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9" r:id="rId8"/>
    <p:sldId id="263" r:id="rId9"/>
    <p:sldId id="266" r:id="rId10"/>
    <p:sldId id="270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89BA8-574C-4A0C-AE05-98B3848CCC7B}" v="7" dt="2022-08-16T13:46:1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1A848-E47E-4206-83CD-0A1B704142AC}" type="doc">
      <dgm:prSet loTypeId="urn:microsoft.com/office/officeart/2005/8/layout/venn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A8F0CF-E039-4741-B0DD-52CF544E4B95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Agents</a:t>
          </a:r>
        </a:p>
      </dgm:t>
    </dgm:pt>
    <dgm:pt modelId="{6ECE8680-66C2-4355-9AFB-C46766652EAC}" type="parTrans" cxnId="{F0F8DDE9-B449-488D-94FF-DCE4A1C6250D}">
      <dgm:prSet/>
      <dgm:spPr/>
      <dgm:t>
        <a:bodyPr/>
        <a:lstStyle/>
        <a:p>
          <a:endParaRPr lang="en-US"/>
        </a:p>
      </dgm:t>
    </dgm:pt>
    <dgm:pt modelId="{102B1DC6-D3DB-4BA1-A8A3-E8C7AECCBF1C}" type="sibTrans" cxnId="{F0F8DDE9-B449-488D-94FF-DCE4A1C6250D}">
      <dgm:prSet/>
      <dgm:spPr/>
      <dgm:t>
        <a:bodyPr/>
        <a:lstStyle/>
        <a:p>
          <a:endParaRPr lang="en-US"/>
        </a:p>
      </dgm:t>
    </dgm:pt>
    <dgm:pt modelId="{2036651E-846A-4A3A-8652-577B2AED6DF0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Computer Programs</a:t>
          </a:r>
        </a:p>
      </dgm:t>
    </dgm:pt>
    <dgm:pt modelId="{19206764-3E3E-45E7-AFDB-604F9C4A4C93}" type="parTrans" cxnId="{73A1C99A-0132-4BC4-A3AA-8F489A23EA6C}">
      <dgm:prSet/>
      <dgm:spPr/>
      <dgm:t>
        <a:bodyPr/>
        <a:lstStyle/>
        <a:p>
          <a:endParaRPr lang="en-US"/>
        </a:p>
      </dgm:t>
    </dgm:pt>
    <dgm:pt modelId="{6EE9BCF6-A1EF-45A4-8B08-EB736B862D82}" type="sibTrans" cxnId="{73A1C99A-0132-4BC4-A3AA-8F489A23EA6C}">
      <dgm:prSet/>
      <dgm:spPr/>
      <dgm:t>
        <a:bodyPr/>
        <a:lstStyle/>
        <a:p>
          <a:endParaRPr lang="en-US"/>
        </a:p>
      </dgm:t>
    </dgm:pt>
    <dgm:pt modelId="{3613805D-F70F-4A0D-BA3D-0899069F45E9}" type="pres">
      <dgm:prSet presAssocID="{C941A848-E47E-4206-83CD-0A1B704142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9EA1F6-ED55-412E-94C5-882C2D884B3D}" type="pres">
      <dgm:prSet presAssocID="{C941A848-E47E-4206-83CD-0A1B704142AC}" presName="comp1" presStyleCnt="0"/>
      <dgm:spPr/>
    </dgm:pt>
    <dgm:pt modelId="{E12AF034-595B-458B-8ADB-876D76F547F9}" type="pres">
      <dgm:prSet presAssocID="{C941A848-E47E-4206-83CD-0A1B704142AC}" presName="circle1" presStyleLbl="node1" presStyleIdx="0" presStyleCnt="2"/>
      <dgm:spPr/>
      <dgm:t>
        <a:bodyPr/>
        <a:lstStyle/>
        <a:p>
          <a:endParaRPr lang="en-US"/>
        </a:p>
      </dgm:t>
    </dgm:pt>
    <dgm:pt modelId="{17804A1F-2ADC-472F-988E-A5C636339B90}" type="pres">
      <dgm:prSet presAssocID="{C941A848-E47E-4206-83CD-0A1B704142AC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EF552-8711-441B-BCBA-09A38BF0BE61}" type="pres">
      <dgm:prSet presAssocID="{C941A848-E47E-4206-83CD-0A1B704142AC}" presName="comp2" presStyleCnt="0"/>
      <dgm:spPr/>
    </dgm:pt>
    <dgm:pt modelId="{BC8F11F5-219A-49DB-832D-FB9E4D25537D}" type="pres">
      <dgm:prSet presAssocID="{C941A848-E47E-4206-83CD-0A1B704142AC}" presName="circle2" presStyleLbl="node1" presStyleIdx="1" presStyleCnt="2" custScaleX="88463" custScaleY="65760"/>
      <dgm:spPr/>
      <dgm:t>
        <a:bodyPr/>
        <a:lstStyle/>
        <a:p>
          <a:endParaRPr lang="en-US"/>
        </a:p>
      </dgm:t>
    </dgm:pt>
    <dgm:pt modelId="{073A1ED0-C3D6-4BDC-B39E-73B12813A443}" type="pres">
      <dgm:prSet presAssocID="{C941A848-E47E-4206-83CD-0A1B704142AC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259771-D0AA-40F2-BD3C-0467445A52FB}" type="presOf" srcId="{2036651E-846A-4A3A-8652-577B2AED6DF0}" destId="{17804A1F-2ADC-472F-988E-A5C636339B90}" srcOrd="1" destOrd="0" presId="urn:microsoft.com/office/officeart/2005/8/layout/venn2"/>
    <dgm:cxn modelId="{8EA88CA1-17BC-4698-827F-8D3ABED2F0A0}" type="presOf" srcId="{2036651E-846A-4A3A-8652-577B2AED6DF0}" destId="{E12AF034-595B-458B-8ADB-876D76F547F9}" srcOrd="0" destOrd="0" presId="urn:microsoft.com/office/officeart/2005/8/layout/venn2"/>
    <dgm:cxn modelId="{F0F8DDE9-B449-488D-94FF-DCE4A1C6250D}" srcId="{C941A848-E47E-4206-83CD-0A1B704142AC}" destId="{B9A8F0CF-E039-4741-B0DD-52CF544E4B95}" srcOrd="1" destOrd="0" parTransId="{6ECE8680-66C2-4355-9AFB-C46766652EAC}" sibTransId="{102B1DC6-D3DB-4BA1-A8A3-E8C7AECCBF1C}"/>
    <dgm:cxn modelId="{7D53E62E-E031-40E0-B606-E3DC4898C871}" type="presOf" srcId="{C941A848-E47E-4206-83CD-0A1B704142AC}" destId="{3613805D-F70F-4A0D-BA3D-0899069F45E9}" srcOrd="0" destOrd="0" presId="urn:microsoft.com/office/officeart/2005/8/layout/venn2"/>
    <dgm:cxn modelId="{73A1C99A-0132-4BC4-A3AA-8F489A23EA6C}" srcId="{C941A848-E47E-4206-83CD-0A1B704142AC}" destId="{2036651E-846A-4A3A-8652-577B2AED6DF0}" srcOrd="0" destOrd="0" parTransId="{19206764-3E3E-45E7-AFDB-604F9C4A4C93}" sibTransId="{6EE9BCF6-A1EF-45A4-8B08-EB736B862D82}"/>
    <dgm:cxn modelId="{01278DE5-80EB-4688-8D1E-9A085F6D3717}" type="presOf" srcId="{B9A8F0CF-E039-4741-B0DD-52CF544E4B95}" destId="{073A1ED0-C3D6-4BDC-B39E-73B12813A443}" srcOrd="1" destOrd="0" presId="urn:microsoft.com/office/officeart/2005/8/layout/venn2"/>
    <dgm:cxn modelId="{E9A484DE-706E-4200-9C93-15DC4CD978E6}" type="presOf" srcId="{B9A8F0CF-E039-4741-B0DD-52CF544E4B95}" destId="{BC8F11F5-219A-49DB-832D-FB9E4D25537D}" srcOrd="0" destOrd="0" presId="urn:microsoft.com/office/officeart/2005/8/layout/venn2"/>
    <dgm:cxn modelId="{299DED1C-781C-43C7-AC2B-1E576AC950B9}" type="presParOf" srcId="{3613805D-F70F-4A0D-BA3D-0899069F45E9}" destId="{219EA1F6-ED55-412E-94C5-882C2D884B3D}" srcOrd="0" destOrd="0" presId="urn:microsoft.com/office/officeart/2005/8/layout/venn2"/>
    <dgm:cxn modelId="{C3B91589-ED72-44C9-BC19-E7B2DBC7CFE6}" type="presParOf" srcId="{219EA1F6-ED55-412E-94C5-882C2D884B3D}" destId="{E12AF034-595B-458B-8ADB-876D76F547F9}" srcOrd="0" destOrd="0" presId="urn:microsoft.com/office/officeart/2005/8/layout/venn2"/>
    <dgm:cxn modelId="{40AC7E33-BB4D-41D5-B0C2-E99EA4E7F388}" type="presParOf" srcId="{219EA1F6-ED55-412E-94C5-882C2D884B3D}" destId="{17804A1F-2ADC-472F-988E-A5C636339B90}" srcOrd="1" destOrd="0" presId="urn:microsoft.com/office/officeart/2005/8/layout/venn2"/>
    <dgm:cxn modelId="{295246D5-565A-43FB-974D-022698B65318}" type="presParOf" srcId="{3613805D-F70F-4A0D-BA3D-0899069F45E9}" destId="{E0AEF552-8711-441B-BCBA-09A38BF0BE61}" srcOrd="1" destOrd="0" presId="urn:microsoft.com/office/officeart/2005/8/layout/venn2"/>
    <dgm:cxn modelId="{1B8DCF09-9C18-449C-A764-883E7278C703}" type="presParOf" srcId="{E0AEF552-8711-441B-BCBA-09A38BF0BE61}" destId="{BC8F11F5-219A-49DB-832D-FB9E4D25537D}" srcOrd="0" destOrd="0" presId="urn:microsoft.com/office/officeart/2005/8/layout/venn2"/>
    <dgm:cxn modelId="{8DBFDBD0-D3D4-4BB4-8084-091A02BB6D71}" type="presParOf" srcId="{E0AEF552-8711-441B-BCBA-09A38BF0BE61}" destId="{073A1ED0-C3D6-4BDC-B39E-73B12813A44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2951C-C750-4B6D-B734-4C92E7103D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F020879-E2EA-4E2A-821A-B5AFB62099FD}">
      <dgm:prSet phldrT="[Text]"/>
      <dgm:spPr/>
      <dgm:t>
        <a:bodyPr/>
        <a:lstStyle/>
        <a:p>
          <a:r>
            <a:rPr lang="en-US" dirty="0"/>
            <a:t>Programming Languages</a:t>
          </a:r>
        </a:p>
      </dgm:t>
    </dgm:pt>
    <dgm:pt modelId="{7EBD2750-76E2-469F-A90D-C61210D4130B}" type="parTrans" cxnId="{4CDF4E2A-3877-4ABB-9108-BDA66A6B2D6E}">
      <dgm:prSet/>
      <dgm:spPr/>
      <dgm:t>
        <a:bodyPr/>
        <a:lstStyle/>
        <a:p>
          <a:endParaRPr lang="en-US"/>
        </a:p>
      </dgm:t>
    </dgm:pt>
    <dgm:pt modelId="{4CC37070-E359-49FA-8C51-C2123E94536B}" type="sibTrans" cxnId="{4CDF4E2A-3877-4ABB-9108-BDA66A6B2D6E}">
      <dgm:prSet/>
      <dgm:spPr/>
      <dgm:t>
        <a:bodyPr/>
        <a:lstStyle/>
        <a:p>
          <a:endParaRPr lang="en-US"/>
        </a:p>
      </dgm:t>
    </dgm:pt>
    <dgm:pt modelId="{D8ABC042-E666-43A9-97EC-2CFE122D03B4}">
      <dgm:prSet phldrT="[Text]"/>
      <dgm:spPr/>
      <dgm:t>
        <a:bodyPr/>
        <a:lstStyle/>
        <a:p>
          <a:r>
            <a:rPr lang="en-US" dirty="0"/>
            <a:t>C++</a:t>
          </a:r>
        </a:p>
      </dgm:t>
    </dgm:pt>
    <dgm:pt modelId="{DE507F94-1E89-4F75-A5B9-9BE3ECDC7C11}" type="parTrans" cxnId="{26AA56E3-945A-4238-9456-72FC4CEAB1AC}">
      <dgm:prSet/>
      <dgm:spPr/>
      <dgm:t>
        <a:bodyPr/>
        <a:lstStyle/>
        <a:p>
          <a:endParaRPr lang="en-US"/>
        </a:p>
      </dgm:t>
    </dgm:pt>
    <dgm:pt modelId="{D348895F-5643-46FB-85CA-7096F4862306}" type="sibTrans" cxnId="{26AA56E3-945A-4238-9456-72FC4CEAB1AC}">
      <dgm:prSet/>
      <dgm:spPr/>
      <dgm:t>
        <a:bodyPr/>
        <a:lstStyle/>
        <a:p>
          <a:endParaRPr lang="en-US"/>
        </a:p>
      </dgm:t>
    </dgm:pt>
    <dgm:pt modelId="{D268E076-A164-4236-8F66-C9F48253EC43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A9ED7FA5-D06A-481A-998F-40C9BEF90BBC}" type="parTrans" cxnId="{FB209065-8851-4C9C-AB15-4FFE1F43965E}">
      <dgm:prSet/>
      <dgm:spPr/>
      <dgm:t>
        <a:bodyPr/>
        <a:lstStyle/>
        <a:p>
          <a:endParaRPr lang="en-US"/>
        </a:p>
      </dgm:t>
    </dgm:pt>
    <dgm:pt modelId="{5B500171-CCCE-4B87-B285-E5098CD2A8E2}" type="sibTrans" cxnId="{FB209065-8851-4C9C-AB15-4FFE1F43965E}">
      <dgm:prSet/>
      <dgm:spPr/>
      <dgm:t>
        <a:bodyPr/>
        <a:lstStyle/>
        <a:p>
          <a:endParaRPr lang="en-US"/>
        </a:p>
      </dgm:t>
    </dgm:pt>
    <dgm:pt modelId="{505D3ABA-1B36-443C-B9A4-39E01FC123AE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7C84C86A-9675-4A70-82BD-739ED6EC0C26}" type="parTrans" cxnId="{4692E46E-4949-41AD-BCBE-93B077D36D52}">
      <dgm:prSet/>
      <dgm:spPr/>
      <dgm:t>
        <a:bodyPr/>
        <a:lstStyle/>
        <a:p>
          <a:endParaRPr lang="en-US"/>
        </a:p>
      </dgm:t>
    </dgm:pt>
    <dgm:pt modelId="{EB6CCE2E-A287-46F7-A13B-1F26630A5F75}" type="sibTrans" cxnId="{4692E46E-4949-41AD-BCBE-93B077D36D52}">
      <dgm:prSet/>
      <dgm:spPr/>
      <dgm:t>
        <a:bodyPr/>
        <a:lstStyle/>
        <a:p>
          <a:endParaRPr lang="en-US"/>
        </a:p>
      </dgm:t>
    </dgm:pt>
    <dgm:pt modelId="{FCCBE034-419D-4091-A695-550BB31F19AF}">
      <dgm:prSet phldrT="[Text]"/>
      <dgm:spPr/>
      <dgm:t>
        <a:bodyPr/>
        <a:lstStyle/>
        <a:p>
          <a:r>
            <a:rPr lang="en-US" dirty="0"/>
            <a:t>&lt;agents.h&gt;</a:t>
          </a:r>
        </a:p>
      </dgm:t>
    </dgm:pt>
    <dgm:pt modelId="{ECB79BF3-5F09-4F6C-9D0E-3D058315AFE6}" type="parTrans" cxnId="{CD77BC5A-DA1F-4830-A2BA-5952B3E857C8}">
      <dgm:prSet/>
      <dgm:spPr/>
      <dgm:t>
        <a:bodyPr/>
        <a:lstStyle/>
        <a:p>
          <a:endParaRPr lang="en-US"/>
        </a:p>
      </dgm:t>
    </dgm:pt>
    <dgm:pt modelId="{AE4D499A-3CF5-4681-8CA4-2029DCCD553D}" type="sibTrans" cxnId="{CD77BC5A-DA1F-4830-A2BA-5952B3E857C8}">
      <dgm:prSet/>
      <dgm:spPr/>
      <dgm:t>
        <a:bodyPr/>
        <a:lstStyle/>
        <a:p>
          <a:endParaRPr lang="en-US"/>
        </a:p>
      </dgm:t>
    </dgm:pt>
    <dgm:pt modelId="{ED6E5F89-56C2-4A93-B8F1-539AC7F569FE}">
      <dgm:prSet phldrT="[Text]"/>
      <dgm:spPr/>
      <dgm:t>
        <a:bodyPr/>
        <a:lstStyle/>
        <a:p>
          <a:r>
            <a:rPr lang="en-US" dirty="0"/>
            <a:t>JADE</a:t>
          </a:r>
        </a:p>
      </dgm:t>
    </dgm:pt>
    <dgm:pt modelId="{A9D2DCDE-9D8C-4F47-8707-E1450CFE6972}" type="parTrans" cxnId="{070B5183-3293-4CE8-9FE0-25C6D8F9F33C}">
      <dgm:prSet/>
      <dgm:spPr/>
      <dgm:t>
        <a:bodyPr/>
        <a:lstStyle/>
        <a:p>
          <a:endParaRPr lang="en-US"/>
        </a:p>
      </dgm:t>
    </dgm:pt>
    <dgm:pt modelId="{A923E4D8-36C5-45A5-9B12-6D8FF0B4DB8C}" type="sibTrans" cxnId="{070B5183-3293-4CE8-9FE0-25C6D8F9F33C}">
      <dgm:prSet/>
      <dgm:spPr/>
      <dgm:t>
        <a:bodyPr/>
        <a:lstStyle/>
        <a:p>
          <a:endParaRPr lang="en-US"/>
        </a:p>
      </dgm:t>
    </dgm:pt>
    <dgm:pt modelId="{505FB57D-56E3-4741-91FE-3ADBB6B9B03B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PADE</a:t>
          </a:r>
        </a:p>
      </dgm:t>
    </dgm:pt>
    <dgm:pt modelId="{AEF416CC-4830-4DA1-99ED-5A19263E6FD4}" type="parTrans" cxnId="{32CBD13E-3AFB-46FA-8E02-7DB2DCF69A86}">
      <dgm:prSet/>
      <dgm:spPr/>
      <dgm:t>
        <a:bodyPr/>
        <a:lstStyle/>
        <a:p>
          <a:endParaRPr lang="en-US"/>
        </a:p>
      </dgm:t>
    </dgm:pt>
    <dgm:pt modelId="{2EBCBECA-3997-497F-AEEC-6FA9402984F1}" type="sibTrans" cxnId="{32CBD13E-3AFB-46FA-8E02-7DB2DCF69A86}">
      <dgm:prSet/>
      <dgm:spPr/>
      <dgm:t>
        <a:bodyPr/>
        <a:lstStyle/>
        <a:p>
          <a:endParaRPr lang="en-US"/>
        </a:p>
      </dgm:t>
    </dgm:pt>
    <dgm:pt modelId="{98D5DF34-CEBB-4E05-87C5-EF8D39D2CA21}">
      <dgm:prSet phldrT="[Text]"/>
      <dgm:spPr/>
      <dgm:t>
        <a:bodyPr/>
        <a:lstStyle/>
        <a:p>
          <a:r>
            <a:rPr lang="en-US" dirty="0"/>
            <a:t>SPADE</a:t>
          </a:r>
        </a:p>
      </dgm:t>
    </dgm:pt>
    <dgm:pt modelId="{A538E21A-8FFE-4237-B1DB-60B7E018F860}" type="parTrans" cxnId="{79B369C9-51F3-444C-97D8-C6344188EDAB}">
      <dgm:prSet/>
      <dgm:spPr/>
      <dgm:t>
        <a:bodyPr/>
        <a:lstStyle/>
        <a:p>
          <a:endParaRPr lang="en-US"/>
        </a:p>
      </dgm:t>
    </dgm:pt>
    <dgm:pt modelId="{7D2A63FB-C6AD-4377-AD01-77C71BC89BAB}" type="sibTrans" cxnId="{79B369C9-51F3-444C-97D8-C6344188EDAB}">
      <dgm:prSet/>
      <dgm:spPr/>
      <dgm:t>
        <a:bodyPr/>
        <a:lstStyle/>
        <a:p>
          <a:endParaRPr lang="en-US"/>
        </a:p>
      </dgm:t>
    </dgm:pt>
    <dgm:pt modelId="{703D9C7F-21DD-49D0-8864-95EB8BC854F7}" type="pres">
      <dgm:prSet presAssocID="{4892951C-C750-4B6D-B734-4C92E7103D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403AE7-80E5-4270-BE26-BA50CBBE8329}" type="pres">
      <dgm:prSet presAssocID="{EF020879-E2EA-4E2A-821A-B5AFB62099FD}" presName="hierRoot1" presStyleCnt="0">
        <dgm:presLayoutVars>
          <dgm:hierBranch val="init"/>
        </dgm:presLayoutVars>
      </dgm:prSet>
      <dgm:spPr/>
    </dgm:pt>
    <dgm:pt modelId="{A475CC05-31B0-42A6-B473-7449A26DBAD2}" type="pres">
      <dgm:prSet presAssocID="{EF020879-E2EA-4E2A-821A-B5AFB62099FD}" presName="rootComposite1" presStyleCnt="0"/>
      <dgm:spPr/>
    </dgm:pt>
    <dgm:pt modelId="{10360F81-E5C2-44BC-A597-4B67572D0C65}" type="pres">
      <dgm:prSet presAssocID="{EF020879-E2EA-4E2A-821A-B5AFB62099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EC6FE4-72A7-4D18-9517-2DA6865E35BC}" type="pres">
      <dgm:prSet presAssocID="{EF020879-E2EA-4E2A-821A-B5AFB62099F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15A7C09-2DCE-46D8-AEC9-66865E71AC60}" type="pres">
      <dgm:prSet presAssocID="{EF020879-E2EA-4E2A-821A-B5AFB62099FD}" presName="hierChild2" presStyleCnt="0"/>
      <dgm:spPr/>
    </dgm:pt>
    <dgm:pt modelId="{72D4F78C-0C19-4F7C-995F-7849D5E141EE}" type="pres">
      <dgm:prSet presAssocID="{DE507F94-1E89-4F75-A5B9-9BE3ECDC7C1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AC6764A-4D70-4A8C-B1BF-CC7F62A2996E}" type="pres">
      <dgm:prSet presAssocID="{D8ABC042-E666-43A9-97EC-2CFE122D03B4}" presName="hierRoot2" presStyleCnt="0">
        <dgm:presLayoutVars>
          <dgm:hierBranch val="init"/>
        </dgm:presLayoutVars>
      </dgm:prSet>
      <dgm:spPr/>
    </dgm:pt>
    <dgm:pt modelId="{129293F9-2385-40AE-95B1-29AC11B6C2BF}" type="pres">
      <dgm:prSet presAssocID="{D8ABC042-E666-43A9-97EC-2CFE122D03B4}" presName="rootComposite" presStyleCnt="0"/>
      <dgm:spPr/>
    </dgm:pt>
    <dgm:pt modelId="{B9AD1CF2-1256-445A-A228-5790D32ABAC0}" type="pres">
      <dgm:prSet presAssocID="{D8ABC042-E666-43A9-97EC-2CFE122D03B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9A09C5-6797-4092-A499-87C50E77FB78}" type="pres">
      <dgm:prSet presAssocID="{D8ABC042-E666-43A9-97EC-2CFE122D03B4}" presName="rootConnector" presStyleLbl="node2" presStyleIdx="0" presStyleCnt="3"/>
      <dgm:spPr/>
      <dgm:t>
        <a:bodyPr/>
        <a:lstStyle/>
        <a:p>
          <a:endParaRPr lang="en-US"/>
        </a:p>
      </dgm:t>
    </dgm:pt>
    <dgm:pt modelId="{3CC03356-D595-4B2C-9D15-5FA929812F37}" type="pres">
      <dgm:prSet presAssocID="{D8ABC042-E666-43A9-97EC-2CFE122D03B4}" presName="hierChild4" presStyleCnt="0"/>
      <dgm:spPr/>
    </dgm:pt>
    <dgm:pt modelId="{6CCDA2C8-7564-4284-847A-691C363DCB41}" type="pres">
      <dgm:prSet presAssocID="{ECB79BF3-5F09-4F6C-9D0E-3D058315AFE6}" presName="Name37" presStyleLbl="parChTrans1D3" presStyleIdx="0" presStyleCnt="4"/>
      <dgm:spPr/>
      <dgm:t>
        <a:bodyPr/>
        <a:lstStyle/>
        <a:p>
          <a:endParaRPr lang="en-US"/>
        </a:p>
      </dgm:t>
    </dgm:pt>
    <dgm:pt modelId="{950DAA57-2A65-4AB0-B45E-AEA1E9A9DF7C}" type="pres">
      <dgm:prSet presAssocID="{FCCBE034-419D-4091-A695-550BB31F19AF}" presName="hierRoot2" presStyleCnt="0">
        <dgm:presLayoutVars>
          <dgm:hierBranch val="init"/>
        </dgm:presLayoutVars>
      </dgm:prSet>
      <dgm:spPr/>
    </dgm:pt>
    <dgm:pt modelId="{03974EBF-F023-4B74-A5FE-C4EE1FAF4AC0}" type="pres">
      <dgm:prSet presAssocID="{FCCBE034-419D-4091-A695-550BB31F19AF}" presName="rootComposite" presStyleCnt="0"/>
      <dgm:spPr/>
    </dgm:pt>
    <dgm:pt modelId="{F5A8CB1C-BC63-4DFE-9C60-8D911F56913F}" type="pres">
      <dgm:prSet presAssocID="{FCCBE034-419D-4091-A695-550BB31F19A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7B415-9508-439B-BF96-179ABDAEC233}" type="pres">
      <dgm:prSet presAssocID="{FCCBE034-419D-4091-A695-550BB31F19AF}" presName="rootConnector" presStyleLbl="node3" presStyleIdx="0" presStyleCnt="4"/>
      <dgm:spPr/>
      <dgm:t>
        <a:bodyPr/>
        <a:lstStyle/>
        <a:p>
          <a:endParaRPr lang="en-US"/>
        </a:p>
      </dgm:t>
    </dgm:pt>
    <dgm:pt modelId="{DCD48463-4894-4EBA-A152-4A54ADA78882}" type="pres">
      <dgm:prSet presAssocID="{FCCBE034-419D-4091-A695-550BB31F19AF}" presName="hierChild4" presStyleCnt="0"/>
      <dgm:spPr/>
    </dgm:pt>
    <dgm:pt modelId="{AB291A51-4E68-4ADC-B088-5E085AE37BCC}" type="pres">
      <dgm:prSet presAssocID="{FCCBE034-419D-4091-A695-550BB31F19AF}" presName="hierChild5" presStyleCnt="0"/>
      <dgm:spPr/>
    </dgm:pt>
    <dgm:pt modelId="{DA4FF318-9238-4074-8E57-97D1B3D24B36}" type="pres">
      <dgm:prSet presAssocID="{D8ABC042-E666-43A9-97EC-2CFE122D03B4}" presName="hierChild5" presStyleCnt="0"/>
      <dgm:spPr/>
    </dgm:pt>
    <dgm:pt modelId="{E4DB6B50-2393-41BD-A2D3-504E773B9A36}" type="pres">
      <dgm:prSet presAssocID="{A9ED7FA5-D06A-481A-998F-40C9BEF90BB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5F18801-F96C-4D8F-AAF8-2BD15C6D55E5}" type="pres">
      <dgm:prSet presAssocID="{D268E076-A164-4236-8F66-C9F48253EC43}" presName="hierRoot2" presStyleCnt="0">
        <dgm:presLayoutVars>
          <dgm:hierBranch val="init"/>
        </dgm:presLayoutVars>
      </dgm:prSet>
      <dgm:spPr/>
    </dgm:pt>
    <dgm:pt modelId="{8DE4A0E7-52FB-408A-800C-BC96DD48DE54}" type="pres">
      <dgm:prSet presAssocID="{D268E076-A164-4236-8F66-C9F48253EC43}" presName="rootComposite" presStyleCnt="0"/>
      <dgm:spPr/>
    </dgm:pt>
    <dgm:pt modelId="{69B5295F-2062-482C-B521-408945C3B47B}" type="pres">
      <dgm:prSet presAssocID="{D268E076-A164-4236-8F66-C9F48253EC4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5373D-12CA-43D2-B2FF-8102C6681B6C}" type="pres">
      <dgm:prSet presAssocID="{D268E076-A164-4236-8F66-C9F48253EC4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D6CDF36-5E57-4DA5-84E2-3678D3AB5FE8}" type="pres">
      <dgm:prSet presAssocID="{D268E076-A164-4236-8F66-C9F48253EC43}" presName="hierChild4" presStyleCnt="0"/>
      <dgm:spPr/>
    </dgm:pt>
    <dgm:pt modelId="{B6253C0E-4F79-452C-A7AE-E7F471D7D308}" type="pres">
      <dgm:prSet presAssocID="{A9D2DCDE-9D8C-4F47-8707-E1450CFE6972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70282BE-2F67-4CF8-8998-F4EA525BBAEA}" type="pres">
      <dgm:prSet presAssocID="{ED6E5F89-56C2-4A93-B8F1-539AC7F569FE}" presName="hierRoot2" presStyleCnt="0">
        <dgm:presLayoutVars>
          <dgm:hierBranch val="init"/>
        </dgm:presLayoutVars>
      </dgm:prSet>
      <dgm:spPr/>
    </dgm:pt>
    <dgm:pt modelId="{49554434-1371-4E81-9CB0-DF46EF0A5DD2}" type="pres">
      <dgm:prSet presAssocID="{ED6E5F89-56C2-4A93-B8F1-539AC7F569FE}" presName="rootComposite" presStyleCnt="0"/>
      <dgm:spPr/>
    </dgm:pt>
    <dgm:pt modelId="{53C9FB50-7A82-4494-8D7D-785849E59263}" type="pres">
      <dgm:prSet presAssocID="{ED6E5F89-56C2-4A93-B8F1-539AC7F569F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56C39C-F74C-4886-B2EC-F74D6C41624A}" type="pres">
      <dgm:prSet presAssocID="{ED6E5F89-56C2-4A93-B8F1-539AC7F569FE}" presName="rootConnector" presStyleLbl="node3" presStyleIdx="1" presStyleCnt="4"/>
      <dgm:spPr/>
      <dgm:t>
        <a:bodyPr/>
        <a:lstStyle/>
        <a:p>
          <a:endParaRPr lang="en-US"/>
        </a:p>
      </dgm:t>
    </dgm:pt>
    <dgm:pt modelId="{0988D836-ED95-44D7-95F1-5E2B4E710357}" type="pres">
      <dgm:prSet presAssocID="{ED6E5F89-56C2-4A93-B8F1-539AC7F569FE}" presName="hierChild4" presStyleCnt="0"/>
      <dgm:spPr/>
    </dgm:pt>
    <dgm:pt modelId="{16B14D95-5E45-49C6-94B4-03E9ED7356B5}" type="pres">
      <dgm:prSet presAssocID="{ED6E5F89-56C2-4A93-B8F1-539AC7F569FE}" presName="hierChild5" presStyleCnt="0"/>
      <dgm:spPr/>
    </dgm:pt>
    <dgm:pt modelId="{63AB2D09-5B42-4BF4-9CEC-E3AC00FFF0B2}" type="pres">
      <dgm:prSet presAssocID="{D268E076-A164-4236-8F66-C9F48253EC43}" presName="hierChild5" presStyleCnt="0"/>
      <dgm:spPr/>
    </dgm:pt>
    <dgm:pt modelId="{D53EE9A7-DF6E-4192-AE72-8B110EB8A47A}" type="pres">
      <dgm:prSet presAssocID="{7C84C86A-9675-4A70-82BD-739ED6EC0C2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649CB6B-D815-4318-9330-85D1D9B93068}" type="pres">
      <dgm:prSet presAssocID="{505D3ABA-1B36-443C-B9A4-39E01FC123AE}" presName="hierRoot2" presStyleCnt="0">
        <dgm:presLayoutVars>
          <dgm:hierBranch val="init"/>
        </dgm:presLayoutVars>
      </dgm:prSet>
      <dgm:spPr/>
    </dgm:pt>
    <dgm:pt modelId="{56D790CC-47F2-409E-97C8-C8409806036C}" type="pres">
      <dgm:prSet presAssocID="{505D3ABA-1B36-443C-B9A4-39E01FC123AE}" presName="rootComposite" presStyleCnt="0"/>
      <dgm:spPr/>
    </dgm:pt>
    <dgm:pt modelId="{B9F9E613-C167-413C-815C-3371EAE7ED74}" type="pres">
      <dgm:prSet presAssocID="{505D3ABA-1B36-443C-B9A4-39E01FC123A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93C2D6-A6B0-4C10-83F2-86F26C3353B4}" type="pres">
      <dgm:prSet presAssocID="{505D3ABA-1B36-443C-B9A4-39E01FC123AE}" presName="rootConnector" presStyleLbl="node2" presStyleIdx="2" presStyleCnt="3"/>
      <dgm:spPr/>
      <dgm:t>
        <a:bodyPr/>
        <a:lstStyle/>
        <a:p>
          <a:endParaRPr lang="en-US"/>
        </a:p>
      </dgm:t>
    </dgm:pt>
    <dgm:pt modelId="{012FA187-1201-4448-B5A0-CCFB1CC00E85}" type="pres">
      <dgm:prSet presAssocID="{505D3ABA-1B36-443C-B9A4-39E01FC123AE}" presName="hierChild4" presStyleCnt="0"/>
      <dgm:spPr/>
    </dgm:pt>
    <dgm:pt modelId="{AE8B39DC-E2F7-4D71-BA3E-A41C1BE9295B}" type="pres">
      <dgm:prSet presAssocID="{AEF416CC-4830-4DA1-99ED-5A19263E6FD4}" presName="Name37" presStyleLbl="parChTrans1D3" presStyleIdx="2" presStyleCnt="4"/>
      <dgm:spPr/>
      <dgm:t>
        <a:bodyPr/>
        <a:lstStyle/>
        <a:p>
          <a:endParaRPr lang="en-US"/>
        </a:p>
      </dgm:t>
    </dgm:pt>
    <dgm:pt modelId="{FFE4DDC5-1B45-4006-B8B0-72E89E0F4DBE}" type="pres">
      <dgm:prSet presAssocID="{505FB57D-56E3-4741-91FE-3ADBB6B9B03B}" presName="hierRoot2" presStyleCnt="0">
        <dgm:presLayoutVars>
          <dgm:hierBranch val="init"/>
        </dgm:presLayoutVars>
      </dgm:prSet>
      <dgm:spPr/>
    </dgm:pt>
    <dgm:pt modelId="{0273DAE0-9A20-4CA6-AF96-C631CCC72806}" type="pres">
      <dgm:prSet presAssocID="{505FB57D-56E3-4741-91FE-3ADBB6B9B03B}" presName="rootComposite" presStyleCnt="0"/>
      <dgm:spPr/>
    </dgm:pt>
    <dgm:pt modelId="{65192ABC-97E7-4330-B3DD-AB8D38B72A64}" type="pres">
      <dgm:prSet presAssocID="{505FB57D-56E3-4741-91FE-3ADBB6B9B03B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686D8-F6A8-4E5A-9429-231F02C4C8FA}" type="pres">
      <dgm:prSet presAssocID="{505FB57D-56E3-4741-91FE-3ADBB6B9B03B}" presName="rootConnector" presStyleLbl="node3" presStyleIdx="2" presStyleCnt="4"/>
      <dgm:spPr/>
      <dgm:t>
        <a:bodyPr/>
        <a:lstStyle/>
        <a:p>
          <a:endParaRPr lang="en-US"/>
        </a:p>
      </dgm:t>
    </dgm:pt>
    <dgm:pt modelId="{BE9E6437-20A5-4DD4-9345-A4E1992A1773}" type="pres">
      <dgm:prSet presAssocID="{505FB57D-56E3-4741-91FE-3ADBB6B9B03B}" presName="hierChild4" presStyleCnt="0"/>
      <dgm:spPr/>
    </dgm:pt>
    <dgm:pt modelId="{4BA00B9B-5C03-4782-9365-F8A18FF6108B}" type="pres">
      <dgm:prSet presAssocID="{505FB57D-56E3-4741-91FE-3ADBB6B9B03B}" presName="hierChild5" presStyleCnt="0"/>
      <dgm:spPr/>
    </dgm:pt>
    <dgm:pt modelId="{B8224343-2F96-4527-877D-E44FACECFC0C}" type="pres">
      <dgm:prSet presAssocID="{A538E21A-8FFE-4237-B1DB-60B7E018F860}" presName="Name37" presStyleLbl="parChTrans1D3" presStyleIdx="3" presStyleCnt="4"/>
      <dgm:spPr/>
      <dgm:t>
        <a:bodyPr/>
        <a:lstStyle/>
        <a:p>
          <a:endParaRPr lang="en-US"/>
        </a:p>
      </dgm:t>
    </dgm:pt>
    <dgm:pt modelId="{A823D836-6779-463F-B15E-928FFC5426B0}" type="pres">
      <dgm:prSet presAssocID="{98D5DF34-CEBB-4E05-87C5-EF8D39D2CA21}" presName="hierRoot2" presStyleCnt="0">
        <dgm:presLayoutVars>
          <dgm:hierBranch val="init"/>
        </dgm:presLayoutVars>
      </dgm:prSet>
      <dgm:spPr/>
    </dgm:pt>
    <dgm:pt modelId="{1C846E82-737C-4C78-B793-EDB5615B3054}" type="pres">
      <dgm:prSet presAssocID="{98D5DF34-CEBB-4E05-87C5-EF8D39D2CA21}" presName="rootComposite" presStyleCnt="0"/>
      <dgm:spPr/>
    </dgm:pt>
    <dgm:pt modelId="{2EEF1ACA-14BF-43A8-BC9A-264C11DF7452}" type="pres">
      <dgm:prSet presAssocID="{98D5DF34-CEBB-4E05-87C5-EF8D39D2CA2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F2544-D369-4047-A2BC-FA2D8053346F}" type="pres">
      <dgm:prSet presAssocID="{98D5DF34-CEBB-4E05-87C5-EF8D39D2CA21}" presName="rootConnector" presStyleLbl="node3" presStyleIdx="3" presStyleCnt="4"/>
      <dgm:spPr/>
      <dgm:t>
        <a:bodyPr/>
        <a:lstStyle/>
        <a:p>
          <a:endParaRPr lang="en-US"/>
        </a:p>
      </dgm:t>
    </dgm:pt>
    <dgm:pt modelId="{70C9B9B2-61F2-4C01-AA00-EC5517BC1253}" type="pres">
      <dgm:prSet presAssocID="{98D5DF34-CEBB-4E05-87C5-EF8D39D2CA21}" presName="hierChild4" presStyleCnt="0"/>
      <dgm:spPr/>
    </dgm:pt>
    <dgm:pt modelId="{00884015-0304-454A-8877-115FB12DED3C}" type="pres">
      <dgm:prSet presAssocID="{98D5DF34-CEBB-4E05-87C5-EF8D39D2CA21}" presName="hierChild5" presStyleCnt="0"/>
      <dgm:spPr/>
    </dgm:pt>
    <dgm:pt modelId="{BFF10792-978A-48BE-9632-44C801553ADE}" type="pres">
      <dgm:prSet presAssocID="{505D3ABA-1B36-443C-B9A4-39E01FC123AE}" presName="hierChild5" presStyleCnt="0"/>
      <dgm:spPr/>
    </dgm:pt>
    <dgm:pt modelId="{A751725B-6CBD-4B00-BDDE-47CF7A40270E}" type="pres">
      <dgm:prSet presAssocID="{EF020879-E2EA-4E2A-821A-B5AFB62099FD}" presName="hierChild3" presStyleCnt="0"/>
      <dgm:spPr/>
    </dgm:pt>
  </dgm:ptLst>
  <dgm:cxnLst>
    <dgm:cxn modelId="{A2E2FC47-DEFD-41F9-A19A-381BE6F37CAD}" type="presOf" srcId="{7C84C86A-9675-4A70-82BD-739ED6EC0C26}" destId="{D53EE9A7-DF6E-4192-AE72-8B110EB8A47A}" srcOrd="0" destOrd="0" presId="urn:microsoft.com/office/officeart/2005/8/layout/orgChart1"/>
    <dgm:cxn modelId="{F4588BFE-773F-42EF-A84E-91E63546FA15}" type="presOf" srcId="{ECB79BF3-5F09-4F6C-9D0E-3D058315AFE6}" destId="{6CCDA2C8-7564-4284-847A-691C363DCB41}" srcOrd="0" destOrd="0" presId="urn:microsoft.com/office/officeart/2005/8/layout/orgChart1"/>
    <dgm:cxn modelId="{34A70AAC-F957-4C42-ACDA-2E3EAA550C4D}" type="presOf" srcId="{EF020879-E2EA-4E2A-821A-B5AFB62099FD}" destId="{10360F81-E5C2-44BC-A597-4B67572D0C65}" srcOrd="0" destOrd="0" presId="urn:microsoft.com/office/officeart/2005/8/layout/orgChart1"/>
    <dgm:cxn modelId="{80AC9593-8475-46ED-AFF0-677851211C32}" type="presOf" srcId="{A9D2DCDE-9D8C-4F47-8707-E1450CFE6972}" destId="{B6253C0E-4F79-452C-A7AE-E7F471D7D308}" srcOrd="0" destOrd="0" presId="urn:microsoft.com/office/officeart/2005/8/layout/orgChart1"/>
    <dgm:cxn modelId="{8279FEE4-135D-4148-8E10-73BD8AAB5E28}" type="presOf" srcId="{D8ABC042-E666-43A9-97EC-2CFE122D03B4}" destId="{119A09C5-6797-4092-A499-87C50E77FB78}" srcOrd="1" destOrd="0" presId="urn:microsoft.com/office/officeart/2005/8/layout/orgChart1"/>
    <dgm:cxn modelId="{95CFF49C-B02D-4E0A-9673-3071031E46AC}" type="presOf" srcId="{FCCBE034-419D-4091-A695-550BB31F19AF}" destId="{7987B415-9508-439B-BF96-179ABDAEC233}" srcOrd="1" destOrd="0" presId="urn:microsoft.com/office/officeart/2005/8/layout/orgChart1"/>
    <dgm:cxn modelId="{26AA56E3-945A-4238-9456-72FC4CEAB1AC}" srcId="{EF020879-E2EA-4E2A-821A-B5AFB62099FD}" destId="{D8ABC042-E666-43A9-97EC-2CFE122D03B4}" srcOrd="0" destOrd="0" parTransId="{DE507F94-1E89-4F75-A5B9-9BE3ECDC7C11}" sibTransId="{D348895F-5643-46FB-85CA-7096F4862306}"/>
    <dgm:cxn modelId="{3B158F39-2C46-4EED-ADF0-E9A063F8A205}" type="presOf" srcId="{FCCBE034-419D-4091-A695-550BB31F19AF}" destId="{F5A8CB1C-BC63-4DFE-9C60-8D911F56913F}" srcOrd="0" destOrd="0" presId="urn:microsoft.com/office/officeart/2005/8/layout/orgChart1"/>
    <dgm:cxn modelId="{71898209-CEA6-4C49-91EF-32E551F8DAFA}" type="presOf" srcId="{505D3ABA-1B36-443C-B9A4-39E01FC123AE}" destId="{5893C2D6-A6B0-4C10-83F2-86F26C3353B4}" srcOrd="1" destOrd="0" presId="urn:microsoft.com/office/officeart/2005/8/layout/orgChart1"/>
    <dgm:cxn modelId="{6B259D41-5721-4299-B132-7B0C22279B08}" type="presOf" srcId="{505D3ABA-1B36-443C-B9A4-39E01FC123AE}" destId="{B9F9E613-C167-413C-815C-3371EAE7ED74}" srcOrd="0" destOrd="0" presId="urn:microsoft.com/office/officeart/2005/8/layout/orgChart1"/>
    <dgm:cxn modelId="{FB209065-8851-4C9C-AB15-4FFE1F43965E}" srcId="{EF020879-E2EA-4E2A-821A-B5AFB62099FD}" destId="{D268E076-A164-4236-8F66-C9F48253EC43}" srcOrd="1" destOrd="0" parTransId="{A9ED7FA5-D06A-481A-998F-40C9BEF90BBC}" sibTransId="{5B500171-CCCE-4B87-B285-E5098CD2A8E2}"/>
    <dgm:cxn modelId="{070B5183-3293-4CE8-9FE0-25C6D8F9F33C}" srcId="{D268E076-A164-4236-8F66-C9F48253EC43}" destId="{ED6E5F89-56C2-4A93-B8F1-539AC7F569FE}" srcOrd="0" destOrd="0" parTransId="{A9D2DCDE-9D8C-4F47-8707-E1450CFE6972}" sibTransId="{A923E4D8-36C5-45A5-9B12-6D8FF0B4DB8C}"/>
    <dgm:cxn modelId="{4692E46E-4949-41AD-BCBE-93B077D36D52}" srcId="{EF020879-E2EA-4E2A-821A-B5AFB62099FD}" destId="{505D3ABA-1B36-443C-B9A4-39E01FC123AE}" srcOrd="2" destOrd="0" parTransId="{7C84C86A-9675-4A70-82BD-739ED6EC0C26}" sibTransId="{EB6CCE2E-A287-46F7-A13B-1F26630A5F75}"/>
    <dgm:cxn modelId="{6C835926-5D06-4E7D-8600-3E77C259278D}" type="presOf" srcId="{A9ED7FA5-D06A-481A-998F-40C9BEF90BBC}" destId="{E4DB6B50-2393-41BD-A2D3-504E773B9A36}" srcOrd="0" destOrd="0" presId="urn:microsoft.com/office/officeart/2005/8/layout/orgChart1"/>
    <dgm:cxn modelId="{B5536507-C547-40DA-8FAD-FA931A6858FA}" type="presOf" srcId="{D8ABC042-E666-43A9-97EC-2CFE122D03B4}" destId="{B9AD1CF2-1256-445A-A228-5790D32ABAC0}" srcOrd="0" destOrd="0" presId="urn:microsoft.com/office/officeart/2005/8/layout/orgChart1"/>
    <dgm:cxn modelId="{10A94A52-938B-470E-A187-4FBD923F51AE}" type="presOf" srcId="{4892951C-C750-4B6D-B734-4C92E7103DEB}" destId="{703D9C7F-21DD-49D0-8864-95EB8BC854F7}" srcOrd="0" destOrd="0" presId="urn:microsoft.com/office/officeart/2005/8/layout/orgChart1"/>
    <dgm:cxn modelId="{80352831-5F84-4D6B-950A-9C79018FF748}" type="presOf" srcId="{DE507F94-1E89-4F75-A5B9-9BE3ECDC7C11}" destId="{72D4F78C-0C19-4F7C-995F-7849D5E141EE}" srcOrd="0" destOrd="0" presId="urn:microsoft.com/office/officeart/2005/8/layout/orgChart1"/>
    <dgm:cxn modelId="{80E78FA6-CFC3-4F28-838C-BA90B69560DA}" type="presOf" srcId="{D268E076-A164-4236-8F66-C9F48253EC43}" destId="{69B5295F-2062-482C-B521-408945C3B47B}" srcOrd="0" destOrd="0" presId="urn:microsoft.com/office/officeart/2005/8/layout/orgChart1"/>
    <dgm:cxn modelId="{F0BACBC3-027F-4401-931B-DF3C602BA3A8}" type="presOf" srcId="{98D5DF34-CEBB-4E05-87C5-EF8D39D2CA21}" destId="{2EEF1ACA-14BF-43A8-BC9A-264C11DF7452}" srcOrd="0" destOrd="0" presId="urn:microsoft.com/office/officeart/2005/8/layout/orgChart1"/>
    <dgm:cxn modelId="{4CDF4E2A-3877-4ABB-9108-BDA66A6B2D6E}" srcId="{4892951C-C750-4B6D-B734-4C92E7103DEB}" destId="{EF020879-E2EA-4E2A-821A-B5AFB62099FD}" srcOrd="0" destOrd="0" parTransId="{7EBD2750-76E2-469F-A90D-C61210D4130B}" sibTransId="{4CC37070-E359-49FA-8C51-C2123E94536B}"/>
    <dgm:cxn modelId="{6CA16594-651A-44FB-BB3F-0017AC1A2D70}" type="presOf" srcId="{98D5DF34-CEBB-4E05-87C5-EF8D39D2CA21}" destId="{2B4F2544-D369-4047-A2BC-FA2D8053346F}" srcOrd="1" destOrd="0" presId="urn:microsoft.com/office/officeart/2005/8/layout/orgChart1"/>
    <dgm:cxn modelId="{0CDE4E1B-F089-40BE-987D-B0C04F24BAD9}" type="presOf" srcId="{ED6E5F89-56C2-4A93-B8F1-539AC7F569FE}" destId="{FF56C39C-F74C-4886-B2EC-F74D6C41624A}" srcOrd="1" destOrd="0" presId="urn:microsoft.com/office/officeart/2005/8/layout/orgChart1"/>
    <dgm:cxn modelId="{D6C17F06-5873-4BDD-B145-B225FB8588B3}" type="presOf" srcId="{ED6E5F89-56C2-4A93-B8F1-539AC7F569FE}" destId="{53C9FB50-7A82-4494-8D7D-785849E59263}" srcOrd="0" destOrd="0" presId="urn:microsoft.com/office/officeart/2005/8/layout/orgChart1"/>
    <dgm:cxn modelId="{B55CEDA5-3D93-4AC3-89A9-245FDC084D94}" type="presOf" srcId="{505FB57D-56E3-4741-91FE-3ADBB6B9B03B}" destId="{65192ABC-97E7-4330-B3DD-AB8D38B72A64}" srcOrd="0" destOrd="0" presId="urn:microsoft.com/office/officeart/2005/8/layout/orgChart1"/>
    <dgm:cxn modelId="{CD77BC5A-DA1F-4830-A2BA-5952B3E857C8}" srcId="{D8ABC042-E666-43A9-97EC-2CFE122D03B4}" destId="{FCCBE034-419D-4091-A695-550BB31F19AF}" srcOrd="0" destOrd="0" parTransId="{ECB79BF3-5F09-4F6C-9D0E-3D058315AFE6}" sibTransId="{AE4D499A-3CF5-4681-8CA4-2029DCCD553D}"/>
    <dgm:cxn modelId="{F4196187-2D1D-4838-9619-C24D27E60587}" type="presOf" srcId="{D268E076-A164-4236-8F66-C9F48253EC43}" destId="{D5F5373D-12CA-43D2-B2FF-8102C6681B6C}" srcOrd="1" destOrd="0" presId="urn:microsoft.com/office/officeart/2005/8/layout/orgChart1"/>
    <dgm:cxn modelId="{32CBD13E-3AFB-46FA-8E02-7DB2DCF69A86}" srcId="{505D3ABA-1B36-443C-B9A4-39E01FC123AE}" destId="{505FB57D-56E3-4741-91FE-3ADBB6B9B03B}" srcOrd="0" destOrd="0" parTransId="{AEF416CC-4830-4DA1-99ED-5A19263E6FD4}" sibTransId="{2EBCBECA-3997-497F-AEEC-6FA9402984F1}"/>
    <dgm:cxn modelId="{BC21C7FF-83C3-46FA-A380-EB5635F90C04}" type="presOf" srcId="{EF020879-E2EA-4E2A-821A-B5AFB62099FD}" destId="{58EC6FE4-72A7-4D18-9517-2DA6865E35BC}" srcOrd="1" destOrd="0" presId="urn:microsoft.com/office/officeart/2005/8/layout/orgChart1"/>
    <dgm:cxn modelId="{79B369C9-51F3-444C-97D8-C6344188EDAB}" srcId="{505D3ABA-1B36-443C-B9A4-39E01FC123AE}" destId="{98D5DF34-CEBB-4E05-87C5-EF8D39D2CA21}" srcOrd="1" destOrd="0" parTransId="{A538E21A-8FFE-4237-B1DB-60B7E018F860}" sibTransId="{7D2A63FB-C6AD-4377-AD01-77C71BC89BAB}"/>
    <dgm:cxn modelId="{0E597063-5D09-4C5F-BC55-96C6AB9F1B41}" type="presOf" srcId="{AEF416CC-4830-4DA1-99ED-5A19263E6FD4}" destId="{AE8B39DC-E2F7-4D71-BA3E-A41C1BE9295B}" srcOrd="0" destOrd="0" presId="urn:microsoft.com/office/officeart/2005/8/layout/orgChart1"/>
    <dgm:cxn modelId="{005CA3ED-ED5C-4222-8DAE-28F087427E87}" type="presOf" srcId="{A538E21A-8FFE-4237-B1DB-60B7E018F860}" destId="{B8224343-2F96-4527-877D-E44FACECFC0C}" srcOrd="0" destOrd="0" presId="urn:microsoft.com/office/officeart/2005/8/layout/orgChart1"/>
    <dgm:cxn modelId="{0E5035A3-24CE-4F45-947A-4E6F799304E6}" type="presOf" srcId="{505FB57D-56E3-4741-91FE-3ADBB6B9B03B}" destId="{0E7686D8-F6A8-4E5A-9429-231F02C4C8FA}" srcOrd="1" destOrd="0" presId="urn:microsoft.com/office/officeart/2005/8/layout/orgChart1"/>
    <dgm:cxn modelId="{98D77606-CD79-42C4-9042-C3AC559B11FB}" type="presParOf" srcId="{703D9C7F-21DD-49D0-8864-95EB8BC854F7}" destId="{3E403AE7-80E5-4270-BE26-BA50CBBE8329}" srcOrd="0" destOrd="0" presId="urn:microsoft.com/office/officeart/2005/8/layout/orgChart1"/>
    <dgm:cxn modelId="{22550EC0-CB43-48A5-B731-2082FE784859}" type="presParOf" srcId="{3E403AE7-80E5-4270-BE26-BA50CBBE8329}" destId="{A475CC05-31B0-42A6-B473-7449A26DBAD2}" srcOrd="0" destOrd="0" presId="urn:microsoft.com/office/officeart/2005/8/layout/orgChart1"/>
    <dgm:cxn modelId="{0A5660CD-434E-4DB2-917E-562AF749B018}" type="presParOf" srcId="{A475CC05-31B0-42A6-B473-7449A26DBAD2}" destId="{10360F81-E5C2-44BC-A597-4B67572D0C65}" srcOrd="0" destOrd="0" presId="urn:microsoft.com/office/officeart/2005/8/layout/orgChart1"/>
    <dgm:cxn modelId="{65432795-B9A7-46B9-B553-A373C0A060FD}" type="presParOf" srcId="{A475CC05-31B0-42A6-B473-7449A26DBAD2}" destId="{58EC6FE4-72A7-4D18-9517-2DA6865E35BC}" srcOrd="1" destOrd="0" presId="urn:microsoft.com/office/officeart/2005/8/layout/orgChart1"/>
    <dgm:cxn modelId="{469004EF-262A-4861-B0D0-D7BD408DD839}" type="presParOf" srcId="{3E403AE7-80E5-4270-BE26-BA50CBBE8329}" destId="{715A7C09-2DCE-46D8-AEC9-66865E71AC60}" srcOrd="1" destOrd="0" presId="urn:microsoft.com/office/officeart/2005/8/layout/orgChart1"/>
    <dgm:cxn modelId="{E28D1655-932C-4B51-9F48-AE5ABCBA79DD}" type="presParOf" srcId="{715A7C09-2DCE-46D8-AEC9-66865E71AC60}" destId="{72D4F78C-0C19-4F7C-995F-7849D5E141EE}" srcOrd="0" destOrd="0" presId="urn:microsoft.com/office/officeart/2005/8/layout/orgChart1"/>
    <dgm:cxn modelId="{C1CC852C-6FBB-4E70-9E1B-6D69C291995D}" type="presParOf" srcId="{715A7C09-2DCE-46D8-AEC9-66865E71AC60}" destId="{8AC6764A-4D70-4A8C-B1BF-CC7F62A2996E}" srcOrd="1" destOrd="0" presId="urn:microsoft.com/office/officeart/2005/8/layout/orgChart1"/>
    <dgm:cxn modelId="{4CBAF9E5-9354-4933-9AA4-B1557A4E8C69}" type="presParOf" srcId="{8AC6764A-4D70-4A8C-B1BF-CC7F62A2996E}" destId="{129293F9-2385-40AE-95B1-29AC11B6C2BF}" srcOrd="0" destOrd="0" presId="urn:microsoft.com/office/officeart/2005/8/layout/orgChart1"/>
    <dgm:cxn modelId="{3789DAD5-EDC2-45FC-BF40-F777CAC2A8DD}" type="presParOf" srcId="{129293F9-2385-40AE-95B1-29AC11B6C2BF}" destId="{B9AD1CF2-1256-445A-A228-5790D32ABAC0}" srcOrd="0" destOrd="0" presId="urn:microsoft.com/office/officeart/2005/8/layout/orgChart1"/>
    <dgm:cxn modelId="{2A2E25C7-C37D-43C1-B230-0FF158A1EEA6}" type="presParOf" srcId="{129293F9-2385-40AE-95B1-29AC11B6C2BF}" destId="{119A09C5-6797-4092-A499-87C50E77FB78}" srcOrd="1" destOrd="0" presId="urn:microsoft.com/office/officeart/2005/8/layout/orgChart1"/>
    <dgm:cxn modelId="{54ED4759-4E48-4EDB-BD19-520171D143A7}" type="presParOf" srcId="{8AC6764A-4D70-4A8C-B1BF-CC7F62A2996E}" destId="{3CC03356-D595-4B2C-9D15-5FA929812F37}" srcOrd="1" destOrd="0" presId="urn:microsoft.com/office/officeart/2005/8/layout/orgChart1"/>
    <dgm:cxn modelId="{29E498BC-777A-4C24-8EC9-8A2E240CD5BF}" type="presParOf" srcId="{3CC03356-D595-4B2C-9D15-5FA929812F37}" destId="{6CCDA2C8-7564-4284-847A-691C363DCB41}" srcOrd="0" destOrd="0" presId="urn:microsoft.com/office/officeart/2005/8/layout/orgChart1"/>
    <dgm:cxn modelId="{09EEF113-FD5B-4616-8D7D-77C662AAD16F}" type="presParOf" srcId="{3CC03356-D595-4B2C-9D15-5FA929812F37}" destId="{950DAA57-2A65-4AB0-B45E-AEA1E9A9DF7C}" srcOrd="1" destOrd="0" presId="urn:microsoft.com/office/officeart/2005/8/layout/orgChart1"/>
    <dgm:cxn modelId="{54CA0097-8780-4EFE-BAA3-6BC0553EC7CC}" type="presParOf" srcId="{950DAA57-2A65-4AB0-B45E-AEA1E9A9DF7C}" destId="{03974EBF-F023-4B74-A5FE-C4EE1FAF4AC0}" srcOrd="0" destOrd="0" presId="urn:microsoft.com/office/officeart/2005/8/layout/orgChart1"/>
    <dgm:cxn modelId="{0BA8EF68-03E3-467A-90FA-FF9F132E19BC}" type="presParOf" srcId="{03974EBF-F023-4B74-A5FE-C4EE1FAF4AC0}" destId="{F5A8CB1C-BC63-4DFE-9C60-8D911F56913F}" srcOrd="0" destOrd="0" presId="urn:microsoft.com/office/officeart/2005/8/layout/orgChart1"/>
    <dgm:cxn modelId="{224F7380-947E-4F6D-9B6E-55CE8DC92DB2}" type="presParOf" srcId="{03974EBF-F023-4B74-A5FE-C4EE1FAF4AC0}" destId="{7987B415-9508-439B-BF96-179ABDAEC233}" srcOrd="1" destOrd="0" presId="urn:microsoft.com/office/officeart/2005/8/layout/orgChart1"/>
    <dgm:cxn modelId="{367B5049-C0A8-4D65-9532-C4B7B12C4C5D}" type="presParOf" srcId="{950DAA57-2A65-4AB0-B45E-AEA1E9A9DF7C}" destId="{DCD48463-4894-4EBA-A152-4A54ADA78882}" srcOrd="1" destOrd="0" presId="urn:microsoft.com/office/officeart/2005/8/layout/orgChart1"/>
    <dgm:cxn modelId="{288BCC32-D227-4E93-8B65-EE82825745C4}" type="presParOf" srcId="{950DAA57-2A65-4AB0-B45E-AEA1E9A9DF7C}" destId="{AB291A51-4E68-4ADC-B088-5E085AE37BCC}" srcOrd="2" destOrd="0" presId="urn:microsoft.com/office/officeart/2005/8/layout/orgChart1"/>
    <dgm:cxn modelId="{93201DA9-82D0-4C23-967B-516D78464D95}" type="presParOf" srcId="{8AC6764A-4D70-4A8C-B1BF-CC7F62A2996E}" destId="{DA4FF318-9238-4074-8E57-97D1B3D24B36}" srcOrd="2" destOrd="0" presId="urn:microsoft.com/office/officeart/2005/8/layout/orgChart1"/>
    <dgm:cxn modelId="{E381DA52-1918-4BE2-BE9D-9652DE3EE508}" type="presParOf" srcId="{715A7C09-2DCE-46D8-AEC9-66865E71AC60}" destId="{E4DB6B50-2393-41BD-A2D3-504E773B9A36}" srcOrd="2" destOrd="0" presId="urn:microsoft.com/office/officeart/2005/8/layout/orgChart1"/>
    <dgm:cxn modelId="{6830B9AE-12AA-4A95-A29D-40B0AAD12D33}" type="presParOf" srcId="{715A7C09-2DCE-46D8-AEC9-66865E71AC60}" destId="{B5F18801-F96C-4D8F-AAF8-2BD15C6D55E5}" srcOrd="3" destOrd="0" presId="urn:microsoft.com/office/officeart/2005/8/layout/orgChart1"/>
    <dgm:cxn modelId="{DA125D93-E4FE-41BF-98A4-54B6DDC7EEB0}" type="presParOf" srcId="{B5F18801-F96C-4D8F-AAF8-2BD15C6D55E5}" destId="{8DE4A0E7-52FB-408A-800C-BC96DD48DE54}" srcOrd="0" destOrd="0" presId="urn:microsoft.com/office/officeart/2005/8/layout/orgChart1"/>
    <dgm:cxn modelId="{5816E90D-903F-41E3-BCEC-A2679AC64C44}" type="presParOf" srcId="{8DE4A0E7-52FB-408A-800C-BC96DD48DE54}" destId="{69B5295F-2062-482C-B521-408945C3B47B}" srcOrd="0" destOrd="0" presId="urn:microsoft.com/office/officeart/2005/8/layout/orgChart1"/>
    <dgm:cxn modelId="{BA0F1E5B-18FA-407D-ABE8-118E996C08C2}" type="presParOf" srcId="{8DE4A0E7-52FB-408A-800C-BC96DD48DE54}" destId="{D5F5373D-12CA-43D2-B2FF-8102C6681B6C}" srcOrd="1" destOrd="0" presId="urn:microsoft.com/office/officeart/2005/8/layout/orgChart1"/>
    <dgm:cxn modelId="{4C7A507B-56D1-4417-B319-B1ECF300F841}" type="presParOf" srcId="{B5F18801-F96C-4D8F-AAF8-2BD15C6D55E5}" destId="{2D6CDF36-5E57-4DA5-84E2-3678D3AB5FE8}" srcOrd="1" destOrd="0" presId="urn:microsoft.com/office/officeart/2005/8/layout/orgChart1"/>
    <dgm:cxn modelId="{3E76DCE1-054E-46CE-9F87-228D64070A71}" type="presParOf" srcId="{2D6CDF36-5E57-4DA5-84E2-3678D3AB5FE8}" destId="{B6253C0E-4F79-452C-A7AE-E7F471D7D308}" srcOrd="0" destOrd="0" presId="urn:microsoft.com/office/officeart/2005/8/layout/orgChart1"/>
    <dgm:cxn modelId="{AFDB8BC8-4067-49CD-8283-2FC528478ADA}" type="presParOf" srcId="{2D6CDF36-5E57-4DA5-84E2-3678D3AB5FE8}" destId="{770282BE-2F67-4CF8-8998-F4EA525BBAEA}" srcOrd="1" destOrd="0" presId="urn:microsoft.com/office/officeart/2005/8/layout/orgChart1"/>
    <dgm:cxn modelId="{69FC0AC6-2C1C-44CC-8264-15B3581C3EBB}" type="presParOf" srcId="{770282BE-2F67-4CF8-8998-F4EA525BBAEA}" destId="{49554434-1371-4E81-9CB0-DF46EF0A5DD2}" srcOrd="0" destOrd="0" presId="urn:microsoft.com/office/officeart/2005/8/layout/orgChart1"/>
    <dgm:cxn modelId="{BF50C20C-EC15-4974-B242-6DA68896515E}" type="presParOf" srcId="{49554434-1371-4E81-9CB0-DF46EF0A5DD2}" destId="{53C9FB50-7A82-4494-8D7D-785849E59263}" srcOrd="0" destOrd="0" presId="urn:microsoft.com/office/officeart/2005/8/layout/orgChart1"/>
    <dgm:cxn modelId="{B5594F50-981F-4339-87E8-F58019AB481B}" type="presParOf" srcId="{49554434-1371-4E81-9CB0-DF46EF0A5DD2}" destId="{FF56C39C-F74C-4886-B2EC-F74D6C41624A}" srcOrd="1" destOrd="0" presId="urn:microsoft.com/office/officeart/2005/8/layout/orgChart1"/>
    <dgm:cxn modelId="{E7C51A46-6BBC-4463-8215-D7F22B321E1F}" type="presParOf" srcId="{770282BE-2F67-4CF8-8998-F4EA525BBAEA}" destId="{0988D836-ED95-44D7-95F1-5E2B4E710357}" srcOrd="1" destOrd="0" presId="urn:microsoft.com/office/officeart/2005/8/layout/orgChart1"/>
    <dgm:cxn modelId="{394D6841-73FC-4CA6-A523-0CB2951D69FE}" type="presParOf" srcId="{770282BE-2F67-4CF8-8998-F4EA525BBAEA}" destId="{16B14D95-5E45-49C6-94B4-03E9ED7356B5}" srcOrd="2" destOrd="0" presId="urn:microsoft.com/office/officeart/2005/8/layout/orgChart1"/>
    <dgm:cxn modelId="{976B9901-42ED-4571-B653-5D8657E89933}" type="presParOf" srcId="{B5F18801-F96C-4D8F-AAF8-2BD15C6D55E5}" destId="{63AB2D09-5B42-4BF4-9CEC-E3AC00FFF0B2}" srcOrd="2" destOrd="0" presId="urn:microsoft.com/office/officeart/2005/8/layout/orgChart1"/>
    <dgm:cxn modelId="{3D73D80D-8C97-46C9-8B11-767234FA8054}" type="presParOf" srcId="{715A7C09-2DCE-46D8-AEC9-66865E71AC60}" destId="{D53EE9A7-DF6E-4192-AE72-8B110EB8A47A}" srcOrd="4" destOrd="0" presId="urn:microsoft.com/office/officeart/2005/8/layout/orgChart1"/>
    <dgm:cxn modelId="{8F914744-139E-43F2-9EAB-B33036B5919C}" type="presParOf" srcId="{715A7C09-2DCE-46D8-AEC9-66865E71AC60}" destId="{9649CB6B-D815-4318-9330-85D1D9B93068}" srcOrd="5" destOrd="0" presId="urn:microsoft.com/office/officeart/2005/8/layout/orgChart1"/>
    <dgm:cxn modelId="{3D9B75F3-43E8-441B-8040-4CAF8D139A04}" type="presParOf" srcId="{9649CB6B-D815-4318-9330-85D1D9B93068}" destId="{56D790CC-47F2-409E-97C8-C8409806036C}" srcOrd="0" destOrd="0" presId="urn:microsoft.com/office/officeart/2005/8/layout/orgChart1"/>
    <dgm:cxn modelId="{A0117727-F9D6-4493-B6D5-ED4D6DC67B8C}" type="presParOf" srcId="{56D790CC-47F2-409E-97C8-C8409806036C}" destId="{B9F9E613-C167-413C-815C-3371EAE7ED74}" srcOrd="0" destOrd="0" presId="urn:microsoft.com/office/officeart/2005/8/layout/orgChart1"/>
    <dgm:cxn modelId="{45593937-ABEC-44E3-869B-40E97EF803F4}" type="presParOf" srcId="{56D790CC-47F2-409E-97C8-C8409806036C}" destId="{5893C2D6-A6B0-4C10-83F2-86F26C3353B4}" srcOrd="1" destOrd="0" presId="urn:microsoft.com/office/officeart/2005/8/layout/orgChart1"/>
    <dgm:cxn modelId="{423A88AB-AF7C-4911-8F17-E158F3051B99}" type="presParOf" srcId="{9649CB6B-D815-4318-9330-85D1D9B93068}" destId="{012FA187-1201-4448-B5A0-CCFB1CC00E85}" srcOrd="1" destOrd="0" presId="urn:microsoft.com/office/officeart/2005/8/layout/orgChart1"/>
    <dgm:cxn modelId="{A1C29BBC-A5E8-4905-A011-48C35CC00520}" type="presParOf" srcId="{012FA187-1201-4448-B5A0-CCFB1CC00E85}" destId="{AE8B39DC-E2F7-4D71-BA3E-A41C1BE9295B}" srcOrd="0" destOrd="0" presId="urn:microsoft.com/office/officeart/2005/8/layout/orgChart1"/>
    <dgm:cxn modelId="{1CFA3572-C4D3-4073-9B62-787F45DD1EFF}" type="presParOf" srcId="{012FA187-1201-4448-B5A0-CCFB1CC00E85}" destId="{FFE4DDC5-1B45-4006-B8B0-72E89E0F4DBE}" srcOrd="1" destOrd="0" presId="urn:microsoft.com/office/officeart/2005/8/layout/orgChart1"/>
    <dgm:cxn modelId="{66B647FD-982C-4EB0-AB9E-FF102A20A0A4}" type="presParOf" srcId="{FFE4DDC5-1B45-4006-B8B0-72E89E0F4DBE}" destId="{0273DAE0-9A20-4CA6-AF96-C631CCC72806}" srcOrd="0" destOrd="0" presId="urn:microsoft.com/office/officeart/2005/8/layout/orgChart1"/>
    <dgm:cxn modelId="{25B8BF84-AD98-4909-A447-36F2A5F7FE39}" type="presParOf" srcId="{0273DAE0-9A20-4CA6-AF96-C631CCC72806}" destId="{65192ABC-97E7-4330-B3DD-AB8D38B72A64}" srcOrd="0" destOrd="0" presId="urn:microsoft.com/office/officeart/2005/8/layout/orgChart1"/>
    <dgm:cxn modelId="{A30AABF8-0F95-4E64-9B3A-CF3303FFAD81}" type="presParOf" srcId="{0273DAE0-9A20-4CA6-AF96-C631CCC72806}" destId="{0E7686D8-F6A8-4E5A-9429-231F02C4C8FA}" srcOrd="1" destOrd="0" presId="urn:microsoft.com/office/officeart/2005/8/layout/orgChart1"/>
    <dgm:cxn modelId="{8C273F86-6730-428C-8D02-63BA10329D48}" type="presParOf" srcId="{FFE4DDC5-1B45-4006-B8B0-72E89E0F4DBE}" destId="{BE9E6437-20A5-4DD4-9345-A4E1992A1773}" srcOrd="1" destOrd="0" presId="urn:microsoft.com/office/officeart/2005/8/layout/orgChart1"/>
    <dgm:cxn modelId="{ADC46919-0A4C-47D7-BBB4-227463E87ABC}" type="presParOf" srcId="{FFE4DDC5-1B45-4006-B8B0-72E89E0F4DBE}" destId="{4BA00B9B-5C03-4782-9365-F8A18FF6108B}" srcOrd="2" destOrd="0" presId="urn:microsoft.com/office/officeart/2005/8/layout/orgChart1"/>
    <dgm:cxn modelId="{D9B52348-70D7-4510-B8CF-C192D7123D55}" type="presParOf" srcId="{012FA187-1201-4448-B5A0-CCFB1CC00E85}" destId="{B8224343-2F96-4527-877D-E44FACECFC0C}" srcOrd="2" destOrd="0" presId="urn:microsoft.com/office/officeart/2005/8/layout/orgChart1"/>
    <dgm:cxn modelId="{193A9CC0-06E7-46D4-BCF3-8E99FD3EA627}" type="presParOf" srcId="{012FA187-1201-4448-B5A0-CCFB1CC00E85}" destId="{A823D836-6779-463F-B15E-928FFC5426B0}" srcOrd="3" destOrd="0" presId="urn:microsoft.com/office/officeart/2005/8/layout/orgChart1"/>
    <dgm:cxn modelId="{94A64A47-BCD1-49F7-9C75-415BD7877CB3}" type="presParOf" srcId="{A823D836-6779-463F-B15E-928FFC5426B0}" destId="{1C846E82-737C-4C78-B793-EDB5615B3054}" srcOrd="0" destOrd="0" presId="urn:microsoft.com/office/officeart/2005/8/layout/orgChart1"/>
    <dgm:cxn modelId="{C788F9BB-65AE-4933-9316-CD4BF018D494}" type="presParOf" srcId="{1C846E82-737C-4C78-B793-EDB5615B3054}" destId="{2EEF1ACA-14BF-43A8-BC9A-264C11DF7452}" srcOrd="0" destOrd="0" presId="urn:microsoft.com/office/officeart/2005/8/layout/orgChart1"/>
    <dgm:cxn modelId="{E3F1AF45-F8F6-465B-B442-0801F53EDE9A}" type="presParOf" srcId="{1C846E82-737C-4C78-B793-EDB5615B3054}" destId="{2B4F2544-D369-4047-A2BC-FA2D8053346F}" srcOrd="1" destOrd="0" presId="urn:microsoft.com/office/officeart/2005/8/layout/orgChart1"/>
    <dgm:cxn modelId="{16F5E064-1855-4126-BFAE-CA4AC291FE14}" type="presParOf" srcId="{A823D836-6779-463F-B15E-928FFC5426B0}" destId="{70C9B9B2-61F2-4C01-AA00-EC5517BC1253}" srcOrd="1" destOrd="0" presId="urn:microsoft.com/office/officeart/2005/8/layout/orgChart1"/>
    <dgm:cxn modelId="{C5648E47-D31B-4229-AE45-5CC1E6594B1E}" type="presParOf" srcId="{A823D836-6779-463F-B15E-928FFC5426B0}" destId="{00884015-0304-454A-8877-115FB12DED3C}" srcOrd="2" destOrd="0" presId="urn:microsoft.com/office/officeart/2005/8/layout/orgChart1"/>
    <dgm:cxn modelId="{4631F3DC-7DAA-4C41-9BE5-A6F0C48B8A89}" type="presParOf" srcId="{9649CB6B-D815-4318-9330-85D1D9B93068}" destId="{BFF10792-978A-48BE-9632-44C801553ADE}" srcOrd="2" destOrd="0" presId="urn:microsoft.com/office/officeart/2005/8/layout/orgChart1"/>
    <dgm:cxn modelId="{B7F27F14-601F-4F13-B1E6-C977640C12AC}" type="presParOf" srcId="{3E403AE7-80E5-4270-BE26-BA50CBBE8329}" destId="{A751725B-6CBD-4B00-BDDE-47CF7A4027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AF034-595B-458B-8ADB-876D76F547F9}">
      <dsp:nvSpPr>
        <dsp:cNvPr id="0" name=""/>
        <dsp:cNvSpPr/>
      </dsp:nvSpPr>
      <dsp:spPr>
        <a:xfrm>
          <a:off x="921839" y="0"/>
          <a:ext cx="3279722" cy="3279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Computer Programs</a:t>
          </a:r>
        </a:p>
      </dsp:txBody>
      <dsp:txXfrm>
        <a:off x="1700773" y="245979"/>
        <a:ext cx="1721854" cy="557552"/>
      </dsp:txXfrm>
    </dsp:sp>
    <dsp:sp modelId="{BC8F11F5-219A-49DB-832D-FB9E4D25537D}">
      <dsp:nvSpPr>
        <dsp:cNvPr id="0" name=""/>
        <dsp:cNvSpPr/>
      </dsp:nvSpPr>
      <dsp:spPr>
        <a:xfrm>
          <a:off x="1473697" y="1241047"/>
          <a:ext cx="2176006" cy="16175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Agents</a:t>
          </a:r>
        </a:p>
      </dsp:txBody>
      <dsp:txXfrm>
        <a:off x="1792366" y="1645437"/>
        <a:ext cx="1538668" cy="808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24343-2F96-4527-877D-E44FACECFC0C}">
      <dsp:nvSpPr>
        <dsp:cNvPr id="0" name=""/>
        <dsp:cNvSpPr/>
      </dsp:nvSpPr>
      <dsp:spPr>
        <a:xfrm>
          <a:off x="4062726" y="1827676"/>
          <a:ext cx="226306" cy="1765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193"/>
              </a:lnTo>
              <a:lnTo>
                <a:pt x="226306" y="1765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B39DC-E2F7-4D71-BA3E-A41C1BE9295B}">
      <dsp:nvSpPr>
        <dsp:cNvPr id="0" name=""/>
        <dsp:cNvSpPr/>
      </dsp:nvSpPr>
      <dsp:spPr>
        <a:xfrm>
          <a:off x="4062726" y="1827676"/>
          <a:ext cx="226306" cy="694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007"/>
              </a:lnTo>
              <a:lnTo>
                <a:pt x="226306" y="694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EE9A7-DF6E-4192-AE72-8B110EB8A47A}">
      <dsp:nvSpPr>
        <dsp:cNvPr id="0" name=""/>
        <dsp:cNvSpPr/>
      </dsp:nvSpPr>
      <dsp:spPr>
        <a:xfrm>
          <a:off x="2840669" y="756490"/>
          <a:ext cx="1825542" cy="316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414"/>
              </a:lnTo>
              <a:lnTo>
                <a:pt x="1825542" y="158414"/>
              </a:lnTo>
              <a:lnTo>
                <a:pt x="1825542" y="31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53C0E-4F79-452C-A7AE-E7F471D7D308}">
      <dsp:nvSpPr>
        <dsp:cNvPr id="0" name=""/>
        <dsp:cNvSpPr/>
      </dsp:nvSpPr>
      <dsp:spPr>
        <a:xfrm>
          <a:off x="2237184" y="1827676"/>
          <a:ext cx="226306" cy="694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007"/>
              </a:lnTo>
              <a:lnTo>
                <a:pt x="226306" y="694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B6B50-2393-41BD-A2D3-504E773B9A36}">
      <dsp:nvSpPr>
        <dsp:cNvPr id="0" name=""/>
        <dsp:cNvSpPr/>
      </dsp:nvSpPr>
      <dsp:spPr>
        <a:xfrm>
          <a:off x="2794949" y="756490"/>
          <a:ext cx="91440" cy="316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DA2C8-7564-4284-847A-691C363DCB41}">
      <dsp:nvSpPr>
        <dsp:cNvPr id="0" name=""/>
        <dsp:cNvSpPr/>
      </dsp:nvSpPr>
      <dsp:spPr>
        <a:xfrm>
          <a:off x="411641" y="1827676"/>
          <a:ext cx="226306" cy="694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007"/>
              </a:lnTo>
              <a:lnTo>
                <a:pt x="226306" y="694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4F78C-0C19-4F7C-995F-7849D5E141EE}">
      <dsp:nvSpPr>
        <dsp:cNvPr id="0" name=""/>
        <dsp:cNvSpPr/>
      </dsp:nvSpPr>
      <dsp:spPr>
        <a:xfrm>
          <a:off x="1015127" y="756490"/>
          <a:ext cx="1825542" cy="316829"/>
        </a:xfrm>
        <a:custGeom>
          <a:avLst/>
          <a:gdLst/>
          <a:ahLst/>
          <a:cxnLst/>
          <a:rect l="0" t="0" r="0" b="0"/>
          <a:pathLst>
            <a:path>
              <a:moveTo>
                <a:pt x="1825542" y="0"/>
              </a:moveTo>
              <a:lnTo>
                <a:pt x="1825542" y="158414"/>
              </a:lnTo>
              <a:lnTo>
                <a:pt x="0" y="158414"/>
              </a:lnTo>
              <a:lnTo>
                <a:pt x="0" y="31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60F81-E5C2-44BC-A597-4B67572D0C65}">
      <dsp:nvSpPr>
        <dsp:cNvPr id="0" name=""/>
        <dsp:cNvSpPr/>
      </dsp:nvSpPr>
      <dsp:spPr>
        <a:xfrm>
          <a:off x="2086313" y="2133"/>
          <a:ext cx="1508712" cy="75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Programming Languages</a:t>
          </a:r>
        </a:p>
      </dsp:txBody>
      <dsp:txXfrm>
        <a:off x="2086313" y="2133"/>
        <a:ext cx="1508712" cy="754356"/>
      </dsp:txXfrm>
    </dsp:sp>
    <dsp:sp modelId="{B9AD1CF2-1256-445A-A228-5790D32ABAC0}">
      <dsp:nvSpPr>
        <dsp:cNvPr id="0" name=""/>
        <dsp:cNvSpPr/>
      </dsp:nvSpPr>
      <dsp:spPr>
        <a:xfrm>
          <a:off x="260770" y="1073319"/>
          <a:ext cx="1508712" cy="75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C++</a:t>
          </a:r>
        </a:p>
      </dsp:txBody>
      <dsp:txXfrm>
        <a:off x="260770" y="1073319"/>
        <a:ext cx="1508712" cy="754356"/>
      </dsp:txXfrm>
    </dsp:sp>
    <dsp:sp modelId="{F5A8CB1C-BC63-4DFE-9C60-8D911F56913F}">
      <dsp:nvSpPr>
        <dsp:cNvPr id="0" name=""/>
        <dsp:cNvSpPr/>
      </dsp:nvSpPr>
      <dsp:spPr>
        <a:xfrm>
          <a:off x="637948" y="2144505"/>
          <a:ext cx="1508712" cy="75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&lt;agents.h&gt;</a:t>
          </a:r>
        </a:p>
      </dsp:txBody>
      <dsp:txXfrm>
        <a:off x="637948" y="2144505"/>
        <a:ext cx="1508712" cy="754356"/>
      </dsp:txXfrm>
    </dsp:sp>
    <dsp:sp modelId="{69B5295F-2062-482C-B521-408945C3B47B}">
      <dsp:nvSpPr>
        <dsp:cNvPr id="0" name=""/>
        <dsp:cNvSpPr/>
      </dsp:nvSpPr>
      <dsp:spPr>
        <a:xfrm>
          <a:off x="2086313" y="1073319"/>
          <a:ext cx="1508712" cy="75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JAVA</a:t>
          </a:r>
        </a:p>
      </dsp:txBody>
      <dsp:txXfrm>
        <a:off x="2086313" y="1073319"/>
        <a:ext cx="1508712" cy="754356"/>
      </dsp:txXfrm>
    </dsp:sp>
    <dsp:sp modelId="{53C9FB50-7A82-4494-8D7D-785849E59263}">
      <dsp:nvSpPr>
        <dsp:cNvPr id="0" name=""/>
        <dsp:cNvSpPr/>
      </dsp:nvSpPr>
      <dsp:spPr>
        <a:xfrm>
          <a:off x="2463491" y="2144505"/>
          <a:ext cx="1508712" cy="75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JADE</a:t>
          </a:r>
        </a:p>
      </dsp:txBody>
      <dsp:txXfrm>
        <a:off x="2463491" y="2144505"/>
        <a:ext cx="1508712" cy="754356"/>
      </dsp:txXfrm>
    </dsp:sp>
    <dsp:sp modelId="{B9F9E613-C167-413C-815C-3371EAE7ED74}">
      <dsp:nvSpPr>
        <dsp:cNvPr id="0" name=""/>
        <dsp:cNvSpPr/>
      </dsp:nvSpPr>
      <dsp:spPr>
        <a:xfrm>
          <a:off x="3911855" y="1073319"/>
          <a:ext cx="1508712" cy="75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Python</a:t>
          </a:r>
        </a:p>
      </dsp:txBody>
      <dsp:txXfrm>
        <a:off x="3911855" y="1073319"/>
        <a:ext cx="1508712" cy="754356"/>
      </dsp:txXfrm>
    </dsp:sp>
    <dsp:sp modelId="{65192ABC-97E7-4330-B3DD-AB8D38B72A64}">
      <dsp:nvSpPr>
        <dsp:cNvPr id="0" name=""/>
        <dsp:cNvSpPr/>
      </dsp:nvSpPr>
      <dsp:spPr>
        <a:xfrm>
          <a:off x="4289033" y="2144505"/>
          <a:ext cx="1508712" cy="754356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PADE</a:t>
          </a:r>
        </a:p>
      </dsp:txBody>
      <dsp:txXfrm>
        <a:off x="4289033" y="2144505"/>
        <a:ext cx="1508712" cy="754356"/>
      </dsp:txXfrm>
    </dsp:sp>
    <dsp:sp modelId="{2EEF1ACA-14BF-43A8-BC9A-264C11DF7452}">
      <dsp:nvSpPr>
        <dsp:cNvPr id="0" name=""/>
        <dsp:cNvSpPr/>
      </dsp:nvSpPr>
      <dsp:spPr>
        <a:xfrm>
          <a:off x="4289033" y="3215691"/>
          <a:ext cx="1508712" cy="7543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SPADE</a:t>
          </a:r>
        </a:p>
      </dsp:txBody>
      <dsp:txXfrm>
        <a:off x="4289033" y="3215691"/>
        <a:ext cx="1508712" cy="75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31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062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862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736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957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4285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70F276-1833-4A75-9C1D-A56E2295A68D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682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4735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245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953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8432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ransition spd="med">
    <p:pull/>
  </p:transition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de.readthedocs.io/pt_BR/latest/" TargetMode="External"/><Relationship Id="rId2" Type="http://schemas.openxmlformats.org/officeDocument/2006/relationships/hyperlink" Target="https://doi.org/10.1002/2050%E2%80%907038.1201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.ic.ac.uk/project/examples/2005/163/g051633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cs typeface="Calibri Light"/>
              </a:rPr>
              <a:t>Implementing Agents in Python using PADE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BE6498-3C75-4C1D-9EAF-47E4395FE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7779" r="44760" b="-3"/>
          <a:stretch/>
        </p:blipFill>
        <p:spPr>
          <a:xfrm>
            <a:off x="6571613" y="529747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673D-8280-6A40-BCFD-2B269B12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17-08-2022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809B-23C7-3949-9933-BD222B37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 an agent that goes ten times in a loop, take two numbers, compute </a:t>
            </a:r>
            <a:r>
              <a:rPr lang="en-IN" b="1" dirty="0"/>
              <a:t>a/b </a:t>
            </a:r>
            <a:r>
              <a:rPr lang="en-IN" dirty="0"/>
              <a:t>and print its output. Throughout the loop if five times the value of </a:t>
            </a:r>
            <a:r>
              <a:rPr lang="en-IN" b="1" dirty="0"/>
              <a:t>b </a:t>
            </a:r>
            <a:r>
              <a:rPr lang="en-IN" dirty="0"/>
              <a:t>entered 0 then agent can’t take input of such type.</a:t>
            </a:r>
          </a:p>
          <a:p>
            <a:r>
              <a:rPr lang="en-IN" dirty="0"/>
              <a:t>Implement an agent the computes the area of </a:t>
            </a:r>
            <a:r>
              <a:rPr lang="en-IN" b="1" dirty="0"/>
              <a:t>Rectangle, Square, Circle, Triangle.</a:t>
            </a:r>
          </a:p>
          <a:p>
            <a:r>
              <a:rPr lang="en-IN" dirty="0"/>
              <a:t>Implement an agent that computes the square of </a:t>
            </a:r>
            <a:r>
              <a:rPr lang="en-IN"/>
              <a:t>a number </a:t>
            </a:r>
            <a:r>
              <a:rPr lang="en-IN" dirty="0"/>
              <a:t>after 1 minutes of program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739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12C9-6D5A-FE4C-A6CD-0CB7A9A1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17-08-2022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A03C-A745-9644-B3B7-DC476692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a simple group conversation between five agents using ACLMessage.</a:t>
            </a:r>
          </a:p>
          <a:p>
            <a:r>
              <a:rPr lang="en-IN" dirty="0"/>
              <a:t>Send a Book object from one agent named QueryAgent to LibraryAgent (which have a set of Books). If the details of Book is in the Library then LibraryAgent respond with Positive Acknowledgment otherwise Negative Acknowledgement.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4846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8942-EBF4-1145-B2B5-0A54EB70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B532-CF5B-BF46-93A5-8DED48FA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</a:rPr>
              <a:t>Melo, LS, Sampaio, RF,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Leão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 RPS, Barroso, GC,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Bezerra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 JR. Python‐based multi‐agent platform for application on power grids. Int Trans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Electr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effectLst/>
              </a:rPr>
              <a:t>Energ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 Syst. 2019; 29:e12012.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https://doi.org/10.1002/2050‐7038.12012</a:t>
            </a:r>
            <a:endParaRPr lang="en-US" sz="2000" b="0" i="0" u="none" strike="noStrike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Python Agent DEvelopment framework </a:t>
            </a:r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https://pade.readthedocs.io/pt_BR/latest/</a:t>
            </a:r>
            <a:r>
              <a:rPr lang="en-US" sz="2000" dirty="0">
                <a:solidFill>
                  <a:schemeClr val="tx1"/>
                </a:solidFill>
              </a:rPr>
              <a:t> [Accessed on 16-12-2020]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6094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04ED-3056-423F-A309-45C86711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D4D6-A3AE-48A3-9F62-BFF00D34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Agent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Agent vs Computer Program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Implementing an Agent</a:t>
            </a:r>
          </a:p>
        </p:txBody>
      </p:sp>
    </p:spTree>
    <p:extLst>
      <p:ext uri="{BB962C8B-B14F-4D97-AF65-F5344CB8AC3E}">
        <p14:creationId xmlns:p14="http://schemas.microsoft.com/office/powerpoint/2010/main" val="28920932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6A2A8-881E-473B-BA02-277D489B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6B5C-F8E2-4222-84C3-EB2543CB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190875"/>
            <a:ext cx="4914531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According to Russell and Norvig, agents are the entities that can be viewed as perceiving and acting upon their environment. Agents use sensors to perceive, and effectors/actuators to act.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2E5D0-CADA-47DA-9865-C43E781F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330894" y="2349075"/>
            <a:ext cx="5022907" cy="21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128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44AC2E-B96B-4169-AF71-6225249A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vs Computer Program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2E76-D540-429B-A68C-A022AE43F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400A8-F448-4EE2-A259-183E13FA1B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Agents are autonomous.</a:t>
            </a:r>
          </a:p>
          <a:p>
            <a:pPr algn="just"/>
            <a:r>
              <a:rPr lang="en-US" dirty="0"/>
              <a:t>The action taken by an agent affects the next perception of the agent.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CB2FC8-8D66-43D0-8E8B-B4EA05AF9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Computer Program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5A780E-F579-4226-949C-28D5F7B5BB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Computer programs are not autonomous.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Next perception (input) can be independent to previous action (output).</a:t>
            </a:r>
          </a:p>
        </p:txBody>
      </p:sp>
    </p:spTree>
    <p:extLst>
      <p:ext uri="{BB962C8B-B14F-4D97-AF65-F5344CB8AC3E}">
        <p14:creationId xmlns:p14="http://schemas.microsoft.com/office/powerpoint/2010/main" val="21256650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84B12-8F43-4E73-B81C-1BF9D81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vs Computer Program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BE4CAE7-3676-462F-A496-412A8D814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137250"/>
              </p:ext>
            </p:extLst>
          </p:nvPr>
        </p:nvGraphicFramePr>
        <p:xfrm>
          <a:off x="3097320" y="2334827"/>
          <a:ext cx="5123402" cy="327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93932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C446D-374D-BF4E-B3A2-38B4935C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/>
                <a:cs typeface="Angsana New"/>
              </a:rPr>
              <a:t>Implementing an Agent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0" y="0"/>
            <a:ext cx="4114800" cy="68580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0" y="0"/>
            <a:ext cx="4110228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392DA1-F1D5-4C13-AD8D-F9338CF5E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1660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63907F-C4DA-4A1D-A3A1-35810C16F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4429" y="720055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536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0B9-77E7-3948-AA9E-E24CB07D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APIs to implement Agents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D029385-DB5A-4937-A61E-C0C023068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715900"/>
              </p:ext>
            </p:extLst>
          </p:nvPr>
        </p:nvGraphicFramePr>
        <p:xfrm>
          <a:off x="2663299" y="2130641"/>
          <a:ext cx="6058517" cy="3972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83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FDF1-28CA-4270-B1A4-1B5BCDAB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6E7F-8786-4372-B2F9-66067CE6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>
                <a:solidFill>
                  <a:schemeClr val="tx1"/>
                </a:solidFill>
              </a:rPr>
              <a:t>Python Compiler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>
                <a:solidFill>
                  <a:schemeClr val="tx1"/>
                </a:solidFill>
              </a:rPr>
              <a:t>Editor (Notepad/ Jupyter Notebook/ Spyder/ PyCharm)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>
                <a:solidFill>
                  <a:schemeClr val="tx1"/>
                </a:solidFill>
              </a:rPr>
              <a:t>PADE library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>
                <a:solidFill>
                  <a:schemeClr val="tx1"/>
                </a:solidFill>
                <a:latin typeface="Times New Roman"/>
                <a:cs typeface="Times New Roman"/>
              </a:rPr>
              <a:t>Knowledge of Python programming or any other Object-Oriented Programming Language 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7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679A-BE94-5649-9D34-3850922D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A978-4196-884D-9A8E-BF4FF932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>
                <a:solidFill>
                  <a:schemeClr val="tx1"/>
                </a:solidFill>
              </a:rPr>
              <a:t>Hello World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>
                <a:solidFill>
                  <a:schemeClr val="tx1"/>
                </a:solidFill>
              </a:rPr>
              <a:t>Calculator Agent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Timed and Periodic Agent</a:t>
            </a:r>
            <a:endParaRPr lang="en-IN" dirty="0">
              <a:solidFill>
                <a:schemeClr val="tx1"/>
              </a:solidFill>
            </a:endParaRP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>
                <a:solidFill>
                  <a:schemeClr val="tx1"/>
                </a:solidFill>
              </a:rPr>
              <a:t>Timed </a:t>
            </a:r>
            <a:r>
              <a:rPr lang="en-IN" dirty="0" smtClean="0">
                <a:solidFill>
                  <a:schemeClr val="tx1"/>
                </a:solidFill>
              </a:rPr>
              <a:t>Agent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 smtClean="0">
                <a:solidFill>
                  <a:schemeClr val="tx1"/>
                </a:solidFill>
              </a:rPr>
              <a:t>Sending </a:t>
            </a:r>
            <a:r>
              <a:rPr lang="en-IN" dirty="0">
                <a:solidFill>
                  <a:schemeClr val="tx1"/>
                </a:solidFill>
              </a:rPr>
              <a:t>a text message between two agents</a:t>
            </a:r>
          </a:p>
          <a:p>
            <a:pPr indent="-457200">
              <a:lnSpc>
                <a:spcPct val="90000"/>
              </a:lnSpc>
              <a:spcBef>
                <a:spcPct val="0"/>
              </a:spcBef>
            </a:pPr>
            <a:r>
              <a:rPr lang="en-IN" dirty="0">
                <a:solidFill>
                  <a:schemeClr val="tx1"/>
                </a:solidFill>
              </a:rPr>
              <a:t>Sending </a:t>
            </a:r>
            <a:r>
              <a:rPr lang="en-IN" dirty="0" smtClean="0">
                <a:solidFill>
                  <a:schemeClr val="tx1"/>
                </a:solidFill>
              </a:rPr>
              <a:t>an object </a:t>
            </a:r>
            <a:r>
              <a:rPr lang="en-IN" dirty="0">
                <a:solidFill>
                  <a:schemeClr val="tx1"/>
                </a:solidFill>
              </a:rPr>
              <a:t>between two agents</a:t>
            </a:r>
          </a:p>
        </p:txBody>
      </p:sp>
    </p:spTree>
    <p:extLst>
      <p:ext uri="{BB962C8B-B14F-4D97-AF65-F5344CB8AC3E}">
        <p14:creationId xmlns:p14="http://schemas.microsoft.com/office/powerpoint/2010/main" val="403278225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340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Angsana New</vt:lpstr>
      <vt:lpstr>Arial</vt:lpstr>
      <vt:lpstr>Avenir Next LT Pro</vt:lpstr>
      <vt:lpstr>Calibri Light</vt:lpstr>
      <vt:lpstr>Sabon Next LT</vt:lpstr>
      <vt:lpstr>Times New Roman</vt:lpstr>
      <vt:lpstr>Wingdings</vt:lpstr>
      <vt:lpstr>LuminousVTI</vt:lpstr>
      <vt:lpstr>Implementing Agents in Python using PADE</vt:lpstr>
      <vt:lpstr>Contents</vt:lpstr>
      <vt:lpstr>Agent</vt:lpstr>
      <vt:lpstr>Agent vs Computer Program</vt:lpstr>
      <vt:lpstr>Agent vs Computer Program</vt:lpstr>
      <vt:lpstr>Implementing an Agent</vt:lpstr>
      <vt:lpstr>Various APIs to implement Agents</vt:lpstr>
      <vt:lpstr>Requirements</vt:lpstr>
      <vt:lpstr>Programs</vt:lpstr>
      <vt:lpstr>Assignment 17-08-2022</vt:lpstr>
      <vt:lpstr>Assignment 17-08-2022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Pushkar Gole</dc:creator>
  <cp:lastModifiedBy>HP</cp:lastModifiedBy>
  <cp:revision>29</cp:revision>
  <dcterms:created xsi:type="dcterms:W3CDTF">2020-12-16T06:25:51Z</dcterms:created>
  <dcterms:modified xsi:type="dcterms:W3CDTF">2022-08-17T05:10:38Z</dcterms:modified>
</cp:coreProperties>
</file>