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491c946b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491c946b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491c946b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491c946b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491c946b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491c946b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491c946b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491c946b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491c946b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491c946b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491c946b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491c946b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491c946b2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491c946b2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gif"/><Relationship Id="rId4" Type="http://schemas.openxmlformats.org/officeDocument/2006/relationships/image" Target="../media/image5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1236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Bixby’s Virtual Pet Sim - A Tamagotchi Inspired Game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Bixby - Arshnoor Amin, Khoi Lam, Neal Sklar, Shrawak Lama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430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Our Team was inspired by the Tamagotchi pet simulator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 decided to make our own pet simulator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 were </a:t>
            </a:r>
            <a:r>
              <a:rPr lang="en"/>
              <a:t>interested</a:t>
            </a:r>
            <a:r>
              <a:rPr lang="en"/>
              <a:t> in learning more about Scrum and how that would fit into a team based project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 were also looking forward to applying all the concepts we’d learned throughout the semester into one final project to show the extent of what we’d learned 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0475" y="689975"/>
            <a:ext cx="1035100" cy="103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original 1997 Tamagotchi pet simulator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Hunger meter, Happy meter, Bracelet meter, and Discipline meter to determine how healthy and well behaved the pet is.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Pet lifecycle: </a:t>
            </a:r>
            <a:r>
              <a:rPr lang="en">
                <a:highlight>
                  <a:srgbClr val="FFFFFF"/>
                </a:highlight>
              </a:rPr>
              <a:t>Baby, Child, Teenager, then Adult.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>
                <a:highlight>
                  <a:srgbClr val="FFFFFF"/>
                </a:highlight>
              </a:rPr>
              <a:t>Our program seeks to implement this design using Java and JavaFX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1325" y="428538"/>
            <a:ext cx="1611075" cy="161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Tamagotchi is a fan-favorite game that has sold 82 million copies as of 2010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Unique for its user interactions and visuals, we thought Tamagotchi was a perfect fit for the design aspects and material we’ve been learning in class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Goal: to make a functional pet simulator using everything we learned from the class and labs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Implementation of Java design principles and JavaFX visuals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4825" y="611800"/>
            <a:ext cx="1295000" cy="129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82125" y="3676375"/>
            <a:ext cx="954619" cy="9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DESIGN STAGES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500" y="682548"/>
            <a:ext cx="3778426" cy="377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3050" y="1252650"/>
            <a:ext cx="3503601" cy="350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19150" y="599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GUI Interface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675" y="1381725"/>
            <a:ext cx="3210350" cy="341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Implementing Stats &amp; Menu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6125" y="1578950"/>
            <a:ext cx="2852943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Final Product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000" y="1800200"/>
            <a:ext cx="2457450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1975" y="1789837"/>
            <a:ext cx="2457450" cy="2602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