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63" r:id="rId6"/>
    <p:sldId id="259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8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B1AAC-556E-41FC-BD0C-A7B09A00A83B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BA78F-1396-4D1C-9712-A26579E0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BA78F-1396-4D1C-9712-A26579E09B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0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6/30/2018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Калоян Спиридонов – 25750</a:t>
            </a:r>
          </a:p>
          <a:p>
            <a:r>
              <a:rPr lang="bg-BG" dirty="0" smtClean="0"/>
              <a:t>Елена Захариева - 25751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534400" cy="4571999"/>
          </a:xfrm>
        </p:spPr>
        <p:txBody>
          <a:bodyPr/>
          <a:lstStyle/>
          <a:p>
            <a:r>
              <a:rPr lang="en-US" dirty="0" smtClean="0"/>
              <a:t>Facial emotion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Идея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5032061" cy="502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6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 + NN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533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57058"/>
              </p:ext>
            </p:extLst>
          </p:nvPr>
        </p:nvGraphicFramePr>
        <p:xfrm>
          <a:off x="1447800" y="5029200"/>
          <a:ext cx="6096000" cy="110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7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Deep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1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 + NN + Image augmentation</a:t>
            </a:r>
            <a:endParaRPr lang="en-US" dirty="0"/>
          </a:p>
        </p:txBody>
      </p:sp>
      <p:pic>
        <p:nvPicPr>
          <p:cNvPr id="3074" name="Picture 2" descr="https://cdn-images-1.medium.com/max/1600/1*Jujct_Pt-zvdWtSFpHUp3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447800"/>
            <a:ext cx="63341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28703"/>
              </p:ext>
            </p:extLst>
          </p:nvPr>
        </p:nvGraphicFramePr>
        <p:xfrm>
          <a:off x="1447800" y="5029200"/>
          <a:ext cx="6096000" cy="110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7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Deep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7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 + RNN + Image 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61036"/>
              </p:ext>
            </p:extLst>
          </p:nvPr>
        </p:nvGraphicFramePr>
        <p:xfrm>
          <a:off x="1447800" y="5029200"/>
          <a:ext cx="6096000" cy="736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7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Deep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8" name="Picture 4" descr="https://scontent-sof1-1.xx.fbcdn.net/v/t1.15752-9/36427199_2001877216503622_1669355321534971904_n.png?_nc_cat=0&amp;oh=687613288893409910754d080a477a60&amp;oe=5BB487F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88150" cy="375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Как конволюционните</a:t>
            </a:r>
            <a:r>
              <a:rPr lang="en-US" dirty="0" smtClean="0"/>
              <a:t> </a:t>
            </a:r>
            <a:r>
              <a:rPr lang="bg-BG" dirty="0" smtClean="0"/>
              <a:t>слоеве виждат човешките лица?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4281920"/>
            <a:ext cx="2804680" cy="1524000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Оригинална снимка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9582"/>
            <a:ext cx="23907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402" y="1849582"/>
            <a:ext cx="20002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971925"/>
            <a:ext cx="20002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0" y="2087707"/>
            <a:ext cx="2609850" cy="152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dirty="0" smtClean="0"/>
              <a:t>След прилагане на </a:t>
            </a:r>
            <a:r>
              <a:rPr lang="en-US" dirty="0" smtClean="0"/>
              <a:t>Conv2d </a:t>
            </a:r>
            <a:r>
              <a:rPr lang="bg-BG" dirty="0" smtClean="0"/>
              <a:t>слой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3709" y="4009159"/>
            <a:ext cx="2609850" cy="1524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dirty="0" smtClean="0"/>
              <a:t>След прилагане на  два </a:t>
            </a:r>
            <a:r>
              <a:rPr lang="en-US" dirty="0" smtClean="0"/>
              <a:t>Conv2d </a:t>
            </a:r>
            <a:r>
              <a:rPr lang="bg-BG" dirty="0" smtClean="0"/>
              <a:t>слоя и </a:t>
            </a:r>
            <a:r>
              <a:rPr lang="en-US" dirty="0" smtClean="0"/>
              <a:t>MaxPool2D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 - </a:t>
            </a:r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4" name="AutoShape 2" descr="data:image/png;base64,iVBORw0KGgoAAAANSUhEUgAAA0MAAAGfCAYAAACdowmSAAAABHNCSVQICAgIfAhkiAAAAAlwSFlzAAALEgAACxIB0t1+/AAAADl0RVh0U29mdHdhcmUAbWF0cGxvdGxpYiB2ZXJzaW9uIDIuMi4yLCBodHRwOi8vbWF0cGxvdGxpYi5vcmcvhp/UCwAAIABJREFUeJzs3XeUFFXax/HvHYackQwqsGZdUAQFA0gQAyrGdc2uAXXNYXXVXXNYc04YUBExK1FUsoiggIgiSQxIElCJJmDu+8eMLO6O0Os7M9Uz9f2cU2e6q6umf02favqZ+9StEGNEkiRJktImJ+kAkiRJkpQEiyFJkiRJqWQxJEmSJCmVLIYkSZIkpZLFkCRJkqRUshiSJEmSlEoWQ5IkSZJSyWJIkiRJUipZDEmSJElKpdzifoJzmh0di/s59L97eMHYpCOoEHWr1Eg6ggqxLuYlHUGFqF+pVtIRVIgFq79JOoIK0bx6w6QjqBCTF44NSWf4X61Z+lmRfbcvX7dF4q/fkSFJkiRJqVTsI0OSJEmSyoi8dUknKFKODEmSJElKJUeGJEmSJGWmjJ1HazEkSZIkKTN5ZasYsk1OkiRJUio5MiRJkiQpI9E2OUmSJEmpZJucJEmSJJV+jgxJkiRJyoxtcpIkSZJSyYuuSpIkSVLp58iQJEmSpMzYJidJkiQplZxNTpIkSZJKP0eGJEmSJGXEi65KkiRJSifb5CRJkiSp9HNkSJIkSVJmbJOTJEmSlEpedFWSJEmSSj9HhiRJkiRlxja5sqlWo8048c6zqVGvFjEvj3f6DWdU79epUrMqp9x/AXWa1uPbeUt4/Oy7+WHFatr02It9zzwEgJ++/5Hn//E486d/mfCrSJdHe91B9wO7snjJUnbepUvScVIvJyeHN0a9yKIFiznhz2etX3/jrVfy52MP4w9N2ySYLp0qVqzAgNf7UqFCBXJzyzGw/xvcevN97N2xHddcfyk5IYfVq7/n3L/+nc8/m5t03FQ58Yw/c8SxPYhEZk+fw5XnX8+Rxx3CCT3/zBbNN2fP7bux7NvlScdMlSZNGvHQo7dRv0Fd8vIiT/V+jkcefIqddtqOO+65nmrVqjD3y/n0PPUiVq5clXTcVDnmtKM47LiDCSHwat8BPPvoiwAcfcoRHP2XI1i3bh1jh43jnhseSjhpSjibXNmUt3Ydr9zQhxu6XsTth/2DDid0o+FWTdj3rEOZOe5jrut0ATPHfUy3v/YA4JuvFnP30ddy8wGXMvS+Vzjm5tMTfgXp8/TTL9D9oOOSjqECp591ArNnfvarda123pEaNWsklEg//fQzhx98Ep326kGnvQ6lc9e92bVNK2678xrOPO0SOu19KC+/NIiLLjlr079MRaZ+w3ocd9rR/Gm/kzm047Hk5ORw4KH7Mvm9qZx61LnMn7sg6YiptHbtWv5x+c2023V/unU6ktNOP55tt9uKex64iWuvvo09d+/OoIFvcu4FpyUdNVX+sG1zDjvuYE488HT+3OVk9u66J5s3b0qbPXZhn/325uguJ3HUPifw9EP9ko6qUspiqMCKJcuYN+1zAH5a/SOL5synVsM6tNy3DRNeGg3AhJdG03LftgB8PnkWP6xYXXB7NrUabpZM8BR7e+wEvv1uWdIxBDRq3ICu3TrSt89L69fl5ORw1fV/4/qrbk8wmVav/h6A8uVzKV8+lxgjMUL16tUAqFGjGosWLU4yYiqVK1eOSpUq5v+sUonFi5Yy4+NZLPhqYdLRUuvrr5cw9cNpAKxatZpZM+fQqFEDttq6BePGvgfAqBHvcHCP/ZOMmTrNt27GR5Om8eMPP7Fu3Tomjf+Azgd04MiTDqP3/c+w5uc1AHz3jd8HSkzMK7olC2yyGAoh7FQSQbJJnab1aLpDc76Y8inV69VkxZL8A2zFkmVUr/vff+Xe4+hOfDJqSknHlLLG9TdfzvVX3U7cYOj8lJ7H8cbrI1n89ZIEkyknJ4eRb7/G9E/HMWrkOCZPmsqF515Jv5d68eEnoznq6B7cc1evpGOmyuJFS3jyob4Mm9yfUVMHs2rFKsaNnpB0LG1g8y2a0LLVDkya+CEzPpnFAd27AtDjsANo0qRhwunSZc7Mz2jdbmdq1q5BpcoV2atzexo0rs+WLTan9e4teWpwLx595T52aLVd0lHTIy+v6JYskMnI0MMhhPdCCH8NIdTK5JeGEHqGECaGECZOWznn/xmxZFWoUpHTHrqIl697ih9X/bDJ7bduvyPtj+5M/3/1LYF0UvbZd799WLrkW6Z++Mn6dQ0a1uPgHvvx+CPPJJhMAHl5eXTa+1Ba7tCR1q1bst32W3PG2SdzzJE9abVDR/r1fYXrb7o86ZipUqNmdTrv34FubQ+jU6vuVK5SmYOOcLQhW1StWoWn+z7A5ZfdwMqVqzjnr3/ntJ7HM/Lt16hWver6kQiVjM9nf8mTDzzDg8/fxf3P3sGsTz5l3bp1lMstR/Wa1Tmpe0/uvu5Bbul1XdJRVUptcgKFGONeIYStgVOAiSGE94DeMca3NrJPL6AXwDnNjo5FFba45eSW4/SHL2bia2P58I38IfGVS5ZTo14tVixZRo16tVi5dMX67RtvtwXH/qsnD538L1Yv82RKpVPb3Xeh2wGd6NKtAxUrVqBa9WqMHj+Qn3/6mfEfvAFA5SqVeXfyUNq39gtfUlYsX8k7YyfQZd8O7LjTdkyeNBWA114ZwvMvP5ZwunRp16Et8+YuWN/WM2zwSHZp+0cGvTw04WTKzc3lqb4P8OLzAxg04E0AZs/6jCN6nAzAH7ZqRrf99kkuYEr17zeY/v0GA3DO5T35esESmm/djBFDxgAwbcp08vIitTarxTLb5YpdjCm8zlCMcTbwD+AyoCNwbwhhRgjh8OIMV9KOu+VMFn06nxGPD16/7qNhE9n9yI4A7H5kR6a+NRGA2o034/SHL+bpCx9g8ef2eCu9brruLlrv2Im2Lbty5qkX886YCWzXrB0tt+1A25ZdaduyKz98/4OFUAI226w2NWpWB6BSpYp03GcPZs2cQ40a1Wnxh2YA7NNpT2bPKl0j+KXdwvlf06r1TlSqXBGAdnu3Zc7sL5INJQDue/BmZs38lAfvf2L9urr16gAQQuCSS8+m9+OeqF/Sam+W35jUsEkDOh3YkaGvDWPk0DG03as1AFu02Jzy5XMthEpKGTtnaJMjQyGElsBfgO7AW8DBMcbJIYTGwLvAK8UbsWS0aLMtux/RgfnTv+TvQ24BYMCt/Xjrof6c8sAFtP9TJ75bsJTH/3oXAAecdyRVa1fj6BtOBfJno7v1kCsSy59Gz/R5gI4d2lO3bh2++Gwi1153O72ffC7pWFLWaNCwPvc//C9ycsqRkxPo/+pQ3npjFBed9w9697mXvLzI8mXLOf8cP7tK0keTp/HmoBG8+NbTrFu3jukfzeLFPq9x3Gl/4pSzT6Bu/Tq8OrIvY4aP4+qLbko6bmq0a78rfz72MKZ9PIMx4wYAcP01d9Biq2acdvrxAAwa8OavJopRybj98RupWbsGa9es45bL72Tl8pX07zeYa+66nBdGPs2aNWu4+vwbk46pUirEuPEuthDCGOBR4KUY4w//8dgJMcY+G9u/NLXJpcnDC8YmHUGFqFvFaaiz0bos+euVfq1+pYxOY1UJW7D6m6QjqBDNqzvxQzaavHBsSDrD/+rHyQOK7Lt9pdaHJP76NzoyFEIoB3z1WwXPpgohSZIkSWVIGfsD4UaLoRjjuhDCZiGECjHGn0sqlCRJkqQslFe2JlDY5DlDwJfAOyGEAcDqX1bGGO8stlSSJEmSVMwyKYYWFCw5QPXijSNJkiQpa6WpTQ4gxnhtSQSRJEmSlOXyUlYMhRAGAv85a8RyYCLwSIzxx+IIJkmSJEnFKZOLrn4GrCJ/eu1HgRXA18A2BfclSZIkpUHaLroK7BJj7LDB/YEhhDExxg4hhGnFFUySJElSliljbXKZjAzVCyFs8cudgtt1C+463bYkSZKkUimTkaGLgbEhhDlAAJoDfw0hVAWeKs5wkiRJkrJIGRsZymQ2uSEhhK2B7cgvhmZsMGnC3cUZTpIkSVL2iDF9F10F2BVoVrB9yxACMcaniy2VJEmSJBWzTKbW7gP8AZgC/FIKRsBiSJIkSUqTtLXJAW2AHWKM/3mtIUmSJElpkiVTYheVTGaT+xhoWNxBJEmSJKkkZTIyVBf4JITwHvBTwboYY+xRfLEkSZIkZZ0Utslds8HtAOwFHFMsaSRJkiRlr7S1ycUYRwPLge7Ak0AX4OHijSVJkiRJxes3R4ZCCNsAfyZ/FOgb4HkgxBg7lVA2SZIkSdkkRW1yM4C3gYNjjJ8ChBAuLJFUkiRJkrJPitrkjgAWASNDCI+GELqQf86QJEmSJJV6vzkyFGN8FXg1hFAVOBS4EGgQQngIeDXG+GYJZZQkSZKUDcpYm1z4X66lGkKoAxwFHB1j7JzJPrWrbeXFWrPQ6jU/Jh1Bhcjz2sZSxnKCzQrZyM+x7OTRkp3W/Dy/1L01Pwy+u8gO8srdL0j89Wdy0dX1YozfxhgfybQQkiRJkqRslcl1hiRJkiSpzE2gYDEkSZIkKTNl7Jyh/6lNTpIkSZLKCkeGJEmSJGXGNjlJkiRJqWSbnCRJkiSVfo4MSZIkScqMbXKSJEmSUsk2OUmSJEkq/RwZkiRJkpSZMjYyZDEkSZIkKTMxJp2gSNkmJ0mSJCkrhRBqhRBeCiHMCCFMDyG0DyHUCSG8FUKYXfCzdsG2IYRwbwjh0xDC1BBC6039foshSZIkSZnJyyu6JTP3AENjjNsBrYDpwN+B4THGrYHhBfcBDgC2Llh6Ag9t6pdbDEmSJEnKTAkWQyGEGkAH4HGAGOPPMcZlQA/gqYLNngIOLbjdA3g65hsP1AohNNrYc1gMSZIkScpGLYAlQO8QwgchhMdCCFWBBjHGhQAFP+sXbN8E+GqD/ecVrPtNFkOSJEmSMhPzimwJIfQMIUzcYOn5H8+WC7QGHoox7gKs5t8tcYUJhSXe2MtxNjlJkiRJmSnCqbVjjL2AXhvZZB4wL8Y4oeD+S+QXQ1+HEBrFGBcWtMEt3mD7zTfYvymwYGMZHBmSJEmSlHVijIuAr0II2xas6gJ8AgwATipYdxLQv+D2AODEglnl2gHLf2mn+y2ODEmSJEnKTMlfZ+hcoG8IoQLwGfAX8gd0XgghnArMBY4q2HYIcCDwKfB9wbYbZTEkSZIkKTNF2CaXiRjjFKBNIQ91KWTbCJz9v/x+2+QkSZIkpZLF0G+oWLECw0a9zNvvDmTc+6/z9yvPB+D0M05g0ofD+W7Vp9TZrHbCKdNtm21a8P57b6xfli6Zzrnnnpp0rNRr2rQxw958kY+mjuLDKSM49xzfk2zg+5K9zjvvNKZ8MJwPJg+jz9P3U7FixaQjpZ7HS3aqWLEi494ZxKSJbzFlygiuuuripCOlU8lfdLVYhVjMfX+1q21V4o2FRaVq1SqsXv09ubm5vP7Wc1x+6Q389NPPLFu2nEGv96VTh8P49pvvko75u6xe82PSEYpUTk4OX3w+kb32Ppi5c+cnHed3yyv5Ptwi17BhfRo1rM8HUz6mWrWqvDdhKEcceQrTp89OOlqqlcX3JScUNoNq6dK4cUNGjnyFVq068+OPP/Js34d4fegI+vR5Melov5ufY9mp9B8t+Tb8bjZ61KtcdNHVTHhvctKxfrc1P88vdW/ND49dVGQHeeXT7kz89TsytBGrV38PQPnyuZQvX54YIx9N/YSvSvGX7bKqc+e9+OyzL0t1IVRWLFq0mA+mfAzAqlWrmTFjNk0aN0w4lXxfslduuVwqV65EuXLlqFylMgsXfp10pNTzeMlehX03k/4/MiqGQgjnZ7KurMnJyWHMuAHM+nwCo0aMZdLED5OOpN/wp6MO4fkX+m96Q5WoLbdsys6tdmLCex8kHUUb8H3JHgsWLOKuux9hzqcTmPvlZFYsX8mwYWOSjqUNeLxkl5ycHCa+/yYL5k9l2PAxvPe+70tJi3mxyJZskOnI0EmFrDu5CHNkpby8PDrscQg7brsXrdu0Yvsdtk46kgpRvnx5DjqoGy+/PCjpKNpA1apVeOH5R7nokqtZuXJV0nFUwPclu9SqVZODD+rGNtu2Z8tmu1K1amWOPebwpGOpgMdL9snLy6NN2240a96Gtm12Yccdt930TipaZeycoY0WQyGEY0IIA4HmIYQBGyyjgG82sl/PEMLEEMLEn9asKOLIJW/F8pWMfXsCXbp2SDqKCrH//p34YMpHLF68NOkoKpCbm8uLzz9Kv36v8tprrycdRwV8X7JPl8578cUXX7F06besXbuW1157nXbtd006lvB4yXbLl69g9JhxdOu2T9JRVMptamRoHHAHMKPg5y/LRcD+v7VTjLFXjLFNjLFNxfI1iipridqsbh1q1KwOQKVKFdmn0x7MnvVZwqlUmKP/1IPnn7dFLps82usOps/4lLvv6ZV0FG3A9yX7zP1qAbvvvguVK1cCoFOnvZgx49OEUwk8XrJR3bp1qFkz/3tlpUqV6NJ5b2bOnJNwqhSKeUW3ZIGNFkMxxi9jjKOArsDbMcbRwEKgKWVnYpJCNWxQj4FD+jJ2/CBGjHmVkSPe4Y2hI+l51ol8PHMsjZs0ZOz4Qdxz/01JR021ypUr0aVLB/9ql0X23KMtJxx/JJ067cHE999k4vtvcsD+nZOOlXq+L9np/fc/4JVXhvDehKF8MHkYOTk5PPZY36RjpZ7HS3Zq1KgBw956kcmT3uLddwczbPgYhgwZlnSs9MmLRbdkgYym1g4hTAL2BmoD44GJwPcxxuM2tW9pnlq7LCtrU2uXFWVhSlqppJSFqbXLIj/HspNHS3YqjVNrf//AOUV2kFc5+/7EX39uhtuFGOP3IYRTgftijLeGEJy+Q5IkSUqTLJn4oKhkXAyFENoDxwG/XIY5030lSZIklQUpLYYuAC4HXo0xTgshtABGFl8sSZIkSVmnjLXCZlQMFUycMHqD+58B5xVXKEmSJEkqbhkVQyGEkcB/lYExRqdWkSRJktIipW1yl2xwuxJwBLC26ONIkiRJylpZMiV2Ucm0TW7Sf6x6J4QwutCNJUmSJKkUyLRNrs4Gd3OAXYGGxZJIkiRJUnaK6WyTm0T+OUOB/Pa4z/n3FNuSJEmS0iClbXLNizuIJEmSJJWkTNvkDi9k9XLgoxjj4qKNJEmSJCkbxZTOJncq0J5/X2h1H2A8sE0I4boYY59iyCZJkiQpm6SxTQ7IA7aPMX4NEEJoADwE7A6MASyGJEmSJJUqmRZDzX4phAosBraJMX4bQlhTDLkkSZIkZZuUzib3dghhEPBiwf0jgTEhhKrAsmJJJkmSJCm7pLRN7mzgcGAv8qfXfgp4OcYYgU7FlE2SJEmSik2mxVAV4LUY48shhG2BbQv2tUVOkiRJSosyNptcTobbjQEqhhCaAMOAvwBPFlcoSZIkSVkoLxbdkgUyLYZCjPF78lvl7osxHgbsUHyxJEmSJKl4ZdomF0II7YHjyL/m0P+yryRJkqSyIKWzyV0AXA68GmOcFkJowb8vwCpJkiQpDbKkva2oZFQMxRhHA6M3uP8ZcF5xhZIkSZKk4rbRYiiEcHeM8YIQwkDgv8rAGOMhxZZMkiRJUlaJZWw2uU2NDPUp+Hn7732ChlXq/N5dVYxmL5ufdAQVom29bZKOoEJ8vnpR0hFUiD9UbZR0BBVi2drVSUdQISrmlE86gsqKNLXJxRgnFfwcHUKoV3B7SUkEkyRJkqTitNGptUO+a0IIS4EZwKwQwpIQwlUlE0+SJElS1kjZdYYuAPYE2sYYN4sx1gZ2B/YMIVxY7OkkSZIkZY+YV3RLFthUMXQicEyM8fNfVhTMJHd8wWOSJEmSVCptagKF8jHGpf+5Msa4JITgmXiSJElSmmRJe1tR2VQx9PPvfEySJElSGRNTVgy1CiGsKGR9ACoVQx5JkiRJKhGbmlq7XEkFkSRJkpTlUjYyJEmSJEn58rJjFriisqnZ5CRJkiSpTHJkSJIkSVJmbJOTJEmSlEplrBiyTU6SJElSKjkyJEmSJCkjMZatkSGLIUmSJEmZsU1OkiRJkko/R4YkSZIkZaaMjQxZDEmSJEnKSCxjxZBtcpIkSZJSyZEhSZIkSZkpYyNDFkOSJEmSMpOXdICiZZucJEmSpFSyGNqIk844hoFjnmPA6H7c/vD1VKhYgSZbNOa5159g6PiXuLPXjZQv7+BaUpo2bcywN1/ko6mj+HDKCM4959SkI6XKlXdcyuAPX+GZ4U+sX9f5oI70HdGbd74aznYtt/nV9ieecywvjn2G58Y8xe4d25Z03FTLycnhrTEv0+e5h361/sZbr2TOvIkJpUqXy+/4G4M+fJk+wx9fv67TQR15ZsQTvP3VsF8dL9vvvB1Pvtkrf3nrUTrsv1cSkVPpxDP+TP/R/Xht9LPcVvD//nV3XckrI57hlZHPcNdjN1OlSuWkY6bOMacdxQsjn+bFUX049vSj1q8/+pQjeOXtZ3lxVB/O/8dZCSZMl5gXi2zJBhZDv6F+w3ocf9rRHNntJA7peAw55cpx4KH7cvE/z+HpR/qxf7sjWb58JUcc1yPpqKm1du1a/nbptfyx5T7sudfBnHXWyWy//dZJx0qNwS8M5cLjLvvVujkzPufy069iyvipv1rfbOst6dqjM8d2/gsXHncZl9x0Pjk5fvyUlNPPOoHZMz/71bpWO+9IjZo1EkqUPkNeeIOLjvv7r9Z9NuNzrjj96v86Xj6b8TmnHnAmJ3frycXHXcalt1xIuXIeL8WtfsN6HHfa0fxpv5M5tOOx5OTkcOCh+3LLP+/m8M7Hc3in41k4fxHHnnrUpn+Ziswftm3OYccdzIkHns6fu5zM3l33ZPPmTWmzxy7ss9/eHN3lJI7a5wSefqhf0lHTIy8W3ZIFNvnpGvJtXhJhsk253HJUqlSRcuXKUblyJZYs/oZ2e7XhjYEjAOj//GC6HNAx4ZTptWjRYj6Y8jEAq1atZsaM2TRp3DDhVOkxZcJUVixb8at1X346l7lzvvqvbTvstyfD+o9gzc9rWPjVIuZ9sYAddtmupKKmWqPGDejarSN9+7y0fl1OTg5XXf83rr/q9gSTpcuH/8Px8tOPP7FuXX5TfoWKFYgxO74wpEG5cv/+f79SlUosXrSU1atWr3+8YqWKvh8lrPnWzfho0jR+/OEn1q1bx6TxH9D5gA4cedJh9L7/Gdb8vAaA775ZlnBSlVabLIZi/lH/WglkySqLFy2h94PPMPyDAYz5aAgrV65i2ofTWbFiJevWrQNg0YKvadCwXsJJBbDllk3ZudVOTHjvg6SjqBD1Gtbl6wWL199fsnAJ9RrWTTBRelx/8+Vcf9XtxLx/n/F6Ss/jeOP1kSz+ekmCybQxO+yyHc+MeIKnhz/ObX+/e31xpOKzeNESnnyoL8Mm92fU1MGsWrGKcaMnAHDD3f9k9Mev02LrZvR9/IWEk6bLnJmf0brdztSsXYNKlSuyV+f2NGhcny1bbE7r3Vvy1OBePPrKfezQyj+wlZi8IlyyQKbj7uNDCBk3+YcQeoYQJoYQJi77YfGmd8hCNWpWp/P+Hdm3zaF0bHkglatUpkOXPf5rO/9ClLyqVavwwvOPctElV7Ny5aqk46gQIYT/WuehU/z23W8fli75lqkffrJ+XYOG9Ti4x348/sgzCSbTpnzywQyO73wKpx14FieccywVKpZPOlKZl///fge6tT2MTq26U7lKZQ46Yn8A/nHB9XRq2Z3PZn3O/j32TThpunw++0uefOAZHnz+Lu5/9g5mffIp69ato1xuOarXrM5J3Xty93UPckuv65KOmhppPWeoE/BuCGFOCGFqCOGjEMLU39o4xtgrxtgmxtimVuX6RZO0hLXvsBvz5y7gu2+WsXbtOoYNHskubVtSo0Z1ypUrB0DDxg1Y/PXShJOmW25uLi8+/yj9+r3Ka6+9nnQc/YbFC5fQoPG/PwvqNarHUo+dYtd2913odkAn3p86jIcfv4M9O+zO6PEDad5iC8Z/8AbvTx1G5SqVeXfy0KSj6jd8+elcfvzhB1ps2zzpKGVeuw5tmfdf/+//cf3jeXl5vN5/GPse1CnBlOnUv99gjut2Kqcddg4rlq1g7mfzWLxwCSOGjAFg2pTp5OVFam1WK+GkKo0yLYYOAP4AdAYOBg4q+FlmLZy/iFa77kSlyhUBaLd3Wz6d+TkT3pnEfgd3BqDH0d0ZMXR0kjFT79FedzB9xqfcfU+vpKNoI95+cxxde3SmfIXyNNq8IZs3b8InH8xIOlaZd9N1d9F6x060bdmVM0+9mHfGTGC7Zu1ouW0H2rbsStuWXfnh+x9o33r/pKNqA402b7h+woQGTRqwRYvNWfjVooRTlX0L539Nq9a//n9/zuwv2KJZ0/Xb7NNtbz6f/WVSEVOrdkGR07BJAzod2JGhrw1j5NAxtN2rNQBbtNic8uVzWeZ5QyWjjLXJZTQvdIzxS4AQQn2gUrEmyhJTJ0/jjUHDeXlYH9atXcf0j2fyQp9XGT1sLHc8ciPnXX4m0z+axUt9ByQdNbX23KMtJxx/JFM/+oSJ778JwD//+S9eHzoi4WTpcO0D/6B1+52pVacm/Se+wGO3P8mKZSu46IbzqFWnJnc8fTOzps3hwuMu5fNZXzB84EieHdmbdevWcfuV95CXlyWfglIJuOaBf7BL+1bUqlOTVyc+z+O3P8mKZSu58IZzqVWnJrc9fROzp83houMuo+Vuf+SEs49h7dq15OVFbr/iHpZ/t2LTT6L/l48mT+PNQSN48a2nWbduHdM/msWLfV6j98sPULV6VUIIzJw2m+suvTXpqKlz++M3UrN2DdauWcctl9/JyuUr6d9vMNfcdTkvjHyaNWvWcPX5NyYdMzWypb2tqIRMznkJIRwC3AE0BhYDWwLTY4w7bmrf7evvVrb+xcqI2cvmJx1BhWhbb5tNb6QS9/lq/yqfjf5QtVHSEVSIZWtXb3ojlbiKOZ53lo0mLxz73yfVZrlvD+tYZN/t67w6OvHXn2mb3PVAO2BWjLE50AV4p9hSSZIkSco+ZaxNLtOy5tLeAAAgAElEQVRiaE2M8RsgJ4SQE2McCexcjLkkSZIkZZmYV3RLNsjonCFgWQihGvA20DeEsBhYW3yxJEmSJGWdLCliikqmI0M9gO+BC4ChwBzK+GxykiRJksq2TGeTWx1C2BLYOsb4VAihClCueKNJkiRJyiZJtLeFEMoBE4H5McaDQghPAh2B5QWbnBxjnBLyr/J+D3Ag+QM5J8cYJ2/sd2dUDIUQTgd6AnXIv95QE+Bh8idSkCRJkpQGybTJnQ9MB2pssO5vMcaX/mO7A4CtC5bdgYcKfv6mTNvkzgb2BFYAxBhnA/U3uockSZIk/T+EEJoC3YHHMti8B/B0zDceqBVC2Oh1GDIthn6KMf68QahcwOsHSZIkSSlSlLPJhRB6hhAmbrD0LOQp7wYu5b/HpG4MIUwNIdwVQqhYsK4J8NUG28wrWPebMi2GRocQrgAqhxD2BV4EBma4ryRJkqQyoCiLoRhjrxhjmw2WXhs+VwjhIGBxjHHSf8S4HNgOaEv+aTyX/bJLYZE39noyLYb+DiwBPgLOAIYA/8hwX0mSJEn6X+0JHBJC+AJ4DugcQngmxriwoBXuJ6A3sFvB9vOAzTfYvymwYGNPsNFiKISwBUCMMS/G+GiM8agY45EFt22TkyRJklKkJC+6GmO8PMbYNMbYDPgzMCLGePwv5wEVzB53KPBxwS4DgBNDvnbA8hjjwo09x6Zmk3sNaF3wZC/HGI/YdGxJkiRJZVIsrBOtxPUNIdQjvy1uCnBmwfoh5E+r/Sn5U2v/ZVO/aFPF0IavtsX/nlOSJEmS/n9ijKOAUQW3O//GNpH8WbAztqliKP7GbUmSJEkpk8RFV4vTpoqhViGEFeSPEFUuuE3B/RhjrPHbu0qSJEkqS2JeVrTJFZmNFkMxxnIlFUSSJEmSStKmRoYkSZIkCUhfm5wkSZIkARCzYza5IpPpRVclSZIkqUxxZEiSJElSRmyTkyRJkpRKZW02OdvkJEmSJKVSsY8MfbVqSXE/hVRmTP3u86QjqBDL5o5IOoIK0ajF/klHUCHyotdol8qysnaI2yYnSZIkKSO2yUmSJElSGeDIkCRJkqSMlLWRIYshSZIkSRkpa+cM2SYnSZIkKZUcGZIkSZKUEdvkJEmSJKVSjGWrGLJNTpIkSVIqOTIkSZIkKSMxL+kERctiSJIkSVJG8myTkyRJkqTSz5EhSZIkSRkpaxMoWAxJkiRJykhZm1rbNjlJkiRJqeTIkCRJkqSMxJh0gqJlMSRJkiQpI7bJSZIkSVIZ4MiQJEmSpIyUtesMWQxJkiRJykhZm1rbNjlJkiRJqeTIkCRJkqSMOJucJEmSpFTynKGUaNKkEY8+dgcNGtQjLy+P3k/048EHn+Swww7kiivPZ9vttqJjh0P5YPJHSUdNtf267cOdd15HuZwcnujdj1tveyDpSKn00MO3csD+nVmy5Bvatt0PgD/+cXvuufdGqlWtwpdz53HKXy5g5cpVCSct+z7/ch6XXHXz+vvzFizknNNOYNnylYwY+y45IYc6tWty45UXU7/eZgC8N3kqt9zzCGvXrqV2rRo8+cBtScVPhYoVKzBw6LNUqFCB3NxyDOz/BrfcdC8Dhz5LtWpVAahXrw6TJ33Eicf+NeG06VGxYgUGDX2WihUrkJuby4DXhvKvm+5d//i/bvsnxx5/BFs02jnBlOnzW+/LI4/dwc6td2LtmrVMnjSVC8/7J2vXrk06rkqhEIt5rKtalealcjCtQcN6NGxYnw+nTKNataq8/c5Ajjm6JzFG8vIi9953I1dccVOpLYZ+XPtz0hH+33Jycpg+7W32P/AY5s1byPh3h3D8CX9l+vTZSUf73Srmlk86wu+y5567sXr1ah599M71xdCYt/tzxeU3MXbsBE488Si2bLY51193Z8JJf59lc0ckHeF3WbduHZ0PPYF+j95FjerVqFY1/4v2My/2Z87nc7n60nNZsXIVx595EY/ccQONGtbnm++WsVntWgknz0yjFvsnHeF3q1q1CqtXf09ubi6D3+zHFZfdwKT3P1z/eO8+9/H6kOG80O+1BFP+PnmluIdmw/fl9Tef4/LLbmDi+1PYeZedOOOsk+h+8L4WQwko7H2pVbsmw94cDcCjT9zFuHfep/fjzyac9H/37crZpW6Y5YMtehTZQb7L3P6Jv34nUPgNXy9awodTpgGwatVqZs78lEaNGzJz5hxmz/4s4XQC2K3tLsyZ8wWffz6XNWvW8MIL/Tnk4P2SjpVK77zzHt9+u/xX67beugVjx04AYPjwsfTocUAS0VJt/MQpbN6kEY0bNlhfCAH88MOPhIL/foa8NYquHfekUcP6AKWmECrtVq/+HoDy5XMpn5vLhn+YrFatKnt3aMeQQW8lFS+1Nnxfcsvnvy85OTlce8NlXPPPWxNOl16FvS+/FEIAkyd9SOMmDZKKlzoxFt2SDTIqhkIIt4cQdizuMNlqiy2a0KrVDkx8f0rSUbSBxk0a8tW8Bevvz5u/kMaNGyaYSBv65JNZdD9oXwAOP/xAmjZtlHCi9Hl9+GgO7Npx/f17HnmSLoedwOA3R3LOaScA8MXceaxYuYqTz7mUP51yLv1fH5ZU3FTJyclh5Nj+TJ/zLqNGvsPkiVPXP3bgwfsyZvS7rFq5OsGE6ZSTk8PodwYw87PxjBr5DpMmfsjpZ5zA0CHD+frrJUnHS63C3pdf5Obm8qc/H8rwYW8nmFClWaYjQzOAXiGECSGEM0MINYszVDapWrUKffs9xGWXXu/5DlkmhP8eWS3utk9l7qwzL+WMnicw9p2BVKtejZ9/XpN0pFRZs2YNo8ZOoFvnvdevO/+Mkxn+ah+6d+vEsy8PBGDdujw+mTGbB2+7jkfuvIFHnuzHF3PnJRU7NfLy8ui0Vw9abt+B1ru2ZLvtt17/2OFHHsQrLw1KMF165eXl0XHPQ9hpu71pvWtL2u/Zlh6H7U+vh/skHS3V/vN92X6D4+X2u67h3XfeZ/y4iQkmTJe8GIpsyQYZFUMxxsdijHsCJwLNgKkhhGdDCJ0K2z6E0DOEMDGEMHHN2pVFl7aE5ebm0vfZh3j+uf4M6P9G0nH0H+bPW8jmTRuvv9+0SSMWLvw6wUTa0KxZczjkkBPZa8+DefGFAXz++ZdJR0qVt8dPZPtt/kDdOrX/67Hu3fZh2Kh3AGhQvy57tmtDlcqVqF2rJrvuvBMzP/28pOOm1orlK3ln7Ht06ZpftNauU4vWu/6Rt94YlWywlFuxfCXvvD2BvffeneYttmTSh8OY8vFIqlSpzMQpjp4m5Zf3pcu+HQC49O/nsFndOlx5+U0JJ0uXGEORLdkg43OGQgjlgO0KlqXAh8BFIYTn/nPbGGOvGGObGGOb8rnViyxsSXvwoVuYOfNT7r/v8aSjqBDvT5zCVls1p1mzzSlfvjx/+lMPBg56M+lYKlCvYKayEAKXXXYOjz/WN+FE6TLkrVEcuO8+6+9/+dX89bdHvj2e5ls2BaDT3u2Y/OHHrF27jh9+/JGPps2kRbPNSzpuqmy2WW1q1Mz/v7FSpYp02GeP9eei9jh0f94cOoqffir9k9yUNpvVrfOr96Vjpz2YMmUa22+1Bzvv1Imdd+rE99//QJuduyacNF0Ke19mzfqME046is5d9+b0v1xoV4j+XzKaWjuEcCdwCDAcuCnG+F7BQ7eEEGYWV7gktW/fhmOPO5yPP5rBuPGDAbjm6tuoWLECt99xDXXr1uHll59g6tRPOLTHSQmnTad169Zx/gX/YMjgZymXk8OTTz3PJ5/MSjpWKj355L3s3aEdm21Wm1mz3+WGG+6iWtWq9Dwj/7yUAf3f4OmnX0w4ZXr88OOPvPv+B1x96Xnr1931UG++mDuPkBNo3LA+V/3tXAD+0GwL9ty9DYefdBY5IYcjDt6PrVs0Syh5OjRoWJ/7H76FcuVyyMnJof+rr/Pm0FEAHHZEd+65q1eyAVOqQYN6PPjIrevfl9deeZ03h45MOlbq/db7svi76Xw1dwFvDM//v2XQgDe57Zb7E06bDtnS3lZUMppaO4RwCvBcjPH7Qh6rGWNcXshuQOmdWrusKwtTa5dFpXVq7bKutE6tXdaV5qm1y7LSPLW2VNJK49Ta4xsfXmQHebsFryT++jO96Gpv4LAQwl5ABMbGGF8F2FghJEmSJKnsKGsjQ5meM/QAcCbwEfAxcEYI4YFiSyVJkiRJxSzTkaGOwE6xoKcuhPAU+YWRJEmSpJTIllngikqmxdBMYAvgl7lxNwem/vbmkiRJksqavKQDFLFMi6HNgOkhhF9mkWsLvBtCGAAQYzykOMJJkiRJUnHJtBi6qlhTSJIkScp6kRS2ycUYR4cQGgK7kT+b3PsxxkXFmkySJElSVskrY7PnZzSbXAjhNOA94HDgSGB8wbWHJEmSJKlUyrRN7m/ALjHGbwBCCJsB44AniiuYJEmSpOySl8Y2OWAesHKD+yuBr4o+jiRJkqRslcpzhoD5wIQQQn/yzxnqAbwXQrgIIMZ4ZzHlkyRJkqRikWkxNKdg+UX/gp/VizaOJEmSpGyVyusMxRivLe4gkiRJkrJbKtvkQgj1gEuBHYFKv6yPMXYuplySJEmSVKwymlob6AvMAJoD1wJfAO8XUyZJkiRJWSivCJdskGkxtFmM8XFgTYxxdIzxFKBdMeaSJEmSlGXKWjGU6QQKawp+LgwhdAcWAE2LJ5IkSZIkFb9Mi6EbQgg1gYuB+4AawIXFlkqSJElS1knlBAoxxkEFN5cDnYovjiRJkqRslVe2aqGNF0MhhPvIv8hqoWKM5xV5IkmSJEkqAZsaGZq4we1rgauLMYskSZKkLJaXpja5GONTv9wOIVyw4X1JkiRJ6fKbLWOlVKYTKMDvfO31q9T6PbupmM1dsTjpCCpE7UrVko6gQmy73RFJR1AhzqzTJukIKsS9S8YnHUGF6Fp3p6QjSFnpfymGJEmSJKVYtlwfqKhsagKFlfx7RKhKCGHFLw8BMcZYozjDSZIkScoeeSFd5wxVL6kgkiRJklSSbJOTJEmSlJGyNoFCTtIBJEmSJJUOeUW4bEoIoVII4b0QwochhGkhhGsL1jcPIUwIIcwOITwfQqhQsL5iwf1PCx5vtqnnsBiSJEmSlI1+AjrHGFsBOwP7hxDaAbcAd8UYtwa+A04t2P5U4LsY41bAXQXbbZTFkCRJkqSM5IWiWzYl5ltVcLd8wRKBzsBLBeufAg4tuN2j4D4Fj3cJYeMzPlgMSZIkScpIHqHIlkyEEMqFEKYAi4G3gDnAshjj2oJN5gFNCm43Ab4CKHh8ObDZxn6/xZAkSZKkEhdC6BlCmLjB0vM/t4kxrosx7gw0BXYDti/kV/0yr0NhFdZG53xwNjlJkiRJGSnK2eRijL2AXhluuyyEMApoB9QKIeQWjP40BRYUbDYP2ByYF0LIBWoC327s9zoyJEmSJCkjJXnOUAihXgihVsHtykBXYDowEjiyYLOTgP4FtwcU3Kfg8RExRkeGJEmSJJU6jYCnQgjlyB/EeSHGOCiE8AnwXAjhBuAD4PGC7R8H+oQQPiV/ROjPm3oCiyFJkiRJGcnk+kBFJcY4FdilkPWfkX/+0H+u/xE46n95DoshSZIkSRkpynOGsoHnDEmSJElKJUeGJEmSJGUkk4kPShOLIUmSJEkZKclzhkqCbXKSJEmSUsmRIUmSJEkZKWsjQxZDkiRJkjISy9g5Q7bJSZIkSUolR4YkSZIkZcQ2uRSpXqMa/7r7arbZ/g/EGLnsvGv5YOJUAE47+wSuuPYidt2mE999uyzhpOn0aK876H5gVxYvWcrOu3RJOk7qvTvlDVavWs26dXmsXbuO7l2O5pIrzmG/AzqTl5fH0qXfctHZV/L1oiVJR02Vwj7HOnRuz9EnHM63S78D4PYb72fUsLEJJy3bajaqwxF3nkW1erWIeZGJ/Ubwbu+hdLnoKLbfd1dizGP10hW8fMnDrFyc/39K96tPZJtOO7Pmh595+ZKHWTjti2RfRBnXpEkjHnn0dho0qEdeXh5P9n6Ohx58ksuvOJ+T/nI0S5d+C8B119zOm2+MSjZsGXf2befRpnMbln+znAu6nQvA0RccQ9djurHim+UA9L2tD5NHTgJgy+2acebNf6VytSrEvDwuPeRi1vy0JrH8ZZ3FUIpcddOljB4xjrNP+Rvly+dSqXIlABo1bsBeHdsx/6uFCSdMt6effoEHH+xN7973JB1FBY465JRf/XHg4ft6c/tN9wNwSs/juOBvZ3H5xdclFS+VCvsc69C5PU88/AyPPdAn6XipsW5tHq/f0JeF076gQtVK/HXgjXz69keM7TWI4Xe+CEC7k/ej0/mHM+DKJ9hmn53ZrHlD7trnIprushWH3HgKjxx6VcKvomxbu24tV15xEx9OmUa1alUZM3YAI0bk/5Hggfuf4L57Hks4YXqMfHE4rz81iPPuvPBX6wc93p/+vV771bqccjmcf/dF3HvhnXwx/Quq1arOujXrSjKuSjnPGfoN1apVZbf2rXnhmVcBWLNmLStXrALgHzdcwr+uvYcYY5IRU+/tsRP49jtH5bLZqpWr19+uXKWyx0wJ29jnmErWqiXL1o/s/Lz6R5bMmU+NhrX5adUP67epUKUivxwi23fblSmvvA3AvA8+pVL1KlSrV6ukY6fK14uW8OGUaQCsWrWamTM/pXHjhgmnSqdP3pvGymWZfVbt3GEXvpzxBV9M/wKAVctWkpdX1sYusksswiUbWAz9hs2bNeHbb77j1vuuZeCIftx891VUrlKJLvt3ZNHCxcyYNivpiFJWiTHy7Mu9GDLieY476cj16y+98jze+2gYhx3Vndtvvj/BhOnzW59jACee+meGjH6eW+65mho1qyecNF1qNa1Lox2aMW/KHAC6XvIn/jbuPlr12HP9KFH1BrVZvuDb9fusWPQtNRrWTiRvGm2xRRNattqRie9PAaDnGScybsIQHnjoFmrVqpFwuvQ64MTu3Dn0Xs6+7Tyq1qgKQOPmTYgx8s+nr+H2wXdx6BmHJ5yy7MsLRbdkg40WQyGEj0IIU39rKamQScjNzWXHltvRt/eLHNz5GL5f/QPnX3omZ194Knf/66Gk40lZ57ADTuCATn/ihD+dxUmnHsPu7XcF4NYb72W3P3bl1RcH85fTj004ZboU9jl25nmn0Lf3i+zT5mC67/NnFn+9lCuvuyjpqKlRoUpFjnnoQoZc12f9qNCw21/gtj3O5cP+79DupG4AhFDIt4Rs+TNqGVe1ahX6PPsgf7/0elauXMVjj/Wl1U77sGe77ixatJgbb74y6YipNPSZ1/lrhzO4+IDz+W7xt5z8z1MBKJebw/Ztd+Du8+/giiMuY/f92/HHPVsmnFalyaZGhg4CDgaGFizHFSxDgJd+a6cQQs8QwsQQwsQVPy4tqqwlauGCr1m0YDEfTv4YgKEDh7FTy+1oukUTBo9+njGTB9OwcX0GjniWuvU3SzitlLxfJkb4Zum3DB08nJ13/eOvHn/tpcEccHDXJKKlVqGfY622Y+mSb8nLyyPGyHN9XqFl650STpoOObnlOObhC/nwtXf45I33/+vxqf3HseP+uwH5I0E1G9dZ/1iNhnVY8fV3JZY1rXJzc3nm2Qd54fkBDBzwBgBLFi9df7w81fs5dm3jF+0kLF+6bP378Fa/N9m61dYALF34DdPGf8zK71by848/M3nkJFrs9IeE05ZteUW4ZIONFkMxxi9jjF8Ce8YYL40xflSw/B3YbyP79YoxtokxtqlRqW5RZy4RSxd/w8L5i2i+1ZYA7NFhNz6eOoPdtu9Ch9bd6dC6O4sWLObgzseydPE3CaeVklW5SmWqVquy/naHTnswc/psmrfYYv023Q7oxJzZnycVMZUK+xybPfMz6jX49+fyft07M2vGnKQipspht/RkyafzGff4kPXrNmv273NStuvamiVzFgAw/a1J7Hz43gA03WUrflr5A6uWeI5kcXvgoX8xc+YcHrjv8fXrGjSst/72wYfsx3Tb5BNRu/6/20R3368dc2d+CcCU0ZNptn0zKlSqQE65HHbYfUfmzf4qqZipUNaKoUxnk6saQtgrxjgWIISwB1C1+GJlh2suv4W7H76J8uVzmfvlfC499+qkI2kDz/R5gI4d2lO3bh2++Gwi1153O72ffC7pWKlUr95mPNYnf1a/crnleO2lIYwa/g69nrqLFls1I+ZF5n21wJnkElDY59jVN1/KDjttS4yReV8t5MqLb0g6Zpm3ZZtt2eWIvVk0fS5nD7kJgLdufYFdj96Hui0aEfMiy+Yvpf+V+V/CZ42cwjadduai0Xfx8w8/8crfHkkyfiq0a9+GY449nI8/nsHYdwcB+dNoH3nUwfyx5Q7EGJn75TzOP882ueJ24b2XsFP7naheuwaPjn+C5+7qx47tdqL5Ds2JEZbM+5qHr3gQgNUrVjPgsf7cOvBOiJFJIycxacTEhF+BSpOQyexOIYRdgSeAmgWrlgGnxBgnb2rfFnV3scs5C81dsTjpCCpEw2qeIJ2NKuSUTzqCCnFste2TjqBC3LtkfNIRVIiudW2HzUavfDkgS6YRyNztWxxfZN/tL5n7TOKvP6ORoRjjJKBVCKEG+QXU8uKNJUmSJCnbZMsscEUl44uuhhC6AzsClX6Z5SbGaM+LJEmSlBLZcq5PUcnoOkMhhIeBo4FzgQAcBWxZjLkkSZIkqVhletHVPWKMJwLfxRivBdoDmxdfLEmSJEnZJhbhkg0ybZP7oeDn9yGExsC3QPPiiSRJkiQpG+VlTRlTNDIthgaFEGoBtwKTCtY9VjyRJEmSJKn4bbQYCiG0Bb6KMV5fcL8a8BEwA7ir+ONJkiRJyhZpm0DhEeBngBBCB+BfBeuWA72KN5okSZKkbJK2c4bKxRi/Lbh9NNArxvgy8HIIYUrxRpMkSZKk4rOpkaFyIYRfCqYuwIgNHsv4GkWSJEmSSr+8IlyywaYKmn7A6BDCUvJnlHsbIISwFfmtcpIkSZJSIi8knaBobbQYijHeGEIYDjQC3owx/tLel0P+BVglSZIkqVTaZKtbjHF8IetmFU8cSZIkSdkqrdcZkiRJkpRyZasU2vQECpIkSZJUJjkyJEmSJCkj2TILXFGxGJIkSZKUkbJ2zpBtcpIkSZJSyZEhSZIkSRkpW+NCFkOSJEmSMlTWzhmyTU6SJElSKjkyJEmSJCkjZW0CBYshSZIkSRkpW6VQCRRD81ctLe6nkMqM79f8lHQEFWJF3vdJR1Ahblv1dtIRVIh+tfZOOoIK8ZdvJiQdQcpKjgxJkiRJykhZm0DBYkiSJElSRmIZa5RzNjlJkiRJqeTIkCRJkqSM2CYnSZIkKZXK2tTatslJkiRJSiVHhiRJkiRlpGyNC1kMSZIkScqQbXKSJEmSVAY4MiRJkiQpI84mJ0mSJCmVvOiqJEmSJJUBjgxJkiRJyohtcpIkSZJSyTY5SZIkSSoDHBmSJEmSlBHb5CRJkiSlUl60TU6SJEmSSj1HhiRJkiRlpGyNC1kMSZIkScpQXhkrh2yTkyRJkpRKjgxJkiRJyojXGUqJRx65na/mfsDkScPWr6tduxZDBvdl2sdjGDK4L7Vq1UwwoQD267YP0z4ew4xPxnLp385OOk5qVaxYgbdGvsSYcQMY994Q/n7FeQDc+8BNjBk3gLffHciTfe6jatUqCSdNlyZNGjFoSF/en/QmE94fyll/PRmAf/zzQsZNGMLYdwfx2oCnaNiwfrJBU8b/X7JHTsXy7PP69XQefjNdR9/K9n87AoAWp3Sj27t3cviiZ6lQp/p/7Vd75xYcNv8ZGh+0W0lHTp0mTRoxcEhf3pv0BuPff50zCz7H/q+9+46Tor7/OP76XIFDqlQFC4goliBSjFgoitFgC9HYYv1psMQYTTRqbNhRIRoFbLGBgqJGaVIVVBBEICBFjyZKlSJSheNuP78/ZjgPvONWvL3Z230/ecyDme+U/ex+b2fmO9+yAN2uuZSp08cw+bMR3Hf/rdEFmWZiZTglA/MED49XOWf/Cll8POGEX7Np02ZefOEJWrXuDMBDD/6T79Z9T8+efbn55uvYu1ZN7rjz4Ygj3TMFsWT5E9xzGRkZfDHnY07rciFLl65g8qT3uPiS6/jii/lRh7bHalSuuIWFqlX3YvPmLWRlZTFi9OvcfusD5H65gI0bNwHwwMO3s3r1Wv79r+cijvTny48VRB3CHmmwTz322ac+M2fMoVq1qnw0YQgXXnA1y5etLMyXa669jEObN+Omv94ZcbQ/37aC7VGHsEdS/foysNaJUYfws2TuVZmCLduwrEw6DLmHmXf2I5a3ne3rN3Pif+9i3Kl3kvfdxh93yDBOGPRPYtu2s3jgeJYPmxJd8D/DFZs+jTqEPdKgQXgemxmcxz78eDAXXXgN9evX5eZbruMP51xFXl4edevVYc3qtVGH+7Ot37TQoo7h5zr/wN+V2b39G1+/G/n7V81QCSZM+JR1677fKe3MM3/Dq6++BcCrr77FWWedGkVoEjqm7dEsXLiYr776hu3btzNo0GDOOlN5EpXNm7cAkJ2dRVZ2Fu5eeMMNkJOTQ4r9NEHS+3blambOmAPApk2byc1dQMOG++yUL3tV3YtEPxSTnen6klwKtmwDICM7k4ysTHBn/eyv2bJkTbHbN73yVJYPn8K2NevLM8y09e23q5k5c5fz2L4NuPKqi3i81zPk5eUBVMiCUEUVw8tsSgZxFYbMrIGZvWBmI8Llw83sysSGlnzq16/LypWrAFi5chX16tWJOKL01rDRPixZurxweemyFTRsuE+EEaW3jIwMPpw4hNxFkxk/biLTps4EoPfTPfhy4SSaHXIQzz/TL+Io09cBBzSixVFHMPWzGQDcdc/fmZs7gfPOP4sHH3g84uhE15cIZRgnjX2I02c/w7cfzWLd/xaWuBuKCL4AAB8XSURBVGnOPnvTsEtbFr0ytsRtJHEKz2NTZ9L04Ca0O74t7497m+EjB9Cq1a+iDi9teBn+Swbx1gy9DIwCGobL84AbS9rYzLqZ2VQzm1pQsKmkzUR+EbOf1qzqCXd0YrEYHY4/iyObn0ir1i047LBmAFx/7W0c3ux45uUupOs5p0ccZXqqWnUv+g/oy23/uL+wVuj+e3tx+KEnMOiNIVx99aURRygSoZjzQed/MuLo66l9dFNqNN+vxE1b3H8ps+8fCDFda8pb1ap70f+1vtx+a3Aey8rKolatmpzc6RzuuqMHL/d7KuoQpYKKtzBU190HEfZ1cvd8oMRG9O7+nLu3cfc2mZnVyiDM5LBq1ZrCjsb77FOf1aqSjdSypSvYf7+Ghcv7NdqXFSu+jTAiAdiwfiMTP/6Uk09pX5gWi8V45+33OPNsNf0pb1lZWbw6oC+D3hjC0CGjfrL+zTcGc9bvlC9R0/Ulets3bGH1J1/QoNNRJW6z91FNOObZv3DqZ/+m0Rm/pmWPK9j3tDblGGV6ysrKov9rfRj0xmCGDhkNwPJlKwvPadOnfU4sFqNO3dpRhpk2ynMABTN70cxWmdnsImndzWyZmc0Ipy5F1t1uZgvMLNfM4rq4xVsY2mxmdQh/dNbMjgXSrrHssGFjuPjicwG4+OJzGTp0dMQRpbfPps7g4IOb0Ljx/mRnZ3PeeWczdJjyJAp16tamRs1gxKWcnMp06HQc8+d/RZODDijc5rQunZg/r+TmJ5IYfZ7uQW7uQvo89UJhWtOmjQvnu5zemXm5iyKITIrS9SUalepUJ7tGMHBNRk429U88ko0Llpe4/ahjbmRU278yqu1fWTbsU2bc9hIrRk4tr3DTVu++4Xms94uFacOHjaZ9h3YAND24MdmVKrF2zXdRhZhW3L3Mpji8DJxWTPrj7t4ynN6DoBsPcAFwRLhPXzPLLO0F4v2dob8BQ4CmZjYRqAecG+e+FVK/fr1pf+Kx1K1bm4ULpnD/A714rGcfBrz2NFdcfgFLlizjwouujTrMtFZQUMBfb7yT94YPIDMjg5dfeYO5c+dFHVZaatCgHn2ffZTMzAwyMjJ4978jGD1yHO+NHkj16tUwM2bP+pKbb7on6lDTyrHt2nDhRb9n9uwvmTBpGAD3de/JJZeeR7NDmhCLOUu+WcaNN1S8keQqMl1fkkdO/Vq0efJaLDMDMoxlQyazcsz/aHrlqRzy5zOoXL8WJ3/Qg2/fn8H0vz8fdbhp6dh2rbnwoq7Mnv0lH38yFID7uveif7+36PN0DyZNGcH2vDyuvfqWiCOVRHD3j8yscZybnw287u7bgK/MbAFwDDBpdzvFPbS2mWUBhwIG5Lp7XGOaVtShtVNdKgytnYoq8tDaqayiDq2d6irq0NqprqINrZ0uKurQ2qmuIg6tffYBZ5TZvf2QJcOvBroVSXrO3Xf6DY6wMDTM3Y8Ml7sDlwMbgKnA3919nZn1Bia7+6vhdi8AI9z9rd3FEO9ocn8Aqrj7HOB3wBtm1iqefUVEREREJDWUZZ+houMMhFM8P0b4NNAUaAmsAHqF6cUVLEstuMXbZ+gud99oZicApwKvhIGIiIiIiEiaiHpobXf/1t0L3D0GPE/QFA5gKbB/kU33A0ruBBiKtzC0o43I6cDT7j4YqBTnviIiIiIiIr+Yme1bZLErsGOkuSHABWZW2cyaAM2AKaUdL94BFJaZ2bNAZ+ARM6tM/AUpERERERFJAbFy/LFUMxsIdATqmtlS4B6go5m1JGgCtxi4GsDd55jZIGAukA/82d1L7fQbb2HoPIIh6nq6+/dhiUzDdoiIiIiIpJHy/IF7d7+wmOQXiknbsf2DwIM/5zV2WxgysxruvgHIAcaHabWBbQSjN4iIiIiIiFRIpdUMDQDOAKYRVEUVHaXBgYMSFJeIiIiIiCSZVPtxlt0Whtz9DDMzoIO7f1NOMYmIiIiISBLa01HgklWpgyB40DDwnXKIRUREREREpNzEOyLcZDNrm9BIREREREQkqcXwMpuSQbyjyXUCrjazr4HNBH2H3N1bJCwyERERERFJKuU5mlx5iLcw9NuERiEiIiIiIlLO4ioMufvXZtYKOIFgFLmJ7j49oZGJiIiIiEhSSZbmbWUlrj5DZnY38ApQB6gLvGRmdyYyMBERERERSS5ehv+SQbzN5C4Ejnb3rQBm1gOYDjyQqMBEREREREQSKd7C0GIgB9gaLlcGFiYiIBERERERSU6xNB1AYRswx8zGEPQZOgWYYGZPArj7DQmKT0REREREkkRqFYXiLwy9w84/vDq+7EMREREREREpP6UWhswsEzjF3S8uh3hERERERCRJpdpocqUWhty9wMzqmVkld88rj6BERERERCT5pF1hKLQYmGhmQ4DNOxLd/V+JCEpERERERCTR4i0MLQ+nDKB64sIREREREZFk5ek4mpy737unL1C9UpU93VUS6Putm0vfSMpdgceiDkGKUa9KrahDkGLsnV016hCkGFdt+izqEKQYY2u2iDoESRFp2UzOzMZRzEh67n5SmUckIiIiIiJSDuJtJndzkfkc4Bwgv+zDERERERGRZOXpWDPk7tN2SZpoZh8mIB4REREREUlSadlnyMxqF1nMANoA+yQkIhERERERkXIQbzO5afzYZyifYKjtKxMRkIiIiIiIJKe0GkDBzNoCS9y9Sbh8GUF/ocXA3IRHJyIiIiIiSSPVmslllLL+WSAPwMzaAw8DrwDrgecSG5qIiIiIiEjilNZMLtPdvwvnzweec/e3gbfNbEZiQxMRERERkWSSas3kSqsZyjSzHQWmk4EPiqyLt7+RiIiIiIikAC/Df8mgtALNQOBDM1sD/AB8DGBmBxM0lRMREREREamQdlsYcvcHzex9YF9gtP/YYyoD+EuigxMRERERkeQRS7EBFEpt6ubuk4tJm5eYcEREREREJFklS/O2slJanyEREREREZGUpEEQREREREQkLmnXTE5ERERERATUTE5ERERERCQlqGZIRERERETiomZyIiIiIiKSltRMTkREREREJAWoZkhEREREROKiZnIiIiIiIpKW1ExOREREREQkBahmqASVK1di6MgBVKpUiaysTIYOHsUjDz3JU0/34Ljj27JhwyYA/nLtbcye9UXE0aan55/rxeldOrNq9RpaHn1y1OGktUaN9uWZ53vSoEFdYrEYL7/0Bs/0fRmAbtdcSrdul5BfkM/okeO5+65Hog02zVSvUY2Hn7ibQw5rijvcdsO9XHHNRTRpeiAANWpWZ8P6jZzZ6cKII00vF1x1Ll3/eCaY8e5rQxn4/Js0O7wptz9yM3tVrcLyJSu568/3sXnTlqhDTRuVK1di2MgBVK5ciaysLIa8O5IeDz3Js//pRctWR5K/PZ/p0z7nphvuIj8/P+pwU5pVzqb52w+SUTkLy8zku+GTWN7rdQAa3fpHap9xHF4QY1W/kax6cTgA1dsdwQH3XollZbL9u43knntnlG8hpbnHog6hTKkwVIJt2/LoesalbN68haysLIaPHsjYMR8C0P2uRxk6eFTEEUq/foPo2/clXnrp31GHkvby8/O58/aHmDlzDtWqVeXDjwcz7oMJ1K9fl9NP78xxx55OXl4edevViTrUtHP3Q7fw0QefcP3//YPs7CxyquRww1W3Fa6//b6b2Bg+3JHy0fTQJnT945lc2qUb+Xn5PDmgJxPGTuLOXrfy7/v6Mn3SDM66oAuXXHchzzz6QtThpo1t2/L4XZHr/ojRrzN2zEe8OWgIV1/1dwCef/FxLrnsPF56YUDE0aY237ad3PPuJrZlK5aVSfN3HmL9uOlUOXg/KjWsw6z214M7WXVqApBZYy8OfOhq5v3xPvKWrylMl8SIqZlc+ti8OXgil52dRXZWFp5iHcYquo8nfMp3676POgwBvv12NTNnzgFg06bN5OYuoOG+Dbjyqot4vNcz5OXlAbBm9doow0w71apVpW27Vgx69V0Atm/P/0nB5/SzT2HYf0dGEV7aatzsQGZNm8u2H7ZRUFDA9Mkz6PTb9hzY9ACmT5oBwKcfTeWk0ztGG2gaKnrdz8oOrvtjR39YuH76tJk0bNQgqvDSSmzLVgAsKxPLzgR36l16GssfHwTh/Vj+2vUA1O7annUjJpO3fM1O6SLx2G1hyMxq724qryCjkpGRwbgJg/li4STGj5vI9KmfA3DH3Tfx4SdDeODh26lUKTviKEWSywEHNKLFUUcwdepMmh7chHbHt+X9cW8zfOQAWrX6VdThpZX9Gzfiu7XrePSp7gz5YAAPPXEXVfbKKVzftl0r1qz+jsWLlkQYZfpZmPsVRx97FDX3rkHlKpU5/qRjadCwPgu/XESHU08AoPOZnWjQsH7EkaafjIwMPpw4hNxFkxk/biLTps4sXJeVlcV5F/yO98d+HGGEaSQjgyNG/4uWn7/Mho9msvl/88lpvA+1zzqBw997jGb976Jyk30ByDmoIZk1q3Hom/dz+Iie1Dm3Y7Sxpzh3L7MpGZRWMzQNmBr+v+s0NbGhRS8Wi9HphLNpcVh7WrVuQfPDmvFA914c2/o0Tul4DrX2rsUNN3WLOkyRpFG16l70f60vt996Pxs3biIrK4tatWpycqdzuOuOHrzc76moQ0wrWVmZHNGiOa+99BZnnXQRP2z+gWtuuKJw/Zm/P5WhqhUqd4vnf02/Pq/R543HeWpAT+bPXUBBQQH3/a0Hf7iiK/1H/Ye9qlZhe972qENNO7FYjA7Hn8WRzU+kVesWHHZYs8J1PR/vzqSJnzH5k5S//UkOsRhzfvM3Zra5iqpHN6PKoQdglbKIbctjbpdbWDNgDE16XQ+AZWZStcVBzL/0AeZddC8Nb/wDlQ9qGPEbSF0xvMymZLDbwpC7N3H3g8L/d50OKmk/M+tmZlPNbOrWvIpfVblh/UYmTpjCyZ1P5NtvVwOQl7edga++TavWLSKOTiQ5ZGVl0f+1Pgx6YzBDh4wGYPmylQwdEvSvmz7tc2KxGHXqpnylctJYsXwVK5evYub02QCMGPo+RxzVHIDMzExOPf0khr8zOsoQ09bggcO5+DdX0q3rX1j//Ua+WbSErxd8w/UX/J1LTr2KUe++z7Kvl0UdZtrasH4jEz/+lJNPaQ/AP267njp1a3PH7Q9FHFn6KdiwhY2fzKZmx6PJW7GWdcMnAbBuxGSqHBYMBJO3Yi3rx/2P2A/byF+3kY2T57LX4Y0jjFoqkrj7DJnZ3mZ2jJm13zGVtK27P+fubdy9TU6litmJrU6dvalRszoAOTmVad/xOObPX0SDBvUKt/ntGZ35Yu78qEIUSSq9+/YgN3chfXq/WJg2fNho2ndoB0DTgxuTXakSa9d8F1WIaWfNqrWsWPYtTQ4ObhiOa38MC3K/AuD4Dr9m4YLFrFyxKsoQ09bedWoB0KBRfU7q0p5R744tTDMzrrzxUt7uNzjKENNOnbq1d7rud+h0HPPmLeKSy/7ASZ1P5E9X3JQ0zXpSXVbtGmTW2AsAy6lEjROP4oeFy/h+5BRqHB88hK7e7gi2LVoOwPejplD914dDZgYZOZWoevQhbJ2/NLL4U12qNZOLazQ5M7sK+CuwHzADOBaYBJyUuNCi1WCf+vR+5hEyMzPIyMhg8DsjGD1yPO8MfYU6dWtjZsye9QU333hP1KGmrVf796FD+3bUrVubxYumcu99PXnp5dejDistHduuNRde1JXZs7/k40+GAnBf91707/cWfZ7uwaQpI9iel8e1V98ScaTp597bH+HxZx4kOzubJV8v5R9/6Q7AGV1/oyZyEXr0hQeouXdN8rfn88jtj7Nx/SYuuOpc/nD57wEY996HDHn9vYijTC8NGtSj77OPFl733/3vCEaPHMeqdV+w5JvljHr/TQCGDRnNY4/0jjja1JbdYG+aPHEDlpEBGRmsGzqR9WOnsmnKXA7qfRMN/nQmsS1b+eqWvgBsXbCU9eP+x5Fjn8BjzpqBY/gh95uI30XqiiVJIaasWDylMjObBbQFJrt7SzNrDtzr7ueXtm/dGoek1ieWIr7fujnqEKQYVSvllL6RlLu6ORWzhjvV7Z1dNeoQpBiLNq2MOgQpxqgaR0YdghSj7bJ3LOoYfq59ax1eZvf2K76fG/n7j/d3hra6+1Yzw8wqu/uXZnZoQiMTEREREZGk4kky8EFZibcwtNTMagHvAmPMbB2wPHFhiYiIiIhIskmWvj5lJa7CkLt3DWe7m9k4oCagxuYiIiIiImkkWYbELiulFobMLAP43N2PBHD3D0vZRUREREREJOmVWhhy95iZzTSzA9xdQ3OIiIiIiKSptGwmB+wLzDGzKUDhMGTuflZCohIRERERkaSTakNrx1sYujehUYiIiIiIiJSzeAtDXdz91qIJZvYIoP5DIiIiIiJpItWayWXEud0pxaT9tiwDERERERGR5BbDy2xKBrutGTKza4HrgKZm9nmRVdWBTxIZmIiIiIiISCKV1kxuADACeBi4rUj6Rnf/LmFRiYiIiIhI0km1ZnK7LQy5+3pgvZndusuqamZWTUNti4iIiIikj3QdTW444IABOUATIBc4IkFxiYiIiIiIJFRchSF3/1XRZTNrBVydkIhERERERCQpeZIMfFBW4q0Z2om7TzeztmUdjIiIiIiIJK+0bCZnZn8rspgBtAJWJyQiERERERGRchBvzVD1IvP5BH2I3i77cEREREREJFml1WhyO7j7vQBmVtXdNyc2JBERERERSUap1mcoI56NzKydmc0FvgiXjzKzvgmNTEREREREJIHiKgwBTwCnAmsB3H0m0D5RQYmIiIiISPJx9zKb4mFmp5lZrpktMLPbyvr9xD2anLsvMbOiSQVlHYyIiIiIiCSv8uwzZGaZQB/gFGAp8JmZDXH3uWX1GvHWDC0xs+MAN7NKZnYzYZM5ERERERGRBDgGWODui9w9D3gdOLssXyDewtA1wJ+BRgSlspbhsoiIiIiIpAkvwykOjYAlRZaXhmllJt7R5NYAf9yTF1izYZ6VvlXFYGbd3P25qOOQnSlfkpPyJTkpX5KT8iU5KV+Sk/IlWvl5y8rs3t7MugHdiiQ9t0veFvdaZdpOz3bX7s/M7t7Nvu7u95dlMMnOzKa6e5uo45CdKV+Sk/IlOSlfkpPyJTkpX5KT8iV9mFk7oLu7nxou3w7g7g+X1WuU1kxuczETwJXArWUVhIiIiIiIyC4+A5qZWRMzqwRcAAwpyxfYbTM5d++1Y97MqgN/Ba4g6LzUq6T9REREREREfgl3zzez64FRQCbworvPKcvXKLXPkJnVBv5G0GfoFaCVu68ryyAqELVPTU7Kl+SkfElOypfkpHxJTsqX5KR8SSPu/h7wXqKOX1qfoceA3xP80fVx902JCkRERERERKQ8lVYYigHbgHx2HrnBCAZQqJHY8ERERERERBJjtwMouHuGu1dx9+ruXqPIVL2iF4TMrKuZuZk1jzqWdGVmBWY2w8zmmNlMM/ubmWWE69qY2ZPlEENjM7so0a+TSork246pcdQxpRsz27TL8uVm1juqeCQ+ZnZHeL77PPzu/DrO/Rqb2exEx5cq9vRz3oPXec/MaiXi2KksvPcq2if9ZjPrvofHqmVm1+3hvovNrO6e7CupJa7fGUpRFwITCEal6P5LD2ZmWe6e/0uPk2Z+cPeWAGZWHxgA1ATucfepwNRyiKExcFH42hKfwnwrC2ZmBLXUsbI6pkiyCYeHPYOg3+228CasUsRhpZxf8jnHex0vcs7q8suiTVvbgN+b2cPh71j+ErWA64C+u64ws0x3L/iFx5c0UNrQ2inJzKoBxxMMEX5BmNbRzMab2Vtm9qWZvRae8DCzLmHaBDN70syGhendzew5MxsN9DOzj82sZZHXmWhmLcr/HVY87r6K4Ee3rrdAxyKfc4citRD/M7PqZpZhZn3Dp3/Dwid054bbFz7tCWuYxpd0HKAHcGKYdlMkbz4FmFmmmT1mZp+FT2OvDtOrmdn7ZjbdzGaZ2dlhemMz+8LM+gLTgf2jjD+VmNmZZvZp+Dc+1swahOndzay/mX1gZvPN7E9hekcz+8jM3jGzuWb2TPj9utLMHi9y3D+Z2b+iel8pYF9gjbtvg+DHzN19uZndHX5vZofXkx3XndYW1JhPAv4cZeAVTEmfc0nXhV2v45eb2WAzG2lmuWZ2T7jdT85ZO45pZlXNbHiYX7PN7Pxwn9Zm9qGZTTOzUWa2bwSfRzLKJ+iL/pNrrpnVM7O3w+/EZ2Z2fJje3cxuLrLdbAtaJfQAmobX8MfC89k4MxsAzAq3fTfMgzkW/MCnyM7cPe0m4GLghXD+E6AV0BFYD+xHUEicBJwA5ABLgCbh9gOBYeF8d2AaUCVcvgx4Ipw/BJga9XtN5gnYVEzaOqBBmB87PuehwPHhfDWCGs1zCUYWyQD2Cfc7N9xmMVA3nG8DjN/NcQpfR1Pc+VYAzAind8K0bsCd4Xxlglq9JuFnXCNMrwssIOhz2BiIAcdG/X4q4rRLHswAvgF6h+v25sf+oFcBvcL57sBMoEqYF0uAhuF3YCtwEMGwpWPC71dVYCGQHe7/CfCrqN97RZ3Cc84MYB7BU+wOYXrtItv0B84M5z8vss1jwOyo30NFmHbzOZd0XejOztfxy4EVQJ3wuzI73P4n56wdxwTOAZ4vkl4TyA6/M/XCtPMJhgSO/DOKegI2ATXCz68mcDPBj2pC0ErjhHD+AOCLIvl0c5FjzA7zpHHR70Z4PttMeM8WptUO/9+Rn3V2/ZvQlN5TWtYMETSRez2cfz1cBpji7ks9aK4zg+BL1hxY5O5fhdsM3OVYQ9z9h3D+TeAMM8sG/g94OTHhpzQrJm0i8C8zuwGo5UEzhhOAN9095u4rgXFxHLu448jP94O7twynrmHab4BLzWwG8CnBjUQzgvx8yMw+B8YCjQgKuwBfu/vkco49VRTNg5bA3UXW7QeMMrNZwC3AEUXWDXb3HzxomjIOOCZMn+LuizxoUjKQ4GZkM/ABwTmtOUGhaFai31iq8mA01tYEDw5WA2+Y2eVAp7AmbxZwEnCEmdUkOEd9GO7eP4qYK6LdfM67U/Q6DjDG3deGaf8luN5AyeesWUBnM3vEzE509/XAocCRwJjwvHgnwXdTAHffAPQDbthlVWegd/iZDQFqhK04fo4pRe7ZAG4ws5nAZIJWCM32MGxJUWnXZ8jM6hBccI40Myd4EuoEtQzbimxaQPD5FHdzXtTmHTPuvsXMxgBnA+cRPE2SOJnZQQSf+yrgsB3p7t7DzIYDXYDJZtaZ3edLPj82Ac0p5ThSNgz4i7uP2ikxuAmpB7R29+1mtpgf82QzkghPAf9y9yFm1pGd+0TuOnyol5L+H+CfwJfAS2UbZvoJC5vjgfFh4edqoAXQxt2XWNCJPIdwxNao4qzoivmcL6OE60Jo13NRSd+HYs9Z7j7PzFoTXFseDpvcvQPMcfd2e/Qm0sMTBE0Oi55bMoB2uxROMbOi+Qc/zcOiCvMpPAd2Do+5JWweubt9JQ2lY83QuUA/dz/Q3Ru7+/7AV/z45GdXXwIH2Y8jZp1fyvH/AzwJfObu35VBvGnBzOoBzxA09fFd1jV191nu/ghB86vmBINfnBP2bdjRrG6HxQRPBiFovrC742wEfu5TJ/mpUcC1Ya0oZnaImVUlaAKxKiwIdQIOjDLINFETWBbOX7bLurPNLCd8KNQR+CxMP8bMmlgwmuP5BN8v3P1TgiepF/HTWnH5GczsUDMr+kS6JZAbzq+xoC/ruQDu/j2w3sx2XJf+WH6RVmwlfM5fU8J1oQSnmFltM6sC/I6gVcHuXrMhsMXdXwV6EjS9zwXqWTCgA2aWbWZH7OYwaSe8RxpE0H97h9HA9TsW7Md+2IsJPlfMrBVBM2wo/RpeE1gXFoSaA8eWSfCSUtKuZoigSVyPXdLeBq4laB+/E3f/wYJhG0ea2Rpgyu4O7u7TzGwDeooajyphVXg2wVO7/kBxHbRvDG+kC4C5wAhgO3AyQfvfeQRNs9aH298LvGBm/wzTd3ecGJAfVqG/7O6PI3viPwTNSqeHHcBXE9xEvAYMNbOpBE1Pv4wswvTRHXjTzJYRNAtpUmTdFGA4QVv8+z3oWH4IQR/JHsCvgI8InmrvMAho6e7ryiH2VFYNeMqCoZjzCfrPdQO+J2hmtZgfC6cAVwAvmtkWgocNEp+SPufDKP66UJwJBNejg4EB7j61yAPR4vwKeMyC32bcDlzr7nkWDOrzZNjsMYugJmTOHr+z1NSLIoUfgmZzfcKm1VkE56NrCO7TdjTF/ozguo+7r7VgsKrZBNf04bscfyRwTXi8XIJzoshOdvujqxIws2ruvim8yesDzC/ppjl8QjQeaO4aKjihiuRLHYKbvOPD/kMisouwCdYmd++5S3pHgo7JZ5Sw3zDgcXd/P+FBikQsbNrbxt2vL21bEUkN6dhMbk/8KXwaMYegyvXZ4jYys0sJnjjdoYJQuRgW5svHBE+5VRASKSMW/JjhPILBGlQQEhGRlKSaIRERERERSUuqGRIRERERkbSkwpCIiIiIiKQlFYZERERERCQtqTAkIiIiIiJpSYUhERERERFJSyoMiYiIiIhIWvp/BqJR3zwaDV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9914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0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632</TotalTime>
  <Words>106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Facial emotion recognition</vt:lpstr>
      <vt:lpstr>Идея</vt:lpstr>
      <vt:lpstr>CONV + NN</vt:lpstr>
      <vt:lpstr>CONV + NN + Image augmentation</vt:lpstr>
      <vt:lpstr>CONV + RNN + Image augmentation</vt:lpstr>
      <vt:lpstr>Как конволюционните слоеве виждат човешките лица? </vt:lpstr>
      <vt:lpstr>Резултати - Confusion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</dc:title>
  <dc:creator>Kaloyan Spiridonov</dc:creator>
  <cp:lastModifiedBy>Kaloyan Spiridonov</cp:lastModifiedBy>
  <cp:revision>12</cp:revision>
  <dcterms:created xsi:type="dcterms:W3CDTF">2018-06-29T21:32:59Z</dcterms:created>
  <dcterms:modified xsi:type="dcterms:W3CDTF">2018-06-30T08:05:48Z</dcterms:modified>
</cp:coreProperties>
</file>