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330" r:id="rId3"/>
    <p:sldId id="316" r:id="rId4"/>
    <p:sldId id="329" r:id="rId5"/>
    <p:sldId id="274" r:id="rId6"/>
    <p:sldId id="38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1086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088" autoAdjust="0"/>
    <p:restoredTop sz="94670"/>
  </p:normalViewPr>
  <p:slideViewPr>
    <p:cSldViewPr>
      <p:cViewPr varScale="1">
        <p:scale>
          <a:sx n="81" d="100"/>
          <a:sy n="81" d="100"/>
        </p:scale>
        <p:origin x="2011" y="53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5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D09B-32AA-48F8-9FC3-64611198BE31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49BB-4213-4682-B8F2-F8FFED358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18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12700" y="55880"/>
            <a:ext cx="7447915" cy="666115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 hasCustomPrompt="1"/>
          </p:nvPr>
        </p:nvSpPr>
        <p:spPr>
          <a:xfrm>
            <a:off x="457200" y="1148080"/>
            <a:ext cx="8229600" cy="504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>
            <a:fillRect/>
          </a:stretch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/>
          <p:cNvCxnSpPr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tângulo 2"/>
          <p:cNvSpPr/>
          <p:nvPr userDrawn="1"/>
        </p:nvSpPr>
        <p:spPr>
          <a:xfrm>
            <a:off x="6350" y="-53975"/>
            <a:ext cx="9140190" cy="115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>
            <a:fillRect/>
          </a:stretch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>
            <a:fillRect/>
          </a:stretch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082040"/>
            <a:ext cx="8229600" cy="504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r="2088"/>
          <a:stretch>
            <a:fillRect/>
          </a:stretch>
        </p:blipFill>
        <p:spPr>
          <a:xfrm>
            <a:off x="5080" y="-14605"/>
            <a:ext cx="9129395" cy="93599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-7620" y="-134620"/>
            <a:ext cx="76746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-293370" y="6093296"/>
            <a:ext cx="7774305" cy="714375"/>
          </a:xfrm>
        </p:spPr>
        <p:txBody>
          <a:bodyPr>
            <a:noAutofit/>
          </a:bodyPr>
          <a:lstStyle/>
          <a:p>
            <a: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" alt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 - Métodos Get e Post</a:t>
            </a:r>
            <a:b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Profa. Ingrid Thais Ribeiro</a:t>
            </a:r>
          </a:p>
        </p:txBody>
      </p:sp>
    </p:spTree>
    <p:extLst>
      <p:ext uri="{BB962C8B-B14F-4D97-AF65-F5344CB8AC3E}">
        <p14:creationId xmlns:p14="http://schemas.microsoft.com/office/powerpoint/2010/main" val="428606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HTML – Formulários – Método GET e POST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1142742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O método GET é usado pelo navegador para solicitar que o servidor envie de volta um determinado recurso.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É como se falássemos ao servidor “Servidor, eu quero obter este recurso.” Nesse caso, o navegador envia um corpo vazio.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Portanto, já que o corpo fica vazio, se um formulário for enviado através do método GET, os dados serão reconhecidos pelo servidor através da URL.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Caso não seja declarado o atributo 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o formulário funcionará através do método GET.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Algumas observações a respeito do método GET: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tamanho de uma URL é limitado a cerca de 3000 caracteres;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Nunca use o GET para enviar dados confidenciais, pois esses dados ficarão visíveis na URL;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útil para envios de formulários em que um usuário deseja marcar o resultado;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GET é melhor para dados não seguros, como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consulta no Google.</a:t>
            </a:r>
          </a:p>
        </p:txBody>
      </p:sp>
    </p:spTree>
    <p:extLst>
      <p:ext uri="{BB962C8B-B14F-4D97-AF65-F5344CB8AC3E}">
        <p14:creationId xmlns:p14="http://schemas.microsoft.com/office/powerpoint/2010/main" val="41104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HTML – Formulários - Método GET e POST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1142742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O método POST é utilizado no navegador para conversar com o servidor.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Os dados são enviados ao servidor através do corpo da solicitação HTTP.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É como se falássemos ao servidor “Servidor, verifique esses dados e me retorne um resultado adequado”.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Dessa forma, ao enviar um formulário através do método POST, os dados serão anexados ao corpo da solicitação HTTP.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Diferentemente do método GET, o método POST não inclui o corpo na URL. Portanto, os dados enviados não ficarão visíveis na URL.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Algumas observações a respeito do método POST: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Anexa dados de formulário dentro do corpo da solicitação de HTTP. Portanto, os dados não são mostrados na URL;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tem limitações de tamanho;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envios de formulários com o POST não podem ser marcados.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HTML – Elementos de um formulário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1142742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&lt;input&gt;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 campo de entrada de dados;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– Define uma área de texto, podendo conter diversas linhas de texto;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– Define um botão;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uma lista selecionável, também conhecida como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drop-down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uma lista de opções dentro de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drop-down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optgroup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 grupo de opções;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 grupo de campos;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 rótulo ou legenda para um campo ou controle do formulário;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&lt;output&gt;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elementos de saída para o formulário;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&gt;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– Define um título para o conjunto de campos.</a:t>
            </a:r>
          </a:p>
        </p:txBody>
      </p:sp>
    </p:spTree>
    <p:extLst>
      <p:ext uri="{BB962C8B-B14F-4D97-AF65-F5344CB8AC3E}">
        <p14:creationId xmlns:p14="http://schemas.microsoft.com/office/powerpoint/2010/main" val="182977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Elementos de um formulário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859AD5-0275-4852-87D6-847553D4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" y="908720"/>
            <a:ext cx="3440935" cy="59492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6A8FE7-F974-469B-B851-DBD47F71356D}"/>
              </a:ext>
            </a:extLst>
          </p:cNvPr>
          <p:cNvSpPr txBox="1"/>
          <p:nvPr/>
        </p:nvSpPr>
        <p:spPr>
          <a:xfrm>
            <a:off x="3462166" y="1333792"/>
            <a:ext cx="568183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ao usuário selecionar uma cor.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Cria um campo para que o usuário possa selecionar uma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Cria dois campos uma para data e outro da hora (com fuso horário), permitindo assim o usuário selecionar os dois juntos.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Serve para selecionar um mês e um ano.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-Local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ao usuário selecionar uma hora e data (sem fuso).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campo de entrada onde deve ser inserido um endereço de e-mail.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utilizado para campos que devem apenas conter números, podendo ter seus limites (maior e menor valor aceitos) definidos.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utilizado para campos de entrada que devem receber um valor a partir de uma variação de números.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usado para fazer pesquisas, mas na pratica se comporta como um campo de texto comum.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Serve para números de telefone, mas até o momento nenhum dos principais navegadores oferece suporte a esse tipo.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Permite ao usuário selecionar hora.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usado para campos de entrada onde você </a:t>
            </a:r>
            <a:r>
              <a:rPr lang="pt-BR" sz="1400" b="0" i="0" dirty="0" err="1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recebee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endereço URL, o valor do campo é validado automaticamente quando o formulário é enviado.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pt-BR" sz="1400" b="0" i="0" dirty="0">
                <a:solidFill>
                  <a:srgbClr val="253A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Para definir uma semana e um ano.</a:t>
            </a:r>
          </a:p>
        </p:txBody>
      </p:sp>
    </p:spTree>
    <p:extLst>
      <p:ext uri="{BB962C8B-B14F-4D97-AF65-F5344CB8AC3E}">
        <p14:creationId xmlns:p14="http://schemas.microsoft.com/office/powerpoint/2010/main" val="170920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Treinando em sala…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0CFBA71-4309-4073-8CBD-79765B88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2700" y="1147763"/>
            <a:ext cx="9156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Reproduza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dada.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C15975-2692-450D-A33C-56000290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705846" cy="48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68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10936</TotalTime>
  <Words>709</Words>
  <Application>Microsoft Office PowerPoint</Application>
  <PresentationFormat>Apresentação na tela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do Office</vt:lpstr>
      <vt:lpstr>Programação Web I  - Métodos Get e Post Profa. Ingrid Thais Ribeiro</vt:lpstr>
      <vt:lpstr>HTML – Formulários – Método GET e POST</vt:lpstr>
      <vt:lpstr>HTML – Formulários - Método GET e POST</vt:lpstr>
      <vt:lpstr>HTML – Elementos de um formulário</vt:lpstr>
      <vt:lpstr>Elementos de um formulário</vt:lpstr>
      <vt:lpstr>Treinando em sala…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ITR</dc:creator>
  <cp:lastModifiedBy>INGRID THAIS RIBEIRO</cp:lastModifiedBy>
  <cp:revision>112</cp:revision>
  <cp:lastPrinted>2020-01-13T17:29:39Z</cp:lastPrinted>
  <dcterms:created xsi:type="dcterms:W3CDTF">2020-01-13T17:29:39Z</dcterms:created>
  <dcterms:modified xsi:type="dcterms:W3CDTF">2022-03-21T23:34:15Z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1046-11.1.0.8392</vt:lpwstr>
  </property>
</Properties>
</file>