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0A215-0171-4A6C-B193-CE11DDD46899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F83E8-8A6A-482C-B520-23601530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6565-7F92-449C-9731-4BBF80E71A5D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77F-C19E-40A5-AD5B-EB71B083C1A7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1E76-C5C9-4E0B-99DD-A71D12D63978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EBF8-8411-45F2-AE48-9F71F52EDCE7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C411-703A-4EE4-A4E7-EE4ED12782F4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A1B4-901B-4E2E-A6FE-AF841A824D16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A308-2C95-4243-A477-F90E4AC49847}" type="datetime1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CF81-9802-4E2B-B5FC-1A111A49D790}" type="datetime1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5D28-507F-4F16-8D58-C497BCAB4060}" type="datetime1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7F13-0B93-4FFF-A7C7-F0F8AAED374A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3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EF0-4416-44F3-89F2-6BEF16961E96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661E-2B60-4060-949E-3F1B5B235D06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78AA-D320-4409-B3CC-0506296D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daylight.org/view/GettingStarted:Pulling,_Hacking,_and_Pushing_All_the_Code_from_the_CLI%23Checkout_Stable_branch" TargetMode="External"/><Relationship Id="rId2" Type="http://schemas.openxmlformats.org/officeDocument/2006/relationships/hyperlink" Target="https://wiki.opendaylight.org/view/GettingStarted:Development_Environment_Setu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iscoDevNet/opendaylight-setu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download/desktop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opendaylight.org/gerrit/netconf.gi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YANG </a:t>
            </a:r>
            <a:r>
              <a:rPr lang="en-US" b="1" dirty="0" smtClean="0">
                <a:solidFill>
                  <a:srgbClr val="0070C0"/>
                </a:solidFill>
              </a:rPr>
              <a:t>PUSH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Boron Release Installation Guide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6010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OpenDaylight and Install features for yang-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pubsub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07"/>
          <p:cNvSpPr txBox="1"/>
          <p:nvPr/>
        </p:nvSpPr>
        <p:spPr>
          <a:xfrm>
            <a:off x="967292" y="1458311"/>
            <a:ext cx="547687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Run image from distribution directory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cd /home/odl-17/gerrit/distribution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./distribution-karaf/target/assembly/bin/karaf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208"/>
          <p:cNvSpPr txBox="1"/>
          <p:nvPr/>
        </p:nvSpPr>
        <p:spPr>
          <a:xfrm>
            <a:off x="957767" y="2850931"/>
            <a:ext cx="5486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Enable the required features to test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feature:install odl-netconf-mdsal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feature:install odl-netconf-all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feature:install odl-yangpush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209"/>
          <p:cNvSpPr txBox="1"/>
          <p:nvPr/>
        </p:nvSpPr>
        <p:spPr>
          <a:xfrm>
            <a:off x="910142" y="4548351"/>
            <a:ext cx="5534025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This is an additional information, if something went wrong (ex: connection establishment, feature installation) at server side we option to enable the logs and analyze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log:tail: To check the latest logs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log:display: For the whole current logs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log:set &lt;LEVEL&gt;: For log levels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logout: To exit from ODL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C86-A268-4629-BF0D-56603920C9AE}" type="datetime1">
              <a:rPr lang="en-US" smtClean="0"/>
              <a:t>9/10/2017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1798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8897" y="169806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GettingStarted:Development_Environment_Setup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GettingStarted:Checkout_Stable_branch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opendaylight</a:t>
            </a: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-setup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0571-A4E0-4EA3-8EC0-6C8A4C5DE02C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097" y="3205655"/>
            <a:ext cx="3455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682A-CAF0-4D83-BF57-685D163FD101}" type="datetime1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37137" y="1888994"/>
            <a:ext cx="707346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Basic Environment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Boron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Netconf server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OpenDaylight and Install features for yang-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pubsub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600" b="1" dirty="0">
              <a:solidFill>
                <a:srgbClr val="2F549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0014" y="861848"/>
            <a:ext cx="4371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Push </a:t>
            </a:r>
            <a:r>
              <a:rPr lang="en-US" sz="2000" b="1" dirty="0" smtClean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Boron Installation overview  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104A-49CE-44AF-ADF8-44702E005CB4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ODL-Installation-Guide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288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Basic Environment</a:t>
            </a:r>
          </a:p>
        </p:txBody>
      </p:sp>
      <p:sp>
        <p:nvSpPr>
          <p:cNvPr id="3" name="Text Box 30"/>
          <p:cNvSpPr txBox="1"/>
          <p:nvPr/>
        </p:nvSpPr>
        <p:spPr>
          <a:xfrm>
            <a:off x="1509390" y="3378909"/>
            <a:ext cx="525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install the Java JDK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install openjdk-8-jdk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install openjdk-8-jre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update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install default-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-headless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192"/>
          <p:cNvSpPr txBox="1"/>
          <p:nvPr/>
        </p:nvSpPr>
        <p:spPr>
          <a:xfrm>
            <a:off x="1509390" y="4969584"/>
            <a:ext cx="5248275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Set JAVA_HOME=/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/default-java environment variable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 ~/.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export JAVA_HOME=/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/default-java in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Note: Environment variable can placed at anywhere in the 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509390" y="1445334"/>
            <a:ext cx="5229225" cy="15716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Install Ubuntu Linux in Virtual Box on Windows 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Download VM version 5.1.10 and Ubuntu 64-bit from the links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Virtual box VMM: </a:t>
            </a:r>
            <a:r>
              <a:rPr lang="en-US" sz="1000" u="none" strike="noStrike" dirty="0">
                <a:solidFill>
                  <a:srgbClr val="0000FF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https://www.virtualbox.org/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Ubuntu 64-bit: </a:t>
            </a:r>
            <a:r>
              <a:rPr lang="en-US" sz="1000" u="none" strike="noStrike" dirty="0">
                <a:solidFill>
                  <a:srgbClr val="0000FF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http://www.ubuntu.com/download/desktop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This link provides the completes installation instructions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https://www.youtube.com/watch?v=ncA85gRAJxk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1509390" y="7493709"/>
            <a:ext cx="530542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Check if maven installed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mvn -version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If maven is installed then check if .m2 is available at $HOME\.m2 If it is not available, just run mvn once, and the .m2 should be created at $HOME\.m2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5716-7151-48E3-B751-40DED159F39D}" type="datetime1">
              <a:rPr lang="en-US" smtClean="0"/>
              <a:t>9/10/2017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3"/>
          <p:cNvSpPr txBox="1"/>
          <p:nvPr/>
        </p:nvSpPr>
        <p:spPr>
          <a:xfrm>
            <a:off x="1248599" y="1552425"/>
            <a:ext cx="528637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Download and install maven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3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apt-get install maven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Text Box 1"/>
          <p:cNvSpPr txBox="1"/>
          <p:nvPr/>
        </p:nvSpPr>
        <p:spPr>
          <a:xfrm>
            <a:off x="1248599" y="2577676"/>
            <a:ext cx="530542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Check if maven installed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-version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If maven is installed then check if .m2 is available at $HOME\.m2 If it is not available, just run 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once, and the .m2 should be created at $HOME\.m2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94"/>
          <p:cNvSpPr txBox="1"/>
          <p:nvPr/>
        </p:nvSpPr>
        <p:spPr>
          <a:xfrm>
            <a:off x="1267649" y="4231577"/>
            <a:ext cx="5381625" cy="581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6: Install Git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3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 apt-get install git-core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92" y="679810"/>
            <a:ext cx="4412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Basic </a:t>
            </a:r>
            <a:r>
              <a:rPr lang="en-US" sz="2000" b="1" dirty="0" smtClean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(Continued…)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13CB-CE1B-4AF6-8281-0718E44CE3DA}" type="datetime1">
              <a:rPr lang="en-US" smtClean="0"/>
              <a:t>9/10/2017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3044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Boron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195"/>
          <p:cNvSpPr txBox="1"/>
          <p:nvPr/>
        </p:nvSpPr>
        <p:spPr>
          <a:xfrm>
            <a:off x="1321415" y="1560129"/>
            <a:ext cx="5381625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Create directory and pull the distribution code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 if you are at your home dir then cd /home and create dir of your          convenient name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 odl-17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 odl-17/gerrit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 /home/odl-17/gerrit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git clone https://git.opendaylight.org/gerrit/p/integration/distribution.git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196"/>
          <p:cNvSpPr txBox="1"/>
          <p:nvPr/>
        </p:nvSpPr>
        <p:spPr>
          <a:xfrm>
            <a:off x="1311890" y="4027926"/>
            <a:ext cx="5391150" cy="17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Navigate to the directory and import maven repositories and build dependencies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Ex: cd distribution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$cp -n ~/.m2/settings.xml{,.orig} ; \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wget -q -O -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https://raw.githubusercontent.com/opendaylight/odlparent/master/settings.xml &gt; ~/.m2/settings.xml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3E89-7BBC-407B-830A-DC5F4DFFEB71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4573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Boron (Continued…)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197"/>
          <p:cNvSpPr txBox="1"/>
          <p:nvPr/>
        </p:nvSpPr>
        <p:spPr>
          <a:xfrm>
            <a:off x="967292" y="1529246"/>
            <a:ext cx="5400675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Checkout the latest distribution branch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Ex: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checkout stable/boron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you will be prompted with the message "Already on 'stable/boron'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198"/>
          <p:cNvSpPr txBox="1"/>
          <p:nvPr/>
        </p:nvSpPr>
        <p:spPr>
          <a:xfrm>
            <a:off x="967292" y="3033708"/>
            <a:ext cx="539115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Check whether the branch is correct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$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branch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You will be prompted with the below outcome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master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*stable/boron"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199"/>
          <p:cNvSpPr txBox="1"/>
          <p:nvPr/>
        </p:nvSpPr>
        <p:spPr>
          <a:xfrm>
            <a:off x="967292" y="4766770"/>
            <a:ext cx="539115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Start the build, Successful Build will take 40-50 minutes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Ex: cd /home/odl-17/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gerrit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/distribution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clean install –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Note: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speedup compilation use -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DskipTests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option, At this point build </a:t>
            </a:r>
            <a:r>
              <a:rPr lang="en-US" sz="1000" i="1" dirty="0" smtClean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fail for certain reasons, to fix them please re-run the command given in STEP 2.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settings.xml should not be empty. For more information, please see the reference </a:t>
            </a:r>
            <a:r>
              <a:rPr lang="en-US" sz="1000" i="1" dirty="0" smtClean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links.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50CF-DFE2-4104-AC70-1DA47BB28118}" type="datetime1">
              <a:rPr lang="en-US" smtClean="0"/>
              <a:t>9/10/2017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3966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Netconf server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00"/>
          <p:cNvSpPr txBox="1"/>
          <p:nvPr/>
        </p:nvSpPr>
        <p:spPr>
          <a:xfrm>
            <a:off x="967292" y="1402146"/>
            <a:ext cx="5381625" cy="1898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Clone the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opendaylight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cd /home/odl-17/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gerrit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clone </a:t>
            </a:r>
            <a:r>
              <a:rPr lang="en-US" sz="1000" u="sng" dirty="0">
                <a:solidFill>
                  <a:srgbClr val="0000FF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https://git.opendaylight.org/gerrit/netconf.git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Note: 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should cloned at the same level where                   distribution is cloned, the directory is having 2 sub-trees under it one for                   distribution and one for 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Text Box 201"/>
          <p:cNvSpPr txBox="1"/>
          <p:nvPr/>
        </p:nvSpPr>
        <p:spPr>
          <a:xfrm>
            <a:off x="962529" y="3818047"/>
            <a:ext cx="5391150" cy="19335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Navigate to the directory and import maven repositories and build		 dependencies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Ex: cd /home/odl-17/gerrit/netconf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run the below command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cp -n ~/.m2/settings.xml{,.orig} ; \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wget -q -O - https://raw.githubusercontent.com/opendaylight/odlparent/master/settings.xml &gt; ~/.m2/settings.xml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12F3-8BCA-4C8E-917E-258868BD0140}" type="datetime1">
              <a:rPr lang="en-US" smtClean="0"/>
              <a:t>9/10/2017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5495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Netconf server (Continued…)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02"/>
          <p:cNvSpPr txBox="1"/>
          <p:nvPr/>
        </p:nvSpPr>
        <p:spPr>
          <a:xfrm>
            <a:off x="1061839" y="1496904"/>
            <a:ext cx="5400675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Checkout the latest distribution branch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Ex: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checkout stable/boron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cd /home/odl-17/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gerrit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you will be prompted with the message "Already on 'stable/boron'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203"/>
          <p:cNvSpPr txBox="1"/>
          <p:nvPr/>
        </p:nvSpPr>
        <p:spPr>
          <a:xfrm>
            <a:off x="1061839" y="3147356"/>
            <a:ext cx="5448300" cy="1362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Check whether the branch is correct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git branch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You will be prompted with the below outcome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master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*stable/boron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9E9-E0E0-4C67-B446-FA08BD2588DE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292" y="679810"/>
            <a:ext cx="5495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OpenDaylight Netconf server (Continued…)</a:t>
            </a:r>
            <a:endParaRPr lang="en-US" sz="20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04"/>
          <p:cNvSpPr txBox="1"/>
          <p:nvPr/>
        </p:nvSpPr>
        <p:spPr>
          <a:xfrm>
            <a:off x="985639" y="1755556"/>
            <a:ext cx="5476875" cy="971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Start the build, Successful Build will take 20-30 mins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Ex: cd /home/odl-17/gerrit/netconf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mvn clean install -DskipTests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205"/>
          <p:cNvSpPr txBox="1"/>
          <p:nvPr/>
        </p:nvSpPr>
        <p:spPr>
          <a:xfrm>
            <a:off x="985639" y="3308149"/>
            <a:ext cx="5524500" cy="1419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6: Once the build success at 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 rerun the 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"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clean install -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DskipTests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at distribution directory build will generated                  at distribution/distribution-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karaf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/target/assembly/bin/</a:t>
            </a:r>
            <a:r>
              <a:rPr lang="en-US" sz="1000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karaf</a:t>
            </a:r>
            <a:r>
              <a:rPr lang="en-US" sz="10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build location would be   /home/odl-17/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gerrit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/distribution/distribution-   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karaf</a:t>
            </a:r>
            <a:r>
              <a:rPr lang="en-US" sz="1000" i="1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/target/assembly/bin/</a:t>
            </a:r>
            <a:r>
              <a:rPr lang="en-US" sz="1000" i="1" dirty="0" err="1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karaf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E462-ED5F-47FB-9ED0-9F95B426C011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ODL-Installation-Guide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78AA-D320-4409-B3CC-0506296D3B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628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Lucida Bright</vt:lpstr>
      <vt:lpstr>Symbol</vt:lpstr>
      <vt:lpstr>Times New Roman</vt:lpstr>
      <vt:lpstr>Wingdings</vt:lpstr>
      <vt:lpstr>Office Theme</vt:lpstr>
      <vt:lpstr>YANG PUSH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PUSH APPLICATION</dc:title>
  <dc:creator>Chandrakala Kempapura -X (ckempapu - TECH MAHINDRA LIM at Cisco)</dc:creator>
  <cp:lastModifiedBy>Chandrakala Kempapura -X (ckempapu - TECH MAHINDRA LIM at Cisco)</cp:lastModifiedBy>
  <cp:revision>33</cp:revision>
  <dcterms:created xsi:type="dcterms:W3CDTF">2017-09-10T14:14:04Z</dcterms:created>
  <dcterms:modified xsi:type="dcterms:W3CDTF">2017-09-10T15:20:54Z</dcterms:modified>
</cp:coreProperties>
</file>