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5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22EB-2370-4E5A-AEE3-27B06ADE48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DF-3064-4946-ABA2-F8C3914D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22EB-2370-4E5A-AEE3-27B06ADE48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DF-3064-4946-ABA2-F8C3914D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22EB-2370-4E5A-AEE3-27B06ADE48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DF-3064-4946-ABA2-F8C3914D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3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22EB-2370-4E5A-AEE3-27B06ADE48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DF-3064-4946-ABA2-F8C3914D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6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22EB-2370-4E5A-AEE3-27B06ADE48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DF-3064-4946-ABA2-F8C3914D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22EB-2370-4E5A-AEE3-27B06ADE48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DF-3064-4946-ABA2-F8C3914D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22EB-2370-4E5A-AEE3-27B06ADE48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DF-3064-4946-ABA2-F8C3914D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22EB-2370-4E5A-AEE3-27B06ADE48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DF-3064-4946-ABA2-F8C3914D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22EB-2370-4E5A-AEE3-27B06ADE48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DF-3064-4946-ABA2-F8C3914D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2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22EB-2370-4E5A-AEE3-27B06ADE48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DF-3064-4946-ABA2-F8C3914D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22EB-2370-4E5A-AEE3-27B06ADE48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DF-3064-4946-ABA2-F8C3914D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A22EB-2370-4E5A-AEE3-27B06ADE48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A0DF-3064-4946-ABA2-F8C3914D1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2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zero.webappsecurity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Vulnerability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Site: http://zero.webappsecuirty.com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1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426"/>
            <a:ext cx="8058150" cy="636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4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58"/>
            <a:ext cx="7677150" cy="1466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3" y="4218276"/>
            <a:ext cx="6724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from Scanning: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709" y="1825625"/>
            <a:ext cx="39945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0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9" y="365125"/>
            <a:ext cx="5504872" cy="5971020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37381" y="600364"/>
            <a:ext cx="6049818" cy="59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710" y="448252"/>
            <a:ext cx="604981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4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655" y="396098"/>
            <a:ext cx="6954983" cy="207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CRITICAL VULNERABILITIES FOUND: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scanning phase of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http://zero.webappsecurity.com/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three critical vulnerabilities were found: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 of Date Version (Apache) – version 2.2.6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 of Date Version (OpenSSL)- version 0.9.8e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 of Date Version (Tomcat)- version 7.0.70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925945" y="3004012"/>
            <a:ext cx="5943600" cy="23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3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43345"/>
            <a:ext cx="8839200" cy="1515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Critical vulnerability found: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Out-of-date version of Tomcat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Old version of software, vulnerable to many different types of attacks.</a:t>
            </a:r>
          </a:p>
        </p:txBody>
      </p:sp>
    </p:spTree>
    <p:extLst>
      <p:ext uri="{BB962C8B-B14F-4D97-AF65-F5344CB8AC3E}">
        <p14:creationId xmlns:p14="http://schemas.microsoft.com/office/powerpoint/2010/main" val="131821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565" y="277091"/>
            <a:ext cx="8278646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Severity </a:t>
            </a:r>
            <a:r>
              <a:rPr lang="en-US" sz="2400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u="sng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VulnerabilitiesBased</a:t>
            </a:r>
            <a:r>
              <a:rPr lang="en-US" sz="2400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National Vulnerability Database:</a:t>
            </a:r>
            <a:endParaRPr lang="en-US" sz="24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56" y="924789"/>
            <a:ext cx="7953375" cy="56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2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931"/>
            <a:ext cx="8010525" cy="3543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9" y="3601316"/>
            <a:ext cx="8391525" cy="32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2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6" y="235960"/>
            <a:ext cx="79438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0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74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Vulnerability Report</vt:lpstr>
      <vt:lpstr>Result from Scanning: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Report</dc:title>
  <dc:creator>Lenovo</dc:creator>
  <cp:lastModifiedBy>Lenovo</cp:lastModifiedBy>
  <cp:revision>6</cp:revision>
  <dcterms:created xsi:type="dcterms:W3CDTF">2022-06-08T17:40:30Z</dcterms:created>
  <dcterms:modified xsi:type="dcterms:W3CDTF">2022-06-08T18:08:12Z</dcterms:modified>
</cp:coreProperties>
</file>