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9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4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1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4905-9D89-4D2D-A802-95DE99D0A21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71B6-1839-4963-89A0-86BE1584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7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1- </a:t>
            </a:r>
            <a:r>
              <a:rPr lang="en-US" dirty="0" err="1" smtClean="0"/>
              <a:t>Portswigger</a:t>
            </a:r>
            <a:r>
              <a:rPr lang="en-US" dirty="0" smtClean="0"/>
              <a:t>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1" y="1289699"/>
            <a:ext cx="1005840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6" y="2634672"/>
            <a:ext cx="10296525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1" y="4112995"/>
            <a:ext cx="10058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89" y="2356211"/>
            <a:ext cx="996315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9" y="3772477"/>
            <a:ext cx="10191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4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 1- Portswigger Labs</vt:lpstr>
      <vt:lpstr>Screenshots: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1- Portswigger Labs</dc:title>
  <dc:creator>Lenovo</dc:creator>
  <cp:lastModifiedBy>Lenovo</cp:lastModifiedBy>
  <cp:revision>1</cp:revision>
  <dcterms:created xsi:type="dcterms:W3CDTF">2022-06-08T17:34:08Z</dcterms:created>
  <dcterms:modified xsi:type="dcterms:W3CDTF">2022-06-08T17:37:26Z</dcterms:modified>
</cp:coreProperties>
</file>