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1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9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7E7E-E54A-4FA8-BD26-5B458762CB6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3BF3-8FDC-49F0-A88B-D0ECA6D3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Vulnerability Found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Vulnerability Allowing Login Bypass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5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557337"/>
            <a:ext cx="77533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042987"/>
            <a:ext cx="82010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2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81382" y="849745"/>
            <a:ext cx="6786418" cy="44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9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606963" y="1320802"/>
            <a:ext cx="6657110" cy="37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4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6" y="167409"/>
            <a:ext cx="1447800" cy="685800"/>
          </a:xfrm>
          <a:prstGeom prst="rect">
            <a:avLst/>
          </a:prstGeom>
        </p:spPr>
      </p:pic>
      <p:pic>
        <p:nvPicPr>
          <p:cNvPr id="3" name="Task3-Po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67000" y="1423988"/>
            <a:ext cx="6858000" cy="40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6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952500"/>
            <a:ext cx="81057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0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Widescreen</PresentationFormat>
  <Paragraphs>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SQLi Vulnerability Found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 Vulnerability Found</dc:title>
  <dc:creator>Lenovo</dc:creator>
  <cp:lastModifiedBy>Lenovo</cp:lastModifiedBy>
  <cp:revision>3</cp:revision>
  <dcterms:created xsi:type="dcterms:W3CDTF">2022-06-08T18:51:46Z</dcterms:created>
  <dcterms:modified xsi:type="dcterms:W3CDTF">2022-06-08T19:21:05Z</dcterms:modified>
</cp:coreProperties>
</file>