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72ED"/>
    <a:srgbClr val="99CCFF"/>
    <a:srgbClr val="E967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1" autoAdjust="0"/>
    <p:restoredTop sz="94660"/>
  </p:normalViewPr>
  <p:slideViewPr>
    <p:cSldViewPr>
      <p:cViewPr varScale="1">
        <p:scale>
          <a:sx n="129" d="100"/>
          <a:sy n="129" d="100"/>
        </p:scale>
        <p:origin x="102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85A5-FE5A-48BC-ACC7-DF5647E4284A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11534-8FE3-4FB3-B3E0-9E2AE091F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9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2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A6B58DDF-8ABE-4C4F-888B-2527BC03AB6F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F592-0B65-408C-B15A-063448377B0F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4BFD-FA94-450E-AEB4-B6DB991DFB88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7086600" cy="43434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D201-AA43-4762-966D-3864E407D123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BB14F0D5-0F7D-400D-975A-9990CDCDB335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ED7F-70B5-4B13-AA96-ED15E58C6D6E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F1F5-1773-450B-8539-1FF1BEF9D7BD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D61-45A4-43C5-B300-B97B68EBC7CD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C5C2-5044-4E2B-9CAB-74504810A652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11B9-9080-469B-B761-BF79D96670FD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39C2-8FC4-442E-B59F-C250B8A51485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9C5E7DF4-8F99-4DF0-BC18-3495A799C00F}" type="datetime1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good language for </a:t>
            </a:r>
            <a:r>
              <a:rPr lang="en-US" dirty="0"/>
              <a:t>questioning </a:t>
            </a:r>
            <a:r>
              <a:rPr lang="en-US" dirty="0" err="1"/>
              <a:t>JavaScripters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5000" y="464820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http://www.flickr.com/photos/yukop/7130306255/sizes/c/in/photostream/</a:t>
            </a:r>
          </a:p>
        </p:txBody>
      </p:sp>
      <p:pic>
        <p:nvPicPr>
          <p:cNvPr id="1028" name="Picture 4" descr="http://farm8.staticflickr.com/7226/7130306255_fe9a4dd072_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"/>
            <a:ext cx="3124200" cy="4165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JQuery</a:t>
            </a:r>
            <a:r>
              <a:rPr lang="en-US" sz="2000" dirty="0" smtClean="0"/>
              <a:t> is a library of JavaScript </a:t>
            </a:r>
            <a:r>
              <a:rPr lang="en-US" sz="2000" dirty="0" smtClean="0"/>
              <a:t>functions.</a:t>
            </a:r>
            <a:endParaRPr lang="en-US" sz="2000" dirty="0" smtClean="0"/>
          </a:p>
          <a:p>
            <a:r>
              <a:rPr lang="en-US" sz="2000" dirty="0" err="1" smtClean="0"/>
              <a:t>JQuery</a:t>
            </a:r>
            <a:r>
              <a:rPr lang="en-US" sz="2000" dirty="0" smtClean="0"/>
              <a:t> ensures </a:t>
            </a:r>
            <a:r>
              <a:rPr lang="en-US" sz="2000" dirty="0" smtClean="0"/>
              <a:t>identical functionality across platforms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err="1" smtClean="0"/>
              <a:t>JQuery</a:t>
            </a:r>
            <a:r>
              <a:rPr lang="en-US" sz="2000" dirty="0" smtClean="0"/>
              <a:t> works by</a:t>
            </a:r>
          </a:p>
          <a:p>
            <a:pPr lvl="1"/>
            <a:r>
              <a:rPr lang="en-US" sz="1800" dirty="0" smtClean="0"/>
              <a:t>Using CSS selectors to select a set of DOM elements</a:t>
            </a:r>
          </a:p>
          <a:p>
            <a:pPr lvl="1"/>
            <a:r>
              <a:rPr lang="en-US" sz="1800" dirty="0" smtClean="0"/>
              <a:t>Apply functions to each selected element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$('p').hide();</a:t>
            </a:r>
          </a:p>
          <a:p>
            <a:pPr lvl="1"/>
            <a:r>
              <a:rPr lang="en-US" dirty="0" smtClean="0"/>
              <a:t>$('.highlight').</a:t>
            </a:r>
            <a:r>
              <a:rPr lang="en-US" dirty="0" err="1" smtClean="0"/>
              <a:t>attr</a:t>
            </a:r>
            <a:r>
              <a:rPr lang="en-US" dirty="0" smtClean="0"/>
              <a:t>('background-color', 'red');</a:t>
            </a:r>
            <a:endParaRPr lang="en-US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2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the library</a:t>
            </a:r>
            <a:endParaRPr lang="en-US" dirty="0" smtClean="0"/>
          </a:p>
          <a:p>
            <a:pPr lvl="1"/>
            <a:r>
              <a:rPr lang="en-US" dirty="0" smtClean="0"/>
              <a:t>Download </a:t>
            </a:r>
            <a:r>
              <a:rPr lang="en-US" dirty="0" err="1" smtClean="0"/>
              <a:t>JQuery</a:t>
            </a:r>
            <a:r>
              <a:rPr lang="en-US" dirty="0" smtClean="0"/>
              <a:t> (a </a:t>
            </a:r>
            <a:r>
              <a:rPr lang="en-US" dirty="0" err="1" smtClean="0"/>
              <a:t>js</a:t>
            </a:r>
            <a:r>
              <a:rPr lang="en-US" dirty="0" smtClean="0"/>
              <a:t> file) to your server and link to it from your HTML documents</a:t>
            </a:r>
          </a:p>
          <a:p>
            <a:pPr lvl="2"/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=“jquery.min.js”&gt;</a:t>
            </a:r>
          </a:p>
          <a:p>
            <a:pPr lvl="1"/>
            <a:r>
              <a:rPr lang="en-US" dirty="0" smtClean="0"/>
              <a:t>Link to a hosted </a:t>
            </a:r>
            <a:r>
              <a:rPr lang="en-US" dirty="0" err="1" smtClean="0"/>
              <a:t>JQuery</a:t>
            </a:r>
            <a:r>
              <a:rPr lang="en-US" dirty="0" smtClean="0"/>
              <a:t> implementation</a:t>
            </a:r>
          </a:p>
          <a:p>
            <a:pPr lvl="2"/>
            <a:r>
              <a:rPr lang="en-US" sz="1200" dirty="0"/>
              <a:t>&lt;script </a:t>
            </a:r>
            <a:r>
              <a:rPr lang="en-US" sz="1200" dirty="0" err="1"/>
              <a:t>src</a:t>
            </a:r>
            <a:r>
              <a:rPr lang="en-US" sz="1200" dirty="0"/>
              <a:t>="http://</a:t>
            </a:r>
            <a:r>
              <a:rPr lang="en-US" sz="1200" dirty="0" smtClean="0"/>
              <a:t>ajax.googleapis.com/</a:t>
            </a:r>
            <a:r>
              <a:rPr lang="en-US" sz="1200" dirty="0" err="1" smtClean="0"/>
              <a:t>ajax</a:t>
            </a:r>
            <a:r>
              <a:rPr lang="en-US" sz="1200" dirty="0" smtClean="0"/>
              <a:t>/libs/</a:t>
            </a:r>
            <a:r>
              <a:rPr lang="en-US" sz="1200" dirty="0" err="1" smtClean="0"/>
              <a:t>jquery</a:t>
            </a:r>
            <a:r>
              <a:rPr lang="en-US" sz="1200" dirty="0" smtClean="0"/>
              <a:t>/1.8.3/jquery.min.js"&gt;</a:t>
            </a:r>
          </a:p>
          <a:p>
            <a:pPr lvl="2"/>
            <a:r>
              <a:rPr lang="en-US" sz="1200" dirty="0"/>
              <a:t>&lt;script </a:t>
            </a:r>
            <a:r>
              <a:rPr lang="en-US" sz="1200" dirty="0" err="1"/>
              <a:t>src</a:t>
            </a:r>
            <a:r>
              <a:rPr lang="en-US" sz="1200" dirty="0"/>
              <a:t>="http://</a:t>
            </a:r>
            <a:r>
              <a:rPr lang="en-US" sz="1200" dirty="0" smtClean="0"/>
              <a:t>ajax.aspnetcdn.com/</a:t>
            </a:r>
            <a:r>
              <a:rPr lang="en-US" sz="1200" dirty="0" err="1" smtClean="0"/>
              <a:t>ajax</a:t>
            </a:r>
            <a:r>
              <a:rPr lang="en-US" sz="1200" dirty="0" smtClean="0"/>
              <a:t>/</a:t>
            </a:r>
            <a:r>
              <a:rPr lang="en-US" sz="1200" dirty="0" err="1" smtClean="0"/>
              <a:t>jQuery</a:t>
            </a:r>
            <a:r>
              <a:rPr lang="en-US" sz="1200" dirty="0" smtClean="0"/>
              <a:t>/jquery-1.8.3.js</a:t>
            </a:r>
            <a:r>
              <a:rPr lang="en-US" sz="1200" dirty="0"/>
              <a:t>"&gt;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7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$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the </a:t>
            </a:r>
            <a:r>
              <a:rPr lang="en-US" dirty="0" err="1" smtClean="0"/>
              <a:t>JQuery</a:t>
            </a:r>
            <a:r>
              <a:rPr lang="en-US" dirty="0" smtClean="0"/>
              <a:t> library is through the </a:t>
            </a:r>
            <a:r>
              <a:rPr lang="en-US" dirty="0" err="1" smtClean="0"/>
              <a:t>jQuery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() also known as $()</a:t>
            </a:r>
            <a:endParaRPr lang="en-US" dirty="0"/>
          </a:p>
          <a:p>
            <a:r>
              <a:rPr lang="en-US" dirty="0" smtClean="0"/>
              <a:t>This function is extremely flexible:</a:t>
            </a:r>
          </a:p>
          <a:p>
            <a:pPr lvl="1"/>
            <a:r>
              <a:rPr lang="en-US" dirty="0" smtClean="0"/>
              <a:t>$(function) : defines the ‘ready’ handler</a:t>
            </a:r>
          </a:p>
          <a:p>
            <a:pPr lvl="1"/>
            <a:r>
              <a:rPr lang="en-US" dirty="0" smtClean="0"/>
              <a:t>$(‘selector’) : selects DOM elements using CSS selectors</a:t>
            </a:r>
          </a:p>
          <a:p>
            <a:pPr lvl="1"/>
            <a:r>
              <a:rPr lang="en-US" dirty="0" smtClean="0"/>
              <a:t>$(element) : attaches behavior to an element</a:t>
            </a:r>
          </a:p>
          <a:p>
            <a:pPr lvl="1"/>
            <a:r>
              <a:rPr lang="en-US" dirty="0" smtClean="0"/>
              <a:t>$.</a:t>
            </a:r>
            <a:r>
              <a:rPr lang="en-US" i="1" dirty="0" smtClean="0"/>
              <a:t>function</a:t>
            </a:r>
            <a:r>
              <a:rPr lang="en-US" dirty="0" smtClean="0"/>
              <a:t>() : executes a </a:t>
            </a:r>
            <a:r>
              <a:rPr lang="en-US" dirty="0" err="1" smtClean="0"/>
              <a:t>jQuery</a:t>
            </a:r>
            <a:r>
              <a:rPr lang="en-US" dirty="0" smtClean="0"/>
              <a:t> function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8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invoke </a:t>
            </a:r>
            <a:r>
              <a:rPr lang="en-US" dirty="0" err="1" smtClean="0"/>
              <a:t>javascript</a:t>
            </a:r>
            <a:r>
              <a:rPr lang="en-US" dirty="0" smtClean="0"/>
              <a:t> when the web page is loaded into the browser.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window.onload</a:t>
            </a:r>
            <a:r>
              <a:rPr lang="en-US" dirty="0"/>
              <a:t> = function(){ alert("welcome"); }</a:t>
            </a:r>
          </a:p>
          <a:p>
            <a:pPr lvl="1"/>
            <a:r>
              <a:rPr lang="en-US" dirty="0" smtClean="0"/>
              <a:t>Unfortunately, the </a:t>
            </a:r>
            <a:r>
              <a:rPr lang="en-US" dirty="0" err="1"/>
              <a:t>Javascript</a:t>
            </a:r>
            <a:r>
              <a:rPr lang="en-US" dirty="0"/>
              <a:t> code isn't run until all images are finished downloading (this includes banner ads). 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allows coders to invoke a function when the DOM is ready </a:t>
            </a:r>
            <a:r>
              <a:rPr lang="en-US" dirty="0" smtClean="0"/>
              <a:t>even if some </a:t>
            </a:r>
            <a:r>
              <a:rPr lang="en-US" dirty="0" smtClean="0"/>
              <a:t>content (images for example) has not been loaded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$(</a:t>
            </a:r>
            <a:r>
              <a:rPr lang="en-US" dirty="0"/>
              <a:t>document).ready(function</a:t>
            </a:r>
            <a:r>
              <a:rPr lang="en-US" dirty="0" smtClean="0"/>
              <a:t>(){ … </a:t>
            </a:r>
            <a:r>
              <a:rPr lang="en-US" dirty="0"/>
              <a:t>});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3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828800"/>
            <a:ext cx="4572000" cy="424731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  &lt;</a:t>
            </a:r>
            <a:r>
              <a:rPr lang="en-US" dirty="0" smtClean="0"/>
              <a:t>head&gt;&lt;</a:t>
            </a:r>
            <a:r>
              <a:rPr lang="en-US" dirty="0"/>
              <a:t>title&gt;Demo&lt;/title</a:t>
            </a:r>
            <a:r>
              <a:rPr lang="en-US" dirty="0" smtClean="0"/>
              <a:t>&gt;&lt;/</a:t>
            </a:r>
            <a:r>
              <a:rPr lang="en-US" dirty="0"/>
              <a:t>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="http://jquery.com/"&gt;</a:t>
            </a:r>
            <a:r>
              <a:rPr lang="en-US" dirty="0" err="1"/>
              <a:t>jQuery</a:t>
            </a:r>
            <a:r>
              <a:rPr lang="en-US" dirty="0"/>
              <a:t>&lt;/a&gt;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="jquery.js"&gt;&lt;/script&gt;</a:t>
            </a:r>
          </a:p>
          <a:p>
            <a:r>
              <a:rPr lang="en-US" dirty="0"/>
              <a:t>    &lt;script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$(</a:t>
            </a:r>
            <a:r>
              <a:rPr lang="en-US" dirty="0"/>
              <a:t>document).ready(function(){</a:t>
            </a:r>
          </a:p>
          <a:p>
            <a:r>
              <a:rPr lang="en-US" dirty="0"/>
              <a:t>   </a:t>
            </a:r>
            <a:r>
              <a:rPr lang="en-US" dirty="0" smtClean="0"/>
              <a:t>   $("</a:t>
            </a:r>
            <a:r>
              <a:rPr lang="en-US" dirty="0"/>
              <a:t>a").click(function(event){</a:t>
            </a:r>
          </a:p>
          <a:p>
            <a:r>
              <a:rPr lang="en-US" dirty="0"/>
              <a:t>     </a:t>
            </a:r>
            <a:r>
              <a:rPr lang="en-US" dirty="0" smtClean="0"/>
              <a:t>  alert(“What’s up with that?");</a:t>
            </a:r>
            <a:endParaRPr lang="en-US" dirty="0"/>
          </a:p>
          <a:p>
            <a:r>
              <a:rPr lang="en-US" dirty="0" smtClean="0"/>
              <a:t>     });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});</a:t>
            </a:r>
          </a:p>
          <a:p>
            <a:r>
              <a:rPr lang="en-US" dirty="0"/>
              <a:t> </a:t>
            </a:r>
            <a:r>
              <a:rPr lang="en-US" dirty="0" smtClean="0"/>
              <a:t>   &lt;/</a:t>
            </a:r>
            <a:r>
              <a:rPr lang="en-US" dirty="0"/>
              <a:t>script&gt;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7075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powerful </a:t>
            </a:r>
            <a:r>
              <a:rPr lang="en-US" dirty="0" err="1" smtClean="0"/>
              <a:t>JQuery</a:t>
            </a:r>
            <a:r>
              <a:rPr lang="en-US" dirty="0" smtClean="0"/>
              <a:t> features is selection.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allows programmers to use CSS selectors in the context of JavaScript code.  The result is an  </a:t>
            </a:r>
            <a:r>
              <a:rPr lang="en-US" dirty="0" err="1" smtClean="0"/>
              <a:t>iterable</a:t>
            </a:r>
            <a:r>
              <a:rPr lang="en-US" dirty="0" smtClean="0"/>
              <a:t> set of DOM elements.</a:t>
            </a:r>
          </a:p>
          <a:p>
            <a:pPr lvl="1"/>
            <a:r>
              <a:rPr lang="en-US" dirty="0" smtClean="0"/>
              <a:t>$(‘#x33’)</a:t>
            </a:r>
          </a:p>
          <a:p>
            <a:pPr lvl="1"/>
            <a:r>
              <a:rPr lang="en-US" dirty="0" smtClean="0"/>
              <a:t>$(‘p’)</a:t>
            </a:r>
          </a:p>
          <a:p>
            <a:pPr lvl="1"/>
            <a:r>
              <a:rPr lang="en-US" dirty="0" smtClean="0"/>
              <a:t>$(‘.bordered’)</a:t>
            </a:r>
          </a:p>
          <a:p>
            <a:pPr lvl="1"/>
            <a:r>
              <a:rPr lang="en-US" dirty="0" smtClean="0"/>
              <a:t>$(‘a[</a:t>
            </a:r>
            <a:r>
              <a:rPr lang="en-US" dirty="0" err="1" smtClean="0"/>
              <a:t>href</a:t>
            </a:r>
            <a:r>
              <a:rPr lang="en-US" dirty="0" smtClean="0"/>
              <a:t>$=“.</a:t>
            </a:r>
            <a:r>
              <a:rPr lang="en-US" dirty="0" err="1" smtClean="0"/>
              <a:t>pdf</a:t>
            </a:r>
            <a:r>
              <a:rPr lang="en-US" dirty="0" smtClean="0"/>
              <a:t>”]’)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8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easily applied to the selected elements</a:t>
            </a:r>
          </a:p>
          <a:p>
            <a:pPr lvl="1"/>
            <a:r>
              <a:rPr lang="en-US" dirty="0"/>
              <a:t>$(‘#x33</a:t>
            </a:r>
            <a:r>
              <a:rPr lang="en-US" dirty="0" smtClean="0"/>
              <a:t>’).hide()</a:t>
            </a:r>
            <a:endParaRPr lang="en-US" dirty="0"/>
          </a:p>
          <a:p>
            <a:pPr lvl="1"/>
            <a:r>
              <a:rPr lang="en-US" dirty="0"/>
              <a:t>$(‘p</a:t>
            </a:r>
            <a:r>
              <a:rPr lang="en-US" dirty="0" smtClean="0"/>
              <a:t>’).</a:t>
            </a:r>
            <a:r>
              <a:rPr lang="en-US" dirty="0" err="1" smtClean="0"/>
              <a:t>fadeOut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$(‘.bordered</a:t>
            </a:r>
            <a:r>
              <a:rPr lang="en-US" dirty="0" smtClean="0"/>
              <a:t>’).</a:t>
            </a:r>
            <a:r>
              <a:rPr lang="en-US" dirty="0" err="1" smtClean="0"/>
              <a:t>slideDown</a:t>
            </a:r>
            <a:r>
              <a:rPr lang="en-US" dirty="0" smtClean="0"/>
              <a:t>(‘slow’)</a:t>
            </a:r>
            <a:endParaRPr lang="en-US" dirty="0"/>
          </a:p>
          <a:p>
            <a:pPr lvl="1"/>
            <a:r>
              <a:rPr lang="en-US" dirty="0" smtClean="0"/>
              <a:t>$(‘a[</a:t>
            </a:r>
            <a:r>
              <a:rPr lang="en-US" dirty="0" err="1" smtClean="0"/>
              <a:t>href</a:t>
            </a:r>
            <a:r>
              <a:rPr lang="en-US" dirty="0" smtClean="0"/>
              <a:t>$=“.</a:t>
            </a:r>
            <a:r>
              <a:rPr lang="en-US" dirty="0" err="1" smtClean="0"/>
              <a:t>pdf</a:t>
            </a:r>
            <a:r>
              <a:rPr lang="en-US" dirty="0" smtClean="0"/>
              <a:t>”]’).</a:t>
            </a:r>
            <a:r>
              <a:rPr lang="en-US" dirty="0" err="1" smtClean="0"/>
              <a:t>fadeTo</a:t>
            </a:r>
            <a:r>
              <a:rPr lang="en-US" dirty="0" smtClean="0"/>
              <a:t>(‘slow’, .5,)</a:t>
            </a:r>
          </a:p>
          <a:p>
            <a:pPr lvl="1"/>
            <a:r>
              <a:rPr lang="en-US" dirty="0"/>
              <a:t>$(‘#x33</a:t>
            </a:r>
            <a:r>
              <a:rPr lang="en-US" dirty="0" smtClean="0"/>
              <a:t>’).show()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08307"/>
      </p:ext>
    </p:extLst>
  </p:cSld>
  <p:clrMapOvr>
    <a:masterClrMapping/>
  </p:clrMapOvr>
</p:sld>
</file>

<file path=ppt/theme/theme1.xml><?xml version="1.0" encoding="utf-8"?>
<a:theme xmlns:a="http://schemas.openxmlformats.org/drawingml/2006/main" name="Mod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</Template>
  <TotalTime>25085</TotalTime>
  <Words>440</Words>
  <Application>Microsoft Office PowerPoint</Application>
  <PresentationFormat>On-screen Show (4:3)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Trebuchet MS</vt:lpstr>
      <vt:lpstr>Wingdings</vt:lpstr>
      <vt:lpstr>Mod</vt:lpstr>
      <vt:lpstr>Jquery</vt:lpstr>
      <vt:lpstr>What?</vt:lpstr>
      <vt:lpstr>Installing JQuery</vt:lpstr>
      <vt:lpstr>The $ function</vt:lpstr>
      <vt:lpstr>Ready!?</vt:lpstr>
      <vt:lpstr>Example</vt:lpstr>
      <vt:lpstr>Jquery Selectors</vt:lpstr>
      <vt:lpstr>Functions on Elements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/>
  <cp:lastModifiedBy>hunt</cp:lastModifiedBy>
  <cp:revision>256</cp:revision>
  <dcterms:created xsi:type="dcterms:W3CDTF">2006-08-16T00:00:00Z</dcterms:created>
  <dcterms:modified xsi:type="dcterms:W3CDTF">2014-06-04T20:08:14Z</dcterms:modified>
</cp:coreProperties>
</file>