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E967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 autoAdjust="0"/>
    <p:restoredTop sz="90121" autoAdjust="0"/>
  </p:normalViewPr>
  <p:slideViewPr>
    <p:cSldViewPr>
      <p:cViewPr varScale="1">
        <p:scale>
          <a:sx n="131" d="100"/>
          <a:sy n="131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5A5-FE5A-48BC-ACC7-DF5647E4284A}" type="datetimeFigureOut">
              <a:rPr lang="en-US" smtClean="0"/>
              <a:pPr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1534-8FE3-4FB3-B3E0-9E2AE091F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A6B58DDF-8ABE-4C4F-888B-2527BC03AB6F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F592-0B65-408C-B15A-063448377B0F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4BFD-FA94-450E-AEB4-B6DB991DFB88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3434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D201-AA43-4762-966D-3864E407D123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BB14F0D5-0F7D-400D-975A-9990CDCDB335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ED7F-70B5-4B13-AA96-ED15E58C6D6E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F1F5-1773-450B-8539-1FF1BEF9D7BD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D61-45A4-43C5-B300-B97B68EBC7CD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C5C2-5044-4E2B-9CAB-74504810A652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1B9-9080-469B-B761-BF79D96670FD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9C2-8FC4-442E-B59F-C250B8A51485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9C5E7DF4-8F99-4DF0-BC18-3495A799C00F}" type="datetime1">
              <a:rPr lang="en-US" smtClean="0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Asynchronous JavaScript and XML(</a:t>
            </a:r>
            <a:r>
              <a:rPr lang="en-US" dirty="0" err="1" smtClean="0"/>
              <a:t>ish</a:t>
            </a:r>
            <a:r>
              <a:rPr lang="en-US" dirty="0" smtClean="0"/>
              <a:t> stuff)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4100" name="Picture 4" descr="http://danceric.net/wp-content/uploads/2015/02/Web-Develo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"/>
            <a:ext cx="6338321" cy="396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with the 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 </a:t>
            </a:r>
          </a:p>
          <a:p>
            <a:pPr lvl="1"/>
            <a:r>
              <a:rPr lang="en-US" dirty="0" smtClean="0"/>
              <a:t>The user enters a URL and a web page is loaded.  </a:t>
            </a:r>
          </a:p>
          <a:p>
            <a:pPr lvl="1"/>
            <a:r>
              <a:rPr lang="en-US" dirty="0" smtClean="0"/>
              <a:t>A user clicks a link and a web page is loaded.</a:t>
            </a:r>
          </a:p>
          <a:p>
            <a:pPr lvl="1"/>
            <a:r>
              <a:rPr lang="en-US" dirty="0" smtClean="0"/>
              <a:t>A user clicks a link and a web page is loaded…</a:t>
            </a:r>
          </a:p>
          <a:p>
            <a:r>
              <a:rPr lang="en-US" dirty="0" smtClean="0"/>
              <a:t>New:</a:t>
            </a:r>
          </a:p>
          <a:p>
            <a:pPr lvl="1"/>
            <a:r>
              <a:rPr lang="en-US" dirty="0" smtClean="0"/>
              <a:t>The user enters a URL and a web page is loaded.</a:t>
            </a:r>
          </a:p>
          <a:p>
            <a:pPr lvl="1"/>
            <a:r>
              <a:rPr lang="en-US" dirty="0" smtClean="0"/>
              <a:t>A user clicks a link and a script gets some data and updates the page.</a:t>
            </a:r>
          </a:p>
          <a:p>
            <a:pPr lvl="1"/>
            <a:r>
              <a:rPr lang="en-US" dirty="0"/>
              <a:t>A user clicks a link and a script gets some data and updates the page.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adaptivepath.com/uploads/archive/images/publications/essays/ajax-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6126560" cy="5867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and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JavaScript library used by ~80% of the largest web sites.</a:t>
            </a:r>
          </a:p>
          <a:p>
            <a:pPr lvl="1"/>
            <a:r>
              <a:rPr lang="en-US" dirty="0" smtClean="0"/>
              <a:t>contains an "ajax" function that executes ajax calls.</a:t>
            </a:r>
          </a:p>
          <a:p>
            <a:r>
              <a:rPr lang="en-US" dirty="0" smtClean="0"/>
              <a:t>Enable jQuery by </a:t>
            </a:r>
          </a:p>
          <a:p>
            <a:pPr lvl="1"/>
            <a:r>
              <a:rPr lang="en-US" sz="1050" b="1" dirty="0" smtClean="0"/>
              <a:t>Use a CDN: </a:t>
            </a:r>
            <a:r>
              <a:rPr lang="en-US" sz="1050" dirty="0" smtClean="0"/>
              <a:t>&lt;script </a:t>
            </a:r>
            <a:r>
              <a:rPr lang="en-US" sz="1050" dirty="0"/>
              <a:t>  </a:t>
            </a:r>
            <a:r>
              <a:rPr lang="en-US" sz="1050" dirty="0" err="1"/>
              <a:t>src</a:t>
            </a:r>
            <a:r>
              <a:rPr lang="en-US" sz="1050" dirty="0"/>
              <a:t>="https://</a:t>
            </a:r>
            <a:r>
              <a:rPr lang="en-US" sz="1050" dirty="0" err="1"/>
              <a:t>code.jquery.com</a:t>
            </a:r>
            <a:r>
              <a:rPr lang="en-US" sz="1050" dirty="0"/>
              <a:t>/jquery-3.1.1.js"   integrity="sha256-16cdPddA6VdVInumRGo6IbivbERE8p7CQR3HzTBuELA="   </a:t>
            </a:r>
            <a:r>
              <a:rPr lang="en-US" sz="1050" dirty="0" err="1"/>
              <a:t>crossorigin</a:t>
            </a:r>
            <a:r>
              <a:rPr lang="en-US" sz="1050" dirty="0"/>
              <a:t>="anonymous"&gt;&lt;/script</a:t>
            </a:r>
            <a:r>
              <a:rPr lang="en-US" sz="1050" dirty="0" smtClean="0"/>
              <a:t>&gt;</a:t>
            </a:r>
          </a:p>
          <a:p>
            <a:pPr lvl="1"/>
            <a:r>
              <a:rPr lang="en-US" b="1" dirty="0" smtClean="0"/>
              <a:t>Download</a:t>
            </a:r>
            <a:r>
              <a:rPr lang="en-US" dirty="0" smtClean="0"/>
              <a:t> : download a version into your folder and use the appropriate script tag.</a:t>
            </a:r>
          </a:p>
          <a:p>
            <a:r>
              <a:rPr lang="en-US" dirty="0" smtClean="0"/>
              <a:t>JQuery exposes one function as an entry point</a:t>
            </a:r>
          </a:p>
          <a:p>
            <a:pPr lvl="1"/>
            <a:r>
              <a:rPr lang="en-US" dirty="0" smtClean="0"/>
              <a:t>$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JQuery supports an 'ajax' method.  </a:t>
            </a:r>
          </a:p>
          <a:p>
            <a:pPr lvl="1"/>
            <a:r>
              <a:rPr lang="en-US" dirty="0" smtClean="0"/>
              <a:t>The method accepts a single configuration object.</a:t>
            </a:r>
          </a:p>
          <a:p>
            <a:pPr lvl="1"/>
            <a:r>
              <a:rPr lang="en-US" dirty="0" smtClean="0"/>
              <a:t>The method executes asynchronously.  It returns immediately after initiating an HTTP request. </a:t>
            </a:r>
          </a:p>
          <a:p>
            <a:r>
              <a:rPr lang="en-US" dirty="0" smtClean="0"/>
              <a:t>The following configuration properties are commonly used</a:t>
            </a:r>
          </a:p>
          <a:p>
            <a:pPr lvl="1"/>
            <a:r>
              <a:rPr lang="en-US" b="1" dirty="0" err="1" smtClean="0"/>
              <a:t>url</a:t>
            </a:r>
            <a:r>
              <a:rPr lang="en-US" dirty="0" smtClean="0"/>
              <a:t> : the </a:t>
            </a:r>
            <a:r>
              <a:rPr lang="en-US" dirty="0" err="1" smtClean="0"/>
              <a:t>url</a:t>
            </a:r>
            <a:r>
              <a:rPr lang="en-US" dirty="0" smtClean="0"/>
              <a:t> of the AJAX request</a:t>
            </a:r>
          </a:p>
          <a:p>
            <a:pPr lvl="1"/>
            <a:r>
              <a:rPr lang="en-US" b="1" dirty="0" smtClean="0"/>
              <a:t>data</a:t>
            </a:r>
            <a:r>
              <a:rPr lang="en-US" dirty="0" smtClean="0"/>
              <a:t> : an object that is either</a:t>
            </a:r>
          </a:p>
          <a:p>
            <a:pPr lvl="2"/>
            <a:r>
              <a:rPr lang="en-US" dirty="0" smtClean="0"/>
              <a:t>passed in the query parameter for GET/DELETE</a:t>
            </a:r>
          </a:p>
          <a:p>
            <a:pPr lvl="2"/>
            <a:r>
              <a:rPr lang="en-US" dirty="0" smtClean="0"/>
              <a:t>passed as a </a:t>
            </a:r>
            <a:r>
              <a:rPr lang="en-US" dirty="0" err="1" smtClean="0"/>
              <a:t>url</a:t>
            </a:r>
            <a:r>
              <a:rPr lang="en-US" dirty="0" smtClean="0"/>
              <a:t>-encoded string in the body for PUT/POST</a:t>
            </a:r>
          </a:p>
          <a:p>
            <a:pPr lvl="1"/>
            <a:r>
              <a:rPr lang="en-US" b="1" dirty="0" smtClean="0"/>
              <a:t>headers</a:t>
            </a:r>
            <a:r>
              <a:rPr lang="en-US" dirty="0" smtClean="0"/>
              <a:t> : an object containing headers</a:t>
            </a:r>
          </a:p>
          <a:p>
            <a:pPr lvl="1"/>
            <a:r>
              <a:rPr lang="en-US" b="1" dirty="0" smtClean="0"/>
              <a:t>success</a:t>
            </a:r>
            <a:r>
              <a:rPr lang="en-US" dirty="0" smtClean="0"/>
              <a:t> : a function callback</a:t>
            </a:r>
          </a:p>
          <a:p>
            <a:pPr lvl="2"/>
            <a:r>
              <a:rPr lang="en-US" dirty="0" smtClean="0"/>
              <a:t>a function that accepts (result, status, </a:t>
            </a:r>
            <a:r>
              <a:rPr lang="en-US" dirty="0" err="1" smtClean="0"/>
              <a:t>xhr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error</a:t>
            </a:r>
            <a:r>
              <a:rPr lang="en-US" dirty="0" smtClean="0"/>
              <a:t> : a function callback</a:t>
            </a:r>
          </a:p>
          <a:p>
            <a:pPr lvl="2"/>
            <a:r>
              <a:rPr lang="en-US" dirty="0" smtClean="0"/>
              <a:t>a function that accepts ( </a:t>
            </a:r>
            <a:r>
              <a:rPr lang="en-US" dirty="0" err="1" smtClean="0"/>
              <a:t>xhr</a:t>
            </a:r>
            <a:r>
              <a:rPr lang="en-US" dirty="0" smtClean="0"/>
              <a:t>, status, error ) 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: a function callback</a:t>
            </a:r>
          </a:p>
          <a:p>
            <a:pPr lvl="2"/>
            <a:r>
              <a:rPr lang="en-US" dirty="0" smtClean="0"/>
              <a:t>a function that accepts ( </a:t>
            </a:r>
            <a:r>
              <a:rPr lang="en-US" dirty="0" err="1" smtClean="0"/>
              <a:t>xhr</a:t>
            </a:r>
            <a:r>
              <a:rPr lang="en-US" dirty="0" smtClean="0"/>
              <a:t>, status )</a:t>
            </a:r>
          </a:p>
          <a:p>
            <a:pPr lvl="1"/>
            <a:r>
              <a:rPr lang="en-US" b="1" dirty="0" smtClean="0"/>
              <a:t>method</a:t>
            </a:r>
            <a:r>
              <a:rPr lang="en-US" dirty="0" smtClean="0"/>
              <a:t> : the HTTP method to invoke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1905000"/>
            <a:ext cx="6400800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C00000"/>
                </a:solidFill>
              </a:rPr>
              <a:t>globalTask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$.</a:t>
            </a:r>
            <a:r>
              <a:rPr lang="en-US" sz="1400" dirty="0"/>
              <a:t>ajax</a:t>
            </a:r>
            <a:r>
              <a:rPr lang="en-US" sz="1400" dirty="0" smtClean="0"/>
              <a:t>({ 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url</a:t>
            </a:r>
            <a:r>
              <a:rPr lang="en-US" sz="1400" dirty="0"/>
              <a:t>: </a:t>
            </a:r>
            <a:r>
              <a:rPr lang="en-US" sz="1400" dirty="0" smtClean="0"/>
              <a:t>"http://138.49.184.143:3000/tasker/</a:t>
            </a:r>
            <a:r>
              <a:rPr lang="en-US" sz="1400" dirty="0" err="1" smtClean="0"/>
              <a:t>api</a:t>
            </a:r>
            <a:r>
              <a:rPr lang="en-US" sz="1400" dirty="0" smtClean="0"/>
              <a:t>/</a:t>
            </a:r>
            <a:r>
              <a:rPr lang="en-US" sz="1400" dirty="0" err="1" smtClean="0"/>
              <a:t>abc</a:t>
            </a:r>
            <a:r>
              <a:rPr lang="en-US" sz="1400" dirty="0" smtClean="0"/>
              <a:t>/</a:t>
            </a:r>
            <a:r>
              <a:rPr lang="en-US" sz="1400" dirty="0" err="1" smtClean="0"/>
              <a:t>def</a:t>
            </a:r>
            <a:r>
              <a:rPr lang="en-US" sz="1400" dirty="0" smtClean="0"/>
              <a:t>",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data</a:t>
            </a:r>
            <a:r>
              <a:rPr lang="en-US" sz="1400" dirty="0"/>
              <a:t>: </a:t>
            </a:r>
            <a:r>
              <a:rPr lang="en-US" sz="1400" dirty="0" smtClean="0"/>
              <a:t>{  key : '123'  },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type</a:t>
            </a:r>
            <a:r>
              <a:rPr lang="en-US" sz="1400" dirty="0"/>
              <a:t>: '</a:t>
            </a:r>
            <a:r>
              <a:rPr lang="en-US" sz="1400" dirty="0" smtClean="0"/>
              <a:t>GET</a:t>
            </a:r>
            <a:r>
              <a:rPr lang="en-US" sz="1400" dirty="0"/>
              <a:t>'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 smtClean="0"/>
              <a:t>    </a:t>
            </a:r>
            <a:r>
              <a:rPr lang="en-US" sz="1400" b="1" dirty="0" smtClean="0"/>
              <a:t>success</a:t>
            </a:r>
            <a:r>
              <a:rPr lang="en-US" sz="1400" dirty="0"/>
              <a:t>: function( </a:t>
            </a:r>
            <a:r>
              <a:rPr lang="en-US" sz="1400" dirty="0" smtClean="0"/>
              <a:t>task) {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     </a:t>
            </a:r>
            <a:r>
              <a:rPr lang="en-US" sz="1400" b="1" dirty="0" err="1" smtClean="0">
                <a:solidFill>
                  <a:srgbClr val="C00000"/>
                </a:solidFill>
              </a:rPr>
              <a:t>globalTask</a:t>
            </a:r>
            <a:r>
              <a:rPr lang="en-US" sz="1400" b="1" dirty="0" smtClean="0">
                <a:solidFill>
                  <a:srgbClr val="C00000"/>
                </a:solidFill>
              </a:rPr>
              <a:t> = task;</a:t>
            </a:r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dirty="0"/>
              <a:t>        $( "&lt;h1&gt;" ).text( </a:t>
            </a:r>
            <a:r>
              <a:rPr lang="en-US" sz="1400" dirty="0" err="1" smtClean="0"/>
              <a:t>task.description</a:t>
            </a:r>
            <a:r>
              <a:rPr lang="en-US" sz="1400" dirty="0" smtClean="0"/>
              <a:t> </a:t>
            </a:r>
            <a:r>
              <a:rPr lang="en-US" sz="1400" dirty="0"/>
              <a:t>).</a:t>
            </a:r>
            <a:r>
              <a:rPr lang="en-US" sz="1400" dirty="0" err="1"/>
              <a:t>appendTo</a:t>
            </a:r>
            <a:r>
              <a:rPr lang="en-US" sz="1400" dirty="0"/>
              <a:t>( "body" );</a:t>
            </a:r>
          </a:p>
          <a:p>
            <a:r>
              <a:rPr lang="en-US" sz="1400" dirty="0"/>
              <a:t>        $( "&lt;div class=\"content\"&gt;").html( </a:t>
            </a:r>
            <a:r>
              <a:rPr lang="en-US" sz="1400" dirty="0" err="1" smtClean="0"/>
              <a:t>task.dueDate</a:t>
            </a:r>
            <a:r>
              <a:rPr lang="en-US" sz="1400" dirty="0" smtClean="0"/>
              <a:t> </a:t>
            </a:r>
            <a:r>
              <a:rPr lang="en-US" sz="1400" dirty="0"/>
              <a:t>).</a:t>
            </a:r>
            <a:r>
              <a:rPr lang="en-US" sz="1400" dirty="0" err="1"/>
              <a:t>appendTo</a:t>
            </a:r>
            <a:r>
              <a:rPr lang="en-US" sz="1400" dirty="0"/>
              <a:t>( "body" );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},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error</a:t>
            </a:r>
            <a:r>
              <a:rPr lang="en-US" sz="1400" dirty="0"/>
              <a:t>: function( </a:t>
            </a:r>
            <a:r>
              <a:rPr lang="en-US" sz="1400" dirty="0" err="1"/>
              <a:t>xhr</a:t>
            </a:r>
            <a:r>
              <a:rPr lang="en-US" sz="1400" dirty="0"/>
              <a:t>, status, </a:t>
            </a:r>
            <a:r>
              <a:rPr lang="en-US" sz="1400" dirty="0" err="1"/>
              <a:t>errorThrown</a:t>
            </a:r>
            <a:r>
              <a:rPr lang="en-US" sz="1400" dirty="0"/>
              <a:t> ) {</a:t>
            </a:r>
          </a:p>
          <a:p>
            <a:r>
              <a:rPr lang="en-US" sz="1400" dirty="0"/>
              <a:t>        alert( "Sorry, there was a problem!" </a:t>
            </a:r>
            <a:r>
              <a:rPr lang="en-US" sz="1400" dirty="0" smtClean="0"/>
              <a:t> + </a:t>
            </a:r>
            <a:r>
              <a:rPr lang="en-US" sz="1400" dirty="0" err="1" smtClean="0"/>
              <a:t>errorThrown</a:t>
            </a:r>
            <a:r>
              <a:rPr lang="en-US" sz="1400" dirty="0" smtClean="0"/>
              <a:t> );</a:t>
            </a:r>
            <a:endParaRPr lang="en-US" sz="1400" dirty="0"/>
          </a:p>
          <a:p>
            <a:r>
              <a:rPr lang="en-US" sz="1400" dirty="0" smtClean="0"/>
              <a:t>    },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complete</a:t>
            </a:r>
            <a:r>
              <a:rPr lang="en-US" sz="1400" dirty="0"/>
              <a:t>: function( </a:t>
            </a:r>
            <a:r>
              <a:rPr lang="en-US" sz="1400" dirty="0" err="1"/>
              <a:t>xhr</a:t>
            </a:r>
            <a:r>
              <a:rPr lang="en-US" sz="1400" dirty="0"/>
              <a:t>, status ) {</a:t>
            </a:r>
          </a:p>
          <a:p>
            <a:r>
              <a:rPr lang="en-US" sz="1400" dirty="0"/>
              <a:t>        alert( "The request is complete!" 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 smtClean="0"/>
              <a:t>});</a:t>
            </a:r>
          </a:p>
          <a:p>
            <a:endParaRPr lang="en-US" sz="1400" dirty="0"/>
          </a:p>
          <a:p>
            <a:r>
              <a:rPr lang="en-US" sz="1400" dirty="0" err="1" smtClean="0"/>
              <a:t>console.log</a:t>
            </a:r>
            <a:r>
              <a:rPr lang="en-US" sz="1400" dirty="0" smtClean="0"/>
              <a:t>( </a:t>
            </a:r>
            <a:r>
              <a:rPr lang="en-US" sz="1400" b="1" dirty="0" err="1" smtClean="0">
                <a:solidFill>
                  <a:srgbClr val="C00000"/>
                </a:solidFill>
              </a:rPr>
              <a:t>globalTask</a:t>
            </a:r>
            <a:r>
              <a:rPr lang="en-US" sz="1400" dirty="0" smtClean="0"/>
              <a:t> ); // what prints out?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501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general, you can only load data from the same web site that your </a:t>
            </a:r>
            <a:r>
              <a:rPr lang="en-US" dirty="0" smtClean="0"/>
              <a:t>html document came from.  This </a:t>
            </a:r>
            <a:r>
              <a:rPr lang="en-US" dirty="0"/>
              <a:t>is called the "same origin policy</a:t>
            </a:r>
            <a:r>
              <a:rPr lang="en-US" dirty="0" smtClean="0"/>
              <a:t>"</a:t>
            </a:r>
          </a:p>
          <a:p>
            <a:r>
              <a:rPr lang="en-US" dirty="0" smtClean="0"/>
              <a:t>Data is always sent textually in an HTTP request.</a:t>
            </a:r>
          </a:p>
          <a:p>
            <a:pPr lvl="1"/>
            <a:r>
              <a:rPr lang="en-US" dirty="0" smtClean="0"/>
              <a:t>How </a:t>
            </a:r>
            <a:r>
              <a:rPr lang="en-US" smtClean="0"/>
              <a:t>to send/receive </a:t>
            </a:r>
            <a:r>
              <a:rPr lang="en-US" dirty="0" smtClean="0"/>
              <a:t>an object such as { a : [1, false, []] }?</a:t>
            </a:r>
          </a:p>
          <a:p>
            <a:r>
              <a:rPr lang="en-US" dirty="0" smtClean="0"/>
              <a:t>JSON specifies a textual format for representing JavaScript objects.  JSON is also a globally defined object in JavaScript</a:t>
            </a:r>
          </a:p>
          <a:p>
            <a:pPr lvl="1"/>
            <a:r>
              <a:rPr lang="en-US" dirty="0" err="1" smtClean="0"/>
              <a:t>JSON.parse</a:t>
            </a:r>
            <a:r>
              <a:rPr lang="en-US" dirty="0" smtClean="0"/>
              <a:t>( txt ) =&gt; produces a JavaScript object</a:t>
            </a:r>
          </a:p>
          <a:p>
            <a:pPr lvl="1"/>
            <a:r>
              <a:rPr lang="en-US" dirty="0" err="1" smtClean="0"/>
              <a:t>JSON.stringify</a:t>
            </a:r>
            <a:r>
              <a:rPr lang="en-US" dirty="0" smtClean="0"/>
              <a:t>( </a:t>
            </a:r>
            <a:r>
              <a:rPr lang="en-US" dirty="0" err="1" smtClean="0"/>
              <a:t>obj</a:t>
            </a:r>
            <a:r>
              <a:rPr lang="en-US" dirty="0" smtClean="0"/>
              <a:t> ) =&gt; produces JSON text</a:t>
            </a:r>
          </a:p>
          <a:p>
            <a:r>
              <a:rPr lang="en-US" dirty="0" smtClean="0"/>
              <a:t>To convert between Objects and JSON strings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txt = '{ "make" : "ford", "year" : 2012 }';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(txt);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asString</a:t>
            </a:r>
            <a:r>
              <a:rPr lang="en-US" dirty="0" smtClean="0"/>
              <a:t> = 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4699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25747</TotalTime>
  <Words>535</Words>
  <Application>Microsoft Macintosh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Trebuchet MS</vt:lpstr>
      <vt:lpstr>Wingdings</vt:lpstr>
      <vt:lpstr>Arial</vt:lpstr>
      <vt:lpstr>Mod</vt:lpstr>
      <vt:lpstr>Ajax</vt:lpstr>
      <vt:lpstr>Out with the Old</vt:lpstr>
      <vt:lpstr>PowerPoint Presentation</vt:lpstr>
      <vt:lpstr>Jquery and Ajax</vt:lpstr>
      <vt:lpstr>AJAX</vt:lpstr>
      <vt:lpstr>Ajax Example</vt:lpstr>
      <vt:lpstr>Some Details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kenny</dc:creator>
  <cp:lastModifiedBy>Kenny Hunt</cp:lastModifiedBy>
  <cp:revision>323</cp:revision>
  <dcterms:created xsi:type="dcterms:W3CDTF">2006-08-16T00:00:00Z</dcterms:created>
  <dcterms:modified xsi:type="dcterms:W3CDTF">2016-12-09T19:11:05Z</dcterms:modified>
</cp:coreProperties>
</file>