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0" r:id="rId5"/>
    <p:sldId id="266" r:id="rId6"/>
    <p:sldId id="292" r:id="rId7"/>
    <p:sldId id="267" r:id="rId8"/>
    <p:sldId id="272" r:id="rId9"/>
    <p:sldId id="271" r:id="rId10"/>
    <p:sldId id="290" r:id="rId11"/>
    <p:sldId id="291" r:id="rId12"/>
    <p:sldId id="294" r:id="rId13"/>
    <p:sldId id="282" r:id="rId14"/>
    <p:sldId id="273" r:id="rId15"/>
    <p:sldId id="283" r:id="rId16"/>
    <p:sldId id="275" r:id="rId17"/>
    <p:sldId id="293" r:id="rId18"/>
    <p:sldId id="277" r:id="rId19"/>
    <p:sldId id="284" r:id="rId20"/>
    <p:sldId id="285" r:id="rId21"/>
    <p:sldId id="289" r:id="rId22"/>
    <p:sldId id="288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1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3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0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EB86-38C4-43E7-A2DE-1115251D7F26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5F95-132B-4646-B38A-35BA8426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0070C0"/>
                </a:solidFill>
                <a:latin typeface="Candara" panose="020E0502030303020204" pitchFamily="34" charset="0"/>
              </a:rPr>
              <a:t>Responsive Web Design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21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Flexible Grid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Fluid, proportion based grids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Relative size units, not pixels or points (the root of all evil)</a:t>
            </a:r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38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Responsive Images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Set max-width to 100%. Boom! Done. 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Majaa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maadi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.</a:t>
            </a:r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69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Summary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What is RWD and why 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we should care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Fundamental ideas of responsive web design</a:t>
            </a: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Media queries</a:t>
            </a:r>
          </a:p>
          <a:p>
            <a:pPr lvl="1"/>
            <a:endParaRPr lang="en-US" sz="16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Fluid proportion based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g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rid</a:t>
            </a:r>
          </a:p>
          <a:p>
            <a:pPr lvl="1"/>
            <a:endParaRPr lang="en-US" sz="16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pPr lvl="1"/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Responsive images</a:t>
            </a:r>
            <a:endParaRPr lang="en-US" sz="16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857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70C0"/>
                </a:solidFill>
                <a:latin typeface="Candara" panose="020E0502030303020204" pitchFamily="34" charset="0"/>
              </a:rPr>
              <a:t>Bootstrap</a:t>
            </a:r>
            <a:endParaRPr lang="en-US" sz="6600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52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Intro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Bootstrap is the most </a:t>
            </a:r>
            <a:r>
              <a:rPr lang="en-US" sz="2000" b="1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popular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 HTML, CSS, and JS framework for developing </a:t>
            </a:r>
            <a:r>
              <a:rPr lang="en-US" sz="2000" b="1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responsive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2000" b="1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mobile first 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projects on the web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No magic, it’s all plain old CSS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Ships with vanilla CSS, but source code written in less and sass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Supports all major browsers (Even IE 8-11 *slow clap*)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The wall of browser bugs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5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Getting started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Download the source, compile, and include</a:t>
            </a:r>
          </a:p>
          <a:p>
            <a:pPr lvl="1"/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Less or sass or plain old CSS – your choice!</a:t>
            </a:r>
          </a:p>
          <a:p>
            <a:pPr marL="457200" lvl="1" indent="0">
              <a:buNone/>
            </a:pPr>
            <a:endParaRPr lang="en-US" sz="16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Compiled and minified files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Bootstrap CDN – don’t use it on production site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Through package managers – npm, bower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95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CSS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Bootstrap has a lot (add a lot of lots here) of CSS classes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All Bootstrap magic boils down to carefully designed CSS classes</a:t>
            </a:r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2029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Bootstrap Grid System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12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 column grid, each column 8.33% wide</a:t>
            </a: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Predefined CSS grid classes – </a:t>
            </a:r>
            <a:r>
              <a:rPr lang="en-US" sz="2000" b="1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col-SIZE-SPAN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Device Breakpoints: </a:t>
            </a:r>
          </a:p>
          <a:p>
            <a:endParaRPr lang="en-US" sz="16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10077"/>
              </p:ext>
            </p:extLst>
          </p:nvPr>
        </p:nvGraphicFramePr>
        <p:xfrm>
          <a:off x="1524000" y="38100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Break-points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768px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col-</a:t>
                      </a:r>
                      <a:r>
                        <a:rPr lang="en-US" dirty="0" err="1" smtClean="0"/>
                        <a:t>xs</a:t>
                      </a:r>
                      <a:r>
                        <a:rPr lang="en-US" dirty="0" smtClean="0"/>
                        <a:t>-*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Tablet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&gt;=768px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col-</a:t>
                      </a:r>
                      <a:r>
                        <a:rPr lang="en-US" dirty="0" err="1" smtClean="0"/>
                        <a:t>sm</a:t>
                      </a:r>
                      <a:r>
                        <a:rPr lang="en-US" dirty="0" smtClean="0"/>
                        <a:t>-*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&gt;=992px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col-md-*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Larger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&gt;=1200px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col-</a:t>
                      </a:r>
                      <a:r>
                        <a:rPr lang="en-US" dirty="0" err="1" smtClean="0"/>
                        <a:t>lg</a:t>
                      </a:r>
                      <a:r>
                        <a:rPr lang="en-US" dirty="0" smtClean="0"/>
                        <a:t>-*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552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Components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Reusable components built to provide iconography, dropdowns, input groups, navigation, alerts, and much more.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So many components, so little space to list them all. Go back to browser!</a:t>
            </a:r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6891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JavaScript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Brings Bootstrap’s components to life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Depends on 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jquery</a:t>
            </a:r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132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Agenda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3364" y="1905000"/>
            <a:ext cx="8229600" cy="381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>
              <a:latin typeface="Candara" panose="020E050203030302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en-US" sz="2000" dirty="0" smtClean="0">
                <a:latin typeface="Candara" panose="020E0502030303020204" pitchFamily="34" charset="0"/>
              </a:rPr>
              <a:t>There is no agenda</a:t>
            </a:r>
          </a:p>
          <a:p>
            <a:pPr marL="457200" indent="-457200" algn="l">
              <a:buFontTx/>
              <a:buChar char="-"/>
            </a:pPr>
            <a:endParaRPr lang="en-US" sz="2000" dirty="0">
              <a:latin typeface="Candara" panose="020E0502030303020204" pitchFamily="34" charset="0"/>
            </a:endParaRPr>
          </a:p>
          <a:p>
            <a:pPr algn="l"/>
            <a:endParaRPr lang="en-US" sz="2000" dirty="0" smtClean="0">
              <a:latin typeface="Candara" panose="020E0502030303020204" pitchFamily="34" charset="0"/>
            </a:endParaRPr>
          </a:p>
          <a:p>
            <a:pPr marL="457200" indent="-457200" algn="l">
              <a:buFontTx/>
              <a:buChar char="-"/>
            </a:pPr>
            <a:endParaRPr lang="en-US" sz="2000" dirty="0" smtClean="0">
              <a:latin typeface="Candara" panose="020E0502030303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81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Customizing Bootstrap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Major complaint – Bootstrap is too bloated</a:t>
            </a: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Contains many classes that you probably will never use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Using 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config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 file</a:t>
            </a:r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695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Bootstrap 4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Still in beta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Moved from less to sass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Dropped support for IE8, IE9, iOS6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Added flexbox support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Switched from pixels to root ems</a:t>
            </a:r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9832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Thank you!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82" y="2286000"/>
            <a:ext cx="5538354" cy="31242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0397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What the heck is RWD anyway?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772400" cy="1752600"/>
          </a:xfrm>
        </p:spPr>
        <p:txBody>
          <a:bodyPr>
            <a:normAutofit/>
          </a:bodyPr>
          <a:lstStyle/>
          <a:p>
            <a:endParaRPr lang="en-US" sz="2000" b="1" i="1" dirty="0"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26210"/>
            <a:ext cx="5943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2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772400" cy="1752600"/>
          </a:xfrm>
        </p:spPr>
        <p:txBody>
          <a:bodyPr>
            <a:normAutofit/>
          </a:bodyPr>
          <a:lstStyle/>
          <a:p>
            <a:endParaRPr lang="en-US" sz="2000" b="1" i="1" dirty="0"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Content-is-like-water-19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Okay, Why should I care?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Supporting your multi-device user base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One site to rule them 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all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Bulletproof 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design – future-proof, device-agnostic</a:t>
            </a:r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You don’t have a choice</a:t>
            </a:r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55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7" y="1600200"/>
            <a:ext cx="74674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8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A Brief History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“Those who do not study the history are condemned to repeat it”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	- George Santayana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One site to rule them all vs separate mobile site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Ethan Morcotte – coined the term in 2010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Cleverly combined the existing tools – media queries, flexible grids, and flexible images.</a:t>
            </a:r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70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andara" panose="020E0502030303020204" pitchFamily="34" charset="0"/>
              </a:rPr>
              <a:t>Media Queries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MVP of responsive web design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Allow you to group styles and target them to devices based on some criteria</a:t>
            </a:r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Target styles for specific conditions – width, orientation, media type</a:t>
            </a:r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2000" dirty="0" smtClean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Syntax: @media (media feature) { // styles }</a:t>
            </a:r>
          </a:p>
          <a:p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rPr>
              <a:t>Media features can be combined using logical operators</a:t>
            </a:r>
            <a:endParaRPr lang="en-US" sz="2000" dirty="0">
              <a:solidFill>
                <a:schemeClr val="tx1">
                  <a:tint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960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8236" y="6248400"/>
            <a:ext cx="171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0524" y="1910725"/>
            <a:ext cx="30130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dirty="0" smtClean="0">
                <a:solidFill>
                  <a:srgbClr val="0070C0"/>
                </a:solidFill>
                <a:latin typeface="Candara" panose="020E0502030303020204" pitchFamily="34" charset="0"/>
              </a:rPr>
              <a:t>“Talk </a:t>
            </a:r>
            <a:r>
              <a:rPr lang="en-US" sz="4400" dirty="0">
                <a:solidFill>
                  <a:srgbClr val="0070C0"/>
                </a:solidFill>
                <a:latin typeface="Candara" panose="020E0502030303020204" pitchFamily="34" charset="0"/>
              </a:rPr>
              <a:t>is cheap. Show me the code</a:t>
            </a:r>
            <a:r>
              <a:rPr lang="en-US" sz="4400" dirty="0" smtClean="0">
                <a:solidFill>
                  <a:srgbClr val="0070C0"/>
                </a:solidFill>
                <a:latin typeface="Candara" panose="020E0502030303020204" pitchFamily="34" charset="0"/>
              </a:rPr>
              <a:t>.”</a:t>
            </a:r>
          </a:p>
          <a:p>
            <a:pPr lvl="0"/>
            <a:endParaRPr lang="en-US" sz="4400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lvl="0"/>
            <a:r>
              <a:rPr lang="en-US" sz="4400" dirty="0" smtClean="0">
                <a:solidFill>
                  <a:srgbClr val="0070C0"/>
                </a:solidFill>
                <a:latin typeface="Candara" panose="020E0502030303020204" pitchFamily="34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andara" panose="020E0502030303020204" pitchFamily="34" charset="0"/>
              </a:rPr>
              <a:t>- Linus Torvalds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21139</TotalTime>
  <Words>460</Words>
  <Application>Microsoft Office PowerPoint</Application>
  <PresentationFormat>On-screen Show (4:3)</PresentationFormat>
  <Paragraphs>127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Responsive Web Design</vt:lpstr>
      <vt:lpstr>Agenda</vt:lpstr>
      <vt:lpstr>What the heck is RWD anyway?</vt:lpstr>
      <vt:lpstr>PowerPoint Presentation</vt:lpstr>
      <vt:lpstr>Okay, Why should I care?</vt:lpstr>
      <vt:lpstr>PowerPoint Presentation</vt:lpstr>
      <vt:lpstr>A Brief History</vt:lpstr>
      <vt:lpstr>Media Queries</vt:lpstr>
      <vt:lpstr>PowerPoint Presentation</vt:lpstr>
      <vt:lpstr>Flexible Grid</vt:lpstr>
      <vt:lpstr>Responsive Images</vt:lpstr>
      <vt:lpstr>Summary</vt:lpstr>
      <vt:lpstr>Bootstrap</vt:lpstr>
      <vt:lpstr>Intro</vt:lpstr>
      <vt:lpstr>Getting started</vt:lpstr>
      <vt:lpstr>CSS</vt:lpstr>
      <vt:lpstr>Bootstrap Grid System</vt:lpstr>
      <vt:lpstr>Components</vt:lpstr>
      <vt:lpstr>JavaScript</vt:lpstr>
      <vt:lpstr>Customizing Bootstrap</vt:lpstr>
      <vt:lpstr>Bootstrap 4</vt:lpstr>
      <vt:lpstr>Questions?</vt:lpstr>
      <vt:lpstr>Thank you!</vt:lpstr>
    </vt:vector>
  </TitlesOfParts>
  <Company>Great-West Life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</dc:title>
  <dc:creator>Narayana, Sandhya</dc:creator>
  <cp:lastModifiedBy>Devegowda, Manjunatha</cp:lastModifiedBy>
  <cp:revision>102</cp:revision>
  <dcterms:created xsi:type="dcterms:W3CDTF">2017-07-26T06:35:31Z</dcterms:created>
  <dcterms:modified xsi:type="dcterms:W3CDTF">2017-08-31T08:57:21Z</dcterms:modified>
</cp:coreProperties>
</file>