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7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B910-0151-4A2C-AA53-EDA6138C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0B88-EBAC-49B0-967B-F7ACBAC1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9289-E875-4EA5-8A6C-3C1F2B7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F2BC-4EA9-4111-937D-D4D4AD3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BF12-EAC4-47A5-9C34-574CD5D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5945-B10D-4FAD-8A3F-35F2381D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CD0B-DA5D-42AF-B42F-347BB0AFA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CD80-A0BE-4C5A-B35E-199426CC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4BBF-65CD-4E3C-B5A6-9341C075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4D5B-83FB-4349-AD40-36E8509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64284-C4B2-43CF-B430-CCA07BF7E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B689C-B490-4267-BC01-45C2065B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2143-C973-4C25-B958-CAC60E2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9F48-274B-4A18-B857-02DD24A4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7941-F2D9-4D38-8B3F-BEF16E1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B50-5724-4089-990B-5D8AFA34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96BB-0493-46D1-8838-A207C3E6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0864A-CC2C-419A-A957-2EA489F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880C-3ED3-4D43-BE5F-75311B38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2822-9BC0-45C1-A156-AECF8ED0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1AD1-D9E4-45FB-8F0F-8B44B2E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D9942-8055-47AD-9C28-A1372C2A7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6B20-053D-445C-BB04-05D3B5FA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8646-E716-4E76-9340-EC69F3FA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D070-25CE-4296-8CD6-912684E4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72E-1B87-4393-90D4-73FCAB8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FB0E-7D35-40FD-A095-011CCDAB5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43054-F961-442F-BADF-A3F4EC3B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99C1-F40A-45C6-A585-37AAF98E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FF14-30AF-4E3C-A686-ADDB2E03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6E70-9C4F-478F-918D-847953A1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29DA-EC04-4767-8E79-715C337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961F-11E8-41E8-ADC6-38C2C7FF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FB2-F9C1-4C17-8592-17AAD54E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9E13E-9190-42E7-A605-825242B76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F764D-A1A6-4789-A040-0B0D11D3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A1C1E-5A4A-4829-9793-0480DCE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8BF66-5579-4390-AD1F-90D6CA51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36B4E-0882-4FEE-A9B8-CE9621B2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C72F-7504-4E4B-B3F8-785F66FA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FE3B-DAE7-4D1E-B82D-5A6E6C6C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803C-BEA2-42E3-BE57-EA17BDDC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0E07D-3B75-4F4F-92E1-B16CA08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C3EA6-957C-4E93-811D-087917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B06F9-CC0E-4BD9-B76F-582B3AEA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C89A-8DB0-4A3F-AA18-96FF198A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4111-EEFC-475B-B8E6-E249FF7A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D5B-98C5-4F24-ABEF-D1C8FF2A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43DE2-7506-4196-9659-0640911D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766D-16B3-4C3C-B1F3-B22EC958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5E4ED-0F69-48E0-AC3A-B07E0D1C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8A4A-8515-4F69-9574-35DD2E67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B2FB-4E02-4D41-B142-D07DB29D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903C3-C019-4F27-AFD4-29162CC8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933F1-EC48-49F3-882D-4F6FA580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ECE09-E245-4FF3-9456-C44FEC7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AE20-367D-4802-901F-975D143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1FBB-0F93-4093-A88A-750469F8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7945A-0129-4479-B040-C76B45F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9420-D504-405E-9684-103E154A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5CAE-E30C-48E8-BB81-F2BA1A03E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228A-9813-4804-B1BE-E7D48DB9CD4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3BE-47E1-4F24-BA3A-2019A81B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88B7-12B3-4415-8172-17522E96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D937-8B86-483A-8269-3582835D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335E-3CF7-4C66-AF29-74AB47DF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8294-FFF8-43AA-9119-130AE4F8F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Panda</dc:creator>
  <cp:lastModifiedBy>Peter Panda</cp:lastModifiedBy>
  <cp:revision>1</cp:revision>
  <dcterms:created xsi:type="dcterms:W3CDTF">2018-01-16T11:36:05Z</dcterms:created>
  <dcterms:modified xsi:type="dcterms:W3CDTF">2018-01-16T11:36:57Z</dcterms:modified>
</cp:coreProperties>
</file>