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7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F35E-B467-41DC-BF8A-56BA73C55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C2C9D-95F5-4F96-A44D-5446D5ED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B20DC-4DC9-40DB-87E7-2647240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2582-487C-4096-AF06-F576342725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EA27-2793-4068-8C62-9DE8B7AF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5621-68B2-4872-992B-2707E93A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F6D-A12A-4E3D-BF59-40E86A8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3EAF-A283-4D3D-9406-202A626F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F2439-586A-4C73-9110-B7B54F870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31987-2F90-4197-AF63-7216CB16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2582-487C-4096-AF06-F576342725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E5D7E-85AC-4AE1-B6CF-59D9E59C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4BEAD-0BBB-4EA2-BA5F-E66E5D8D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F6D-A12A-4E3D-BF59-40E86A8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5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B24FA-C626-4EBE-B53D-417FE2F62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AF837-91A6-498A-A0C7-E5885C6C1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F353-9B5A-423D-BDA6-0006001D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2582-487C-4096-AF06-F576342725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65CC1-5BAA-482D-A07A-2E13B321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F8840-12FC-47B5-8BE0-2AE521AD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F6D-A12A-4E3D-BF59-40E86A8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86F8-E910-4983-BFEF-B9EC1B4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D01F2-81FA-4235-B136-1512C966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786E-2FD2-438B-8F8A-0D770204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2582-487C-4096-AF06-F576342725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9A99-9AAB-415D-9E3B-B5E2EF51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04B34-FC28-4520-ADC3-A123E4E5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F6D-A12A-4E3D-BF59-40E86A8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3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C8E5-7340-43B9-8178-234C1B5C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C15E-FC30-4FE8-8FE2-C625BC3C9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949AE-4170-4B2C-A034-394ACB0A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2582-487C-4096-AF06-F576342725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E2071-4494-4855-8A89-36B6E5EB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0112-14FA-454B-B1EC-A3AD000F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F6D-A12A-4E3D-BF59-40E86A8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A743-EA64-4901-B640-13D85A3D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D5B7-3D88-4BA5-AE61-8A1010563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691B1-D5E8-4CDF-ACD1-438A72903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0B862-A2F6-496D-9CE9-0AA2DE28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2582-487C-4096-AF06-F576342725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65BEB-014A-4DE5-ACB6-5C191E01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32F98-B9EC-49A4-BBA8-25AFA547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F6D-A12A-4E3D-BF59-40E86A8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22E2-810B-4EF2-BA25-8D9A9E5D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DC636-18C4-44EC-A4D2-9AF1237D5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521E-4302-437C-AA5C-340D7D6FA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C3D5A-4C8B-4657-8416-C2EEC3F61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A966B-3CBB-4148-A463-3A07D415D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466A9-3A8B-4119-AC43-DCF759D0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2582-487C-4096-AF06-F576342725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9977D-7156-4BCE-972E-F44D6C36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AD466-67A1-4171-91E8-4D6D85DC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F6D-A12A-4E3D-BF59-40E86A8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8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EDC3-2D77-43B2-B73E-4C8D2281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C66A2-AC1B-420A-8F67-7AC93F55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2582-487C-4096-AF06-F576342725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CAD7D-DC6F-4C63-BD3B-97B72FD6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6CF6D-D7AE-4D94-8681-59EB9BA7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F6D-A12A-4E3D-BF59-40E86A8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56522-2639-447F-BCF1-76E171E8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2582-487C-4096-AF06-F576342725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062E8-8EB0-4353-A6EE-9A045737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71EA-605A-4E11-9E74-92A385EF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F6D-A12A-4E3D-BF59-40E86A8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1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A8E8-F93A-47DD-B4F1-65370A38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0B83-0044-40B6-8C22-4395D2C15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472C0-42ED-4FF5-A040-3C52B00FA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6BB85-1F9F-4016-9AEE-0E9DFA3F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2582-487C-4096-AF06-F576342725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1D758-2F50-4631-9041-61C198D1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5CEED-3C56-4CB0-8A13-B4890C8D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F6D-A12A-4E3D-BF59-40E86A8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8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A052-7EC4-4F68-856E-31D8A235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0CBFC-DF0F-414A-A628-D8F18BDCC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190B0-534E-489C-84A3-57111EA36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FFC90-B69B-4389-AB04-058FAFEF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2582-487C-4096-AF06-F576342725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B14CB-135B-41FF-946E-E3FE3797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0785F-B8D4-409A-866B-77566A28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F6D-A12A-4E3D-BF59-40E86A8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3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66484-ADC0-4C17-B8EF-A71FAA05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CF417-9412-4FCC-B509-70A078556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4AF72-5327-4BC4-B7AA-70D86BE17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2582-487C-4096-AF06-F576342725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85BFD-68AF-4713-B186-91945E47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6E45-0DAE-4DD4-A7C5-8E0C15E46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AF6D-A12A-4E3D-BF59-40E86A80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5B07-D746-4C09-A46A-F9BFEFEC4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D817-9F06-4D0E-BF65-782417F3B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59C83-7AD0-45E8-952E-C5996C08F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118600"/>
            <a:ext cx="11431595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Panda</dc:creator>
  <cp:lastModifiedBy>Peter Panda</cp:lastModifiedBy>
  <cp:revision>1</cp:revision>
  <dcterms:created xsi:type="dcterms:W3CDTF">2018-01-15T11:05:54Z</dcterms:created>
  <dcterms:modified xsi:type="dcterms:W3CDTF">2018-01-15T11:06:02Z</dcterms:modified>
</cp:coreProperties>
</file>