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78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7EA7-49CA-4E7C-AA42-C0DC7A3EC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BB9C0-F7A5-438B-A41A-ABD8EBFC3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D6AB-F766-487E-B6C2-ED7E3D50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22B-53FA-433E-86D1-3E43A170C7E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AE804-617D-4433-9139-C1A89731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F710-A992-4B11-AB5F-E4508B8A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F05C-1666-45A2-8A8F-0230CAB77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F5C0-92B0-4DEF-8715-06A1BCA0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65DF0-52C5-4BF7-B5F8-B3289156E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491E3-6D5A-43A4-B3FD-74B228DE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22B-53FA-433E-86D1-3E43A170C7E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A41C-B77E-408E-86E3-C4421E83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EE58-1D62-4260-8ABC-CD7C87A0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F05C-1666-45A2-8A8F-0230CAB77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1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A12D6-713F-41B1-8AE2-CAAE802C6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7B89C-F736-43CD-B44F-03545E6A0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F1D9C-71C2-4965-9C37-E71D1175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22B-53FA-433E-86D1-3E43A170C7E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ACE4-713D-4050-AD6D-0FBB929B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2F66D-9AFD-46CF-BDC1-FE6E17B8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F05C-1666-45A2-8A8F-0230CAB77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9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9872-4045-42C6-89AF-248B8B0F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A5032-BFC7-488A-B4B6-689AAD45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DE272-BF2F-4F2A-BD77-A1F0130A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22B-53FA-433E-86D1-3E43A170C7E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EE888-3BA1-43F1-8F09-72F86708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8A52-6069-4DEB-99C5-0BA7B304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F05C-1666-45A2-8A8F-0230CAB77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12CB-77A6-4C4A-9CA2-2E8A375A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4AEEE-E668-43F6-88A9-3ECF72070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70462-A1F2-4929-A7B7-D7C1095E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22B-53FA-433E-86D1-3E43A170C7E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A77F5-E872-4301-A355-44579A56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BD2F9-6A59-40C7-AF23-564349F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F05C-1666-45A2-8A8F-0230CAB77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0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85C2-B602-4539-9EC5-92087162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C946-7EC2-47EB-A1A8-7D9838B8D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E6763-5B03-42EE-ACD9-D1231E226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0D22E-4332-4BD7-A422-50302B03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22B-53FA-433E-86D1-3E43A170C7E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24585-0129-46EB-AB8B-821D5082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30573-AC24-4347-BE7B-F83BBAE8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F05C-1666-45A2-8A8F-0230CAB77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BF3F-DF64-4C8F-B252-A8C13E8D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12D16-707D-4CD1-B3B4-727863862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598D4-5380-44AA-BC1A-9B0382496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DB2F1-575B-4E5C-A8B6-5DA2203DD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07F41-3F65-410B-9091-2E26172A4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172CB-1963-4573-AC3F-8DF7B049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22B-53FA-433E-86D1-3E43A170C7E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FA32E-14AE-4E59-BD29-1995B255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7F8DC-BF85-4950-BDDC-57709FAC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F05C-1666-45A2-8A8F-0230CAB77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3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31CE-4B49-4D4E-B166-416AF9DD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F48A6-5499-4F7E-B46A-6A952583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22B-53FA-433E-86D1-3E43A170C7E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7C7AB-F265-47E8-963B-352377AC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71BF6-2D90-4046-95F7-612D8F13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F05C-1666-45A2-8A8F-0230CAB77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2F3D9-B44C-40FF-B406-71A3F53A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22B-53FA-433E-86D1-3E43A170C7E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07B69-F6CF-480E-909F-C2D94B2D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B8C39-F64B-4DC8-AF4C-AF80BE88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F05C-1666-45A2-8A8F-0230CAB77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7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4925-40EB-4101-AE6B-81AABE44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95165-00DF-4FE8-9151-89B014122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E30C1-019C-4458-8644-D29DB7457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18E76-F982-448A-8C0A-C1FF27E7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22B-53FA-433E-86D1-3E43A170C7E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740C4-94C0-40C1-B473-0716CCEE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DF549-C1C3-4ADF-9606-4B4B01EB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F05C-1666-45A2-8A8F-0230CAB77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5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2BC4-5F5C-4F25-B2D7-87BAB0F2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A1BCF-D410-4E3F-87F9-131705031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C0CAE-5B65-481A-9EA4-2CC462218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2840F-B709-4B0C-9307-2FB760A4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422B-53FA-433E-86D1-3E43A170C7E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C7763-86DA-4B25-8275-99D5B18B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3676A-2B34-49BF-8797-8376ADAD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F05C-1666-45A2-8A8F-0230CAB77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B2D1F-A101-4216-AE7D-85CDFB40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23F08-8C56-424A-B9B2-E1BFF39A9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3616E-8D4D-4353-8148-A32DA0497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1422B-53FA-433E-86D1-3E43A170C7E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EB341-6945-4A7D-AC2F-217BD26B5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92687-29AA-4051-A648-854B8042F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F05C-1666-45A2-8A8F-0230CAB77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7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8090-6806-49F3-AB91-5EA439FA3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83347-06D7-4A37-B175-F75199001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Kotaiba</a:t>
            </a:r>
            <a:r>
              <a:rPr lang="en-US"/>
              <a:t> and Rick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E3742-B137-46D3-BC55-01FF3B5BB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118600"/>
            <a:ext cx="11431595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0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Greetings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Greetings</dc:title>
  <dc:creator>Peter Panda</dc:creator>
  <cp:lastModifiedBy>Peter Panda</cp:lastModifiedBy>
  <cp:revision>2</cp:revision>
  <dcterms:created xsi:type="dcterms:W3CDTF">2018-01-15T11:02:07Z</dcterms:created>
  <dcterms:modified xsi:type="dcterms:W3CDTF">2018-01-15T11:06:28Z</dcterms:modified>
</cp:coreProperties>
</file>