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78AD-D52F-417F-9055-E54AFC67D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E0CD-241C-4671-A20C-03915AB30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4725-13E7-4900-B621-28F32FC4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9990-CD14-4B4A-BB82-8FF2B3BE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C052-7D5C-452A-8B5B-CDF2B513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50CE-36E2-4773-9683-C909D68B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C5FE7-820E-4AE5-B936-1C5AEFB4B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4970C-7634-45EC-92C1-E58C007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960F-694D-4627-9DDC-D5F1BDC0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9DA7-130D-4E75-9C24-9AAA08F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C6DE-BED3-4ED6-88F9-82EC4241C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20EFE-FBF3-4FB4-9F27-B0779F4D5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7D10-4134-43D4-A956-CB31A656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6871-3535-4AE6-A265-458D8280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8355-521E-4654-B396-853F348A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2D5E-70E0-4A21-80BD-EE505FB4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22EF-8191-4FDB-B7F1-244C4375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EC3A-CEBB-4CA9-AB88-72D1BEDB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530B-533C-4D1D-8210-58A27639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0DC6-9EB9-4EA9-8EF3-11968941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ADD3-10BB-4F8F-8D76-08DA5B32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5DC1-ABBC-49E3-982E-4F2A76AC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D30F-C772-48C0-A302-41D640AA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289E-ED9F-4263-9B8F-C2C4358C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6730-91A4-440D-8840-921577AC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2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811C-D0B7-4234-9D33-14BD6D1D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054D-5759-4DC1-B90A-C5B0476DC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D4BAB-57BC-4A3A-A230-43B255FB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DA0B-20E3-4346-ADBB-1806BFEB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4AD4-C58B-4284-ADF9-1072D42F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02C91-7E69-4E06-949C-51BE7380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6366-2ED0-4222-8168-A50C8FB6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2FF86-87E4-4379-A61D-70532632D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E523B-C184-4161-9893-A727A9DF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F3134-3F23-4EEC-A1A3-AF0F127F2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26509-F027-4864-97C1-356CCF73F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1B0CD-606B-40AF-8223-6F7B73C3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7F50-828F-4548-89DE-BACA7584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1E239-9C8C-45FA-8EAC-ED521A8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54F5-23B0-4168-929F-E9303275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35500-E455-454D-82E7-24DFEDF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22744-E717-4A89-8AA7-1BA6E9AD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AEB7B-9958-4450-9F86-131CEE8E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4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88457-3E54-48A6-8810-51A5BB04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8D1B9-4CEF-421B-A5CC-D012E5D7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E2BF3-0B48-411B-A953-5B868DD2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CC1E-9610-4CD2-BC25-B7CD7568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21DF-C61C-4A72-B844-7303B101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35B4-A260-4008-82F8-200269C5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8DE1-0EA0-41B7-A6B6-C3337384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B7C60-3862-4EC5-BAD4-52FC0112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A9A92-DFCF-400F-BEFB-A8A865B6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0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84BB-6F40-419E-898B-388CD9F8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F3CAF-AC3B-49DC-BD43-C9AD231EB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99006-47F1-4CAB-A1BE-27785F45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E8A7-DA1B-4E36-A84C-37007FB4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DC4A-B7DD-4264-9B9D-4BD6813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D750-537C-4F13-B097-00FEBC77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1D107-3026-4225-A2F0-A0D30E7E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1B5D-2205-4C36-9C99-92A67392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EE6E-3D56-4B4C-93B8-BA37A12B3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8DD9-CA99-4354-943A-D59226BF5B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5078-4DED-4276-B409-78E1B237A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A28B-0A4B-4C29-B32C-DE5AB413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575E-7E11-44B0-B75C-643D7DC29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AAE9-87D8-415E-B9CB-62B74B1BE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F1463-4F53-470D-B727-5B654ADDB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Panda</dc:creator>
  <cp:lastModifiedBy>Peter Panda</cp:lastModifiedBy>
  <cp:revision>1</cp:revision>
  <dcterms:created xsi:type="dcterms:W3CDTF">2018-01-16T13:55:26Z</dcterms:created>
  <dcterms:modified xsi:type="dcterms:W3CDTF">2018-01-16T13:55:29Z</dcterms:modified>
</cp:coreProperties>
</file>