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Nunito"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c6e4a5d83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c6e4a5d8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c6e4a5d83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c6e4a5d8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c6e4a5d83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bc6e4a5d8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c6e4a5d83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bc6e4a5d83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c6e4a5d83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c6e4a5d8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c6e4a5d8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c6e4a5d8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c6e4a5d83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c6e4a5d83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c6e4a5d83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bc6e4a5d8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bc6e4a5d83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bc6e4a5d83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a:t>CAPSTONE PROJECT</a:t>
            </a:r>
            <a:endParaRPr sz="3600"/>
          </a:p>
        </p:txBody>
      </p:sp>
      <p:sp>
        <p:nvSpPr>
          <p:cNvPr id="129" name="Google Shape;129;p13"/>
          <p:cNvSpPr txBox="1">
            <a:spLocks noGrp="1"/>
          </p:cNvSpPr>
          <p:nvPr>
            <p:ph type="body" idx="1"/>
          </p:nvPr>
        </p:nvSpPr>
        <p:spPr>
          <a:xfrm>
            <a:off x="819150" y="1667725"/>
            <a:ext cx="7505700" cy="27945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GB" sz="3000"/>
              <a:t>“ENHANCING COMPILER DESIGN THROUGH EFFICIENT MEMORY MANAGEMENT”</a:t>
            </a:r>
            <a:endParaRPr sz="3000"/>
          </a:p>
          <a:p>
            <a:pPr marL="0" lvl="0" indent="0" algn="l" rtl="0">
              <a:spcBef>
                <a:spcPts val="1200"/>
              </a:spcBef>
              <a:spcAft>
                <a:spcPts val="0"/>
              </a:spcAft>
              <a:buNone/>
            </a:pPr>
            <a:r>
              <a:rPr lang="en-GB" sz="2400"/>
              <a:t>                                                                                                                    L.Pradeepthi 192211438</a:t>
            </a:r>
            <a:endParaRPr sz="2400"/>
          </a:p>
          <a:p>
            <a:pPr marL="0" lvl="0" indent="0" algn="l" rtl="0">
              <a:spcBef>
                <a:spcPts val="1200"/>
              </a:spcBef>
              <a:spcAft>
                <a:spcPts val="0"/>
              </a:spcAft>
              <a:buNone/>
            </a:pPr>
            <a:r>
              <a:rPr lang="en-GB" sz="2400"/>
              <a:t>                                                                                                                    Y.Ankitha 192210012</a:t>
            </a:r>
            <a:endParaRPr sz="2400"/>
          </a:p>
          <a:p>
            <a:pPr marL="0" lvl="0" indent="0" algn="l" rtl="0">
              <a:spcBef>
                <a:spcPts val="1200"/>
              </a:spcBef>
              <a:spcAft>
                <a:spcPts val="0"/>
              </a:spcAft>
              <a:buNone/>
            </a:pPr>
            <a:r>
              <a:rPr lang="en-GB" sz="2400"/>
              <a:t>                                                                                                                   A.Deekshitha 192211838</a:t>
            </a:r>
            <a:endParaRPr sz="2400"/>
          </a:p>
          <a:p>
            <a:pPr marL="0" lvl="0" indent="0" algn="l" rtl="0">
              <a:spcBef>
                <a:spcPts val="1200"/>
              </a:spcBef>
              <a:spcAft>
                <a:spcPts val="0"/>
              </a:spcAft>
              <a:buNone/>
            </a:pPr>
            <a:r>
              <a:rPr lang="en-GB" sz="2400"/>
              <a:t>                                                                                                                   D.Mega vardhini 192211276 </a:t>
            </a:r>
            <a:endParaRPr sz="2400"/>
          </a:p>
          <a:p>
            <a:pPr marL="0" lvl="0" indent="0" algn="l" rtl="0">
              <a:spcBef>
                <a:spcPts val="1200"/>
              </a:spcBef>
              <a:spcAft>
                <a:spcPts val="1200"/>
              </a:spcAft>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635000"/>
            <a:ext cx="7505700" cy="8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820"/>
              <a:t>                         Aim:</a:t>
            </a:r>
            <a:endParaRPr sz="3820"/>
          </a:p>
        </p:txBody>
      </p:sp>
      <p:sp>
        <p:nvSpPr>
          <p:cNvPr id="135" name="Google Shape;135;p14"/>
          <p:cNvSpPr txBox="1">
            <a:spLocks noGrp="1"/>
          </p:cNvSpPr>
          <p:nvPr>
            <p:ph type="body" idx="1"/>
          </p:nvPr>
        </p:nvSpPr>
        <p:spPr>
          <a:xfrm>
            <a:off x="311700" y="1357575"/>
            <a:ext cx="5431800" cy="3211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Improving the efficiency and performance of compiler software through optimized memory management techniques is the main objective of 'Enhancing Compiler Design Through Efficient Memory Management'. </a:t>
            </a:r>
            <a:endParaRPr/>
          </a:p>
          <a:p>
            <a:pPr marL="457200" lvl="0" indent="-311150" algn="l" rtl="0">
              <a:spcBef>
                <a:spcPts val="0"/>
              </a:spcBef>
              <a:spcAft>
                <a:spcPts val="0"/>
              </a:spcAft>
              <a:buSzPts val="1300"/>
              <a:buChar char="➢"/>
            </a:pPr>
            <a:r>
              <a:rPr lang="en-GB"/>
              <a:t>By implementing more effective memory management strategies within the compiler, the goal is to reduce memory overhead, minimize the occurrence of memory leaks, and optimize overall memory usage. </a:t>
            </a:r>
            <a:endParaRPr/>
          </a:p>
          <a:p>
            <a:pPr marL="457200" lvl="0" indent="-311150" algn="l" rtl="0">
              <a:spcBef>
                <a:spcPts val="0"/>
              </a:spcBef>
              <a:spcAft>
                <a:spcPts val="0"/>
              </a:spcAft>
              <a:buSzPts val="1300"/>
              <a:buChar char="➢"/>
            </a:pPr>
            <a:r>
              <a:rPr lang="en-GB"/>
              <a:t>This results in a more efficient and robust compiler system capable of handling larger codebases more effectively and completing compilation tasks more quickly and reliably. </a:t>
            </a:r>
            <a:endParaRPr/>
          </a:p>
          <a:p>
            <a:pPr marL="457200" lvl="0" indent="-311150" algn="l" rtl="0">
              <a:spcBef>
                <a:spcPts val="0"/>
              </a:spcBef>
              <a:spcAft>
                <a:spcPts val="0"/>
              </a:spcAft>
              <a:buSzPts val="1300"/>
              <a:buChar char="➢"/>
            </a:pPr>
            <a:r>
              <a:rPr lang="en-GB"/>
              <a:t>Ultimately, the aim is to develop compilers that are more efficient, scalable, and capable of meeting the demands of modern software development</a:t>
            </a:r>
            <a:endParaRPr/>
          </a:p>
        </p:txBody>
      </p:sp>
      <p:pic>
        <p:nvPicPr>
          <p:cNvPr id="136" name="Google Shape;136;p14"/>
          <p:cNvPicPr preferRelativeResize="0"/>
          <p:nvPr/>
        </p:nvPicPr>
        <p:blipFill>
          <a:blip r:embed="rId3">
            <a:alphaModFix/>
          </a:blip>
          <a:stretch>
            <a:fillRect/>
          </a:stretch>
        </p:blipFill>
        <p:spPr>
          <a:xfrm>
            <a:off x="5895900" y="1726200"/>
            <a:ext cx="2962275" cy="229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sz="3466"/>
              <a:t>Abstract:</a:t>
            </a:r>
            <a:endParaRPr sz="3466"/>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This paper explores how efficient memory management in compiler design impacts software performance and resource utilization.</a:t>
            </a:r>
            <a:endParaRPr/>
          </a:p>
          <a:p>
            <a:pPr marL="457200" lvl="0" indent="-311150" algn="l" rtl="0">
              <a:spcBef>
                <a:spcPts val="0"/>
              </a:spcBef>
              <a:spcAft>
                <a:spcPts val="0"/>
              </a:spcAft>
              <a:buSzPts val="1300"/>
              <a:buChar char="❖"/>
            </a:pPr>
            <a:r>
              <a:rPr lang="en-GB"/>
              <a:t> It discusses various techniques, including memory allocation and reuse, and addresses challenges across different programming paradigms and compilation targets. </a:t>
            </a:r>
            <a:endParaRPr/>
          </a:p>
          <a:p>
            <a:pPr marL="457200" lvl="0" indent="-311150" algn="l" rtl="0">
              <a:spcBef>
                <a:spcPts val="0"/>
              </a:spcBef>
              <a:spcAft>
                <a:spcPts val="0"/>
              </a:spcAft>
              <a:buSzPts val="1300"/>
              <a:buChar char="❖"/>
            </a:pPr>
            <a:r>
              <a:rPr lang="en-GB"/>
              <a:t>Advanced features like garbage collection and stack allocation optimizations are also examined.</a:t>
            </a:r>
            <a:endParaRPr/>
          </a:p>
          <a:p>
            <a:pPr marL="457200" lvl="0" indent="-311150" algn="l" rtl="0">
              <a:spcBef>
                <a:spcPts val="0"/>
              </a:spcBef>
              <a:spcAft>
                <a:spcPts val="0"/>
              </a:spcAft>
              <a:buSzPts val="1300"/>
              <a:buChar char="❖"/>
            </a:pPr>
            <a:r>
              <a:rPr lang="en-GB"/>
              <a:t> Real-world case studies highlight the effectiveness of these strategies in reducing runtime overhead and optimizing memory usage.</a:t>
            </a:r>
            <a:endParaRPr/>
          </a:p>
          <a:p>
            <a:pPr marL="457200" lvl="0" indent="-311150" algn="l" rtl="0">
              <a:spcBef>
                <a:spcPts val="0"/>
              </a:spcBef>
              <a:spcAft>
                <a:spcPts val="0"/>
              </a:spcAft>
              <a:buSzPts val="1300"/>
              <a:buChar char="❖"/>
            </a:pPr>
            <a:r>
              <a:rPr lang="en-GB"/>
              <a:t> Overall, the paper emphasizes the importance of efficient memory management in improving program efficiency.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503625"/>
            <a:ext cx="7505700" cy="85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520"/>
              <a:t>                      Introduction:</a:t>
            </a:r>
            <a:endParaRPr sz="3520"/>
          </a:p>
        </p:txBody>
      </p:sp>
      <p:sp>
        <p:nvSpPr>
          <p:cNvPr id="148" name="Google Shape;148;p16"/>
          <p:cNvSpPr txBox="1">
            <a:spLocks noGrp="1"/>
          </p:cNvSpPr>
          <p:nvPr>
            <p:ph type="body" idx="1"/>
          </p:nvPr>
        </p:nvSpPr>
        <p:spPr>
          <a:xfrm>
            <a:off x="311700" y="1554650"/>
            <a:ext cx="5507400" cy="3014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Efficient memory management is vital for optimizing software performance, especially in compiler design.</a:t>
            </a:r>
            <a:endParaRPr/>
          </a:p>
          <a:p>
            <a:pPr marL="457200" lvl="0" indent="-311150" algn="l" rtl="0">
              <a:spcBef>
                <a:spcPts val="0"/>
              </a:spcBef>
              <a:spcAft>
                <a:spcPts val="0"/>
              </a:spcAft>
              <a:buSzPts val="1300"/>
              <a:buChar char="❏"/>
            </a:pPr>
            <a:r>
              <a:rPr lang="en-GB"/>
              <a:t> This introduction highlights the importance of memory management in compiler design and outlines the paper's objectives. </a:t>
            </a:r>
            <a:endParaRPr/>
          </a:p>
          <a:p>
            <a:pPr marL="457200" lvl="0" indent="-311150" algn="l" rtl="0">
              <a:spcBef>
                <a:spcPts val="0"/>
              </a:spcBef>
              <a:spcAft>
                <a:spcPts val="0"/>
              </a:spcAft>
              <a:buSzPts val="1300"/>
              <a:buChar char="❏"/>
            </a:pPr>
            <a:r>
              <a:rPr lang="en-GB"/>
              <a:t>It discusses the challenges posed by dynamic memory allocation and fragmentation and introduces the exploration of various techniques across different programming paradigms and compilation targets. </a:t>
            </a:r>
            <a:endParaRPr/>
          </a:p>
          <a:p>
            <a:pPr marL="457200" lvl="0" indent="-311150" algn="l" rtl="0">
              <a:spcBef>
                <a:spcPts val="0"/>
              </a:spcBef>
              <a:spcAft>
                <a:spcPts val="0"/>
              </a:spcAft>
              <a:buSzPts val="1300"/>
              <a:buChar char="❏"/>
            </a:pPr>
            <a:r>
              <a:rPr lang="en-GB"/>
              <a:t>The paper also addresses advanced features like garbage collection and memory layout optimizations, aiming to provide practical insights for improving memory performance in software systems.</a:t>
            </a:r>
            <a:endParaRPr/>
          </a:p>
        </p:txBody>
      </p:sp>
      <p:pic>
        <p:nvPicPr>
          <p:cNvPr id="149" name="Google Shape;149;p16"/>
          <p:cNvPicPr preferRelativeResize="0"/>
          <p:nvPr/>
        </p:nvPicPr>
        <p:blipFill>
          <a:blip r:embed="rId3">
            <a:alphaModFix/>
          </a:blip>
          <a:stretch>
            <a:fillRect/>
          </a:stretch>
        </p:blipFill>
        <p:spPr>
          <a:xfrm rot="5400000">
            <a:off x="5260662" y="1800987"/>
            <a:ext cx="3727875" cy="2414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545525"/>
            <a:ext cx="75057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t>                        Literature Survey:</a:t>
            </a:r>
            <a:endParaRPr sz="3020"/>
          </a:p>
        </p:txBody>
      </p:sp>
      <p:sp>
        <p:nvSpPr>
          <p:cNvPr id="155" name="Google Shape;155;p17"/>
          <p:cNvSpPr txBox="1">
            <a:spLocks noGrp="1"/>
          </p:cNvSpPr>
          <p:nvPr>
            <p:ph type="body" idx="1"/>
          </p:nvPr>
        </p:nvSpPr>
        <p:spPr>
          <a:xfrm>
            <a:off x="819150" y="1375500"/>
            <a:ext cx="7505700" cy="3063300"/>
          </a:xfrm>
          <a:prstGeom prst="rect">
            <a:avLst/>
          </a:prstGeom>
        </p:spPr>
        <p:txBody>
          <a:bodyPr spcFirstLastPara="1" wrap="square" lIns="91425" tIns="91425" rIns="91425" bIns="91425" anchor="t" anchorCtr="0">
            <a:noAutofit/>
          </a:bodyPr>
          <a:lstStyle/>
          <a:p>
            <a:pPr marL="457200" lvl="0" indent="-349250" algn="l" rtl="0">
              <a:lnSpc>
                <a:spcPct val="95000"/>
              </a:lnSpc>
              <a:spcBef>
                <a:spcPts val="0"/>
              </a:spcBef>
              <a:spcAft>
                <a:spcPts val="0"/>
              </a:spcAft>
              <a:buSzPts val="1900"/>
              <a:buChar char="★"/>
            </a:pPr>
            <a:r>
              <a:rPr lang="en-GB" sz="1900"/>
              <a:t>The literature on efficient memory management in compiler design encompasses a wide range of techniques and methodologies aimed at optimizing memory usage. Several key areas have been extensively researched and documented:</a:t>
            </a:r>
            <a:endParaRPr sz="1900"/>
          </a:p>
          <a:p>
            <a:pPr marL="457200" lvl="0" indent="-349250" algn="l" rtl="0">
              <a:lnSpc>
                <a:spcPct val="95000"/>
              </a:lnSpc>
              <a:spcBef>
                <a:spcPts val="0"/>
              </a:spcBef>
              <a:spcAft>
                <a:spcPts val="0"/>
              </a:spcAft>
              <a:buSzPts val="1900"/>
              <a:buChar char="★"/>
            </a:pPr>
            <a:r>
              <a:rPr lang="en-GB" sz="1900"/>
              <a:t>Static Single Assignment (SSA) Form: Numerous studies have explored the benefits of SSA in optimizing memory usage by simplifying data-flow analysis and enabling effective register allocation.</a:t>
            </a:r>
            <a:endParaRPr sz="1900"/>
          </a:p>
          <a:p>
            <a:pPr marL="457200" lvl="0" indent="-349250" algn="l" rtl="0">
              <a:lnSpc>
                <a:spcPct val="95000"/>
              </a:lnSpc>
              <a:spcBef>
                <a:spcPts val="0"/>
              </a:spcBef>
              <a:spcAft>
                <a:spcPts val="0"/>
              </a:spcAft>
              <a:buSzPts val="1900"/>
              <a:buChar char="★"/>
            </a:pPr>
            <a:r>
              <a:rPr lang="en-GB" sz="1900"/>
              <a:t>Pre-allocation Techniques: Research has investigated various pre-allocation methods, including static, stack, and pool allocation, highlighting their effectiveness in reducing runtime overhead and memory fragmentation.</a:t>
            </a:r>
            <a:endParaRPr sz="1900"/>
          </a:p>
          <a:p>
            <a:pPr marL="0" lvl="0" indent="0" algn="l" rtl="0">
              <a:lnSpc>
                <a:spcPct val="95000"/>
              </a:lnSpc>
              <a:spcBef>
                <a:spcPts val="1200"/>
              </a:spcBef>
              <a:spcAft>
                <a:spcPts val="120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475375"/>
            <a:ext cx="7505700" cy="90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PROPOSED ALGORITHM:</a:t>
            </a:r>
            <a:endParaRPr/>
          </a:p>
        </p:txBody>
      </p:sp>
      <p:sp>
        <p:nvSpPr>
          <p:cNvPr id="161" name="Google Shape;161;p18"/>
          <p:cNvSpPr txBox="1">
            <a:spLocks noGrp="1"/>
          </p:cNvSpPr>
          <p:nvPr>
            <p:ph type="body" idx="1"/>
          </p:nvPr>
        </p:nvSpPr>
        <p:spPr>
          <a:xfrm>
            <a:off x="877600" y="1375375"/>
            <a:ext cx="7505700" cy="2736000"/>
          </a:xfrm>
          <a:prstGeom prst="rect">
            <a:avLst/>
          </a:prstGeom>
        </p:spPr>
        <p:txBody>
          <a:bodyPr spcFirstLastPara="1" wrap="square" lIns="91425" tIns="91425" rIns="91425" bIns="91425" anchor="t" anchorCtr="0">
            <a:normAutofit fontScale="25000" lnSpcReduction="20000"/>
          </a:bodyPr>
          <a:lstStyle/>
          <a:p>
            <a:pPr marL="457200" lvl="0" indent="-315912" algn="l" rtl="0">
              <a:spcBef>
                <a:spcPts val="0"/>
              </a:spcBef>
              <a:spcAft>
                <a:spcPts val="0"/>
              </a:spcAft>
              <a:buSzPct val="100000"/>
              <a:buChar char="❖"/>
            </a:pPr>
            <a:r>
              <a:rPr lang="en-GB" sz="5500"/>
              <a:t>The main algorithm for a project focused on enhancing memory management in compiler design may vary depending on the specific goals and requirements of the project. </a:t>
            </a:r>
            <a:endParaRPr sz="5500"/>
          </a:p>
          <a:p>
            <a:pPr marL="457200" lvl="0" indent="-315912" algn="l" rtl="0">
              <a:spcBef>
                <a:spcPts val="0"/>
              </a:spcBef>
              <a:spcAft>
                <a:spcPts val="0"/>
              </a:spcAft>
              <a:buSzPct val="100000"/>
              <a:buChar char="❖"/>
            </a:pPr>
            <a:r>
              <a:rPr lang="en-GB" sz="5500"/>
              <a:t>However, one fundamental algorithm that plays a crucial role in memory management optimization in compilers is *Static Single Assignment (SSA)* form.</a:t>
            </a:r>
            <a:endParaRPr sz="5500"/>
          </a:p>
          <a:p>
            <a:pPr marL="457200" lvl="0" indent="-315912" algn="l" rtl="0">
              <a:spcBef>
                <a:spcPts val="0"/>
              </a:spcBef>
              <a:spcAft>
                <a:spcPts val="0"/>
              </a:spcAft>
              <a:buSzPct val="100000"/>
              <a:buChar char="❖"/>
            </a:pPr>
            <a:r>
              <a:rPr lang="en-GB" sz="5500"/>
              <a:t>Static Single Assignment (SSA) form is an intermediate representation (IR) used in compiler optimization.</a:t>
            </a:r>
            <a:endParaRPr sz="5500"/>
          </a:p>
          <a:p>
            <a:pPr marL="457200" lvl="0" indent="-315912" algn="l" rtl="0">
              <a:spcBef>
                <a:spcPts val="0"/>
              </a:spcBef>
              <a:spcAft>
                <a:spcPts val="0"/>
              </a:spcAft>
              <a:buSzPct val="100000"/>
              <a:buChar char="❖"/>
            </a:pPr>
            <a:r>
              <a:rPr lang="en-GB" sz="5500"/>
              <a:t> In SSA form, each variable is assigned exactly once, making it easier to analyze and optimize the code. SSA form simplifies memory management by ensuring that variables have a clear definition and a single point of assignment</a:t>
            </a:r>
            <a:endParaRPr sz="5500"/>
          </a:p>
          <a:p>
            <a:pPr marL="0" lvl="0" indent="0" algn="l" rtl="0">
              <a:spcBef>
                <a:spcPts val="1200"/>
              </a:spcBef>
              <a:spcAft>
                <a:spcPts val="0"/>
              </a:spcAft>
              <a:buClr>
                <a:schemeClr val="dk1"/>
              </a:buClr>
              <a:buSzPts val="275"/>
              <a:buFont typeface="Arial"/>
              <a:buNone/>
            </a:pPr>
            <a:r>
              <a:rPr lang="en-GB" sz="7200"/>
              <a:t>Simplifies Analysis</a:t>
            </a:r>
            <a:r>
              <a:rPr lang="en-GB" sz="5500"/>
              <a:t>: SSA form simplifies data flow analysis, making it easier to analyze the flow of data and identify opportunities for optimization.</a:t>
            </a:r>
            <a:endParaRPr sz="5500"/>
          </a:p>
          <a:p>
            <a:pPr marL="0" lvl="0" indent="0" algn="l" rtl="0">
              <a:spcBef>
                <a:spcPts val="1200"/>
              </a:spcBef>
              <a:spcAft>
                <a:spcPts val="0"/>
              </a:spcAft>
              <a:buClr>
                <a:schemeClr val="dk1"/>
              </a:buClr>
              <a:buSzPts val="275"/>
              <a:buFont typeface="Arial"/>
              <a:buNone/>
            </a:pPr>
            <a:r>
              <a:rPr lang="en-GB" sz="7200"/>
              <a:t>Enables Optimizations:</a:t>
            </a:r>
            <a:r>
              <a:rPr lang="en-GB" sz="5500"/>
              <a:t> SSA form enables various optimizations that can improve memory usage, such as copy propagation, dead code elimination, and constant folding. These optimizations can reduce the number of variables and memory accesses, leading to more efficient memory usage.</a:t>
            </a:r>
            <a:endParaRPr sz="5500"/>
          </a:p>
          <a:p>
            <a:pPr marL="0" lvl="0" indent="0" algn="l" rtl="0">
              <a:spcBef>
                <a:spcPts val="1200"/>
              </a:spcBef>
              <a:spcAft>
                <a:spcPts val="0"/>
              </a:spcAft>
              <a:buClr>
                <a:schemeClr val="dk1"/>
              </a:buClr>
              <a:buSzPct val="84615"/>
              <a:buFont typeface="Arial"/>
              <a:buNone/>
            </a:pPr>
            <a:endParaRPr/>
          </a:p>
          <a:p>
            <a:pPr marL="0" lvl="0" indent="0" algn="l" rtl="0">
              <a:spcBef>
                <a:spcPts val="1200"/>
              </a:spcBef>
              <a:spcAft>
                <a:spcPts val="1200"/>
              </a:spcAft>
              <a:buNone/>
            </a:pPr>
            <a:endParaRPr sz="6396"/>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674100"/>
            <a:ext cx="7505700" cy="75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EXISTING ALGORITHM:</a:t>
            </a:r>
            <a:endParaRPr/>
          </a:p>
        </p:txBody>
      </p:sp>
      <p:sp>
        <p:nvSpPr>
          <p:cNvPr id="167" name="Google Shape;167;p19"/>
          <p:cNvSpPr txBox="1">
            <a:spLocks noGrp="1"/>
          </p:cNvSpPr>
          <p:nvPr>
            <p:ph type="body" idx="1"/>
          </p:nvPr>
        </p:nvSpPr>
        <p:spPr>
          <a:xfrm>
            <a:off x="819150" y="1352125"/>
            <a:ext cx="7505700" cy="35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Pre-allocation techniques are crucial for efficient memory management in compiler design. By reserving memory space beforehand, these techniques reduce runtime overhead and fragmentation. This paper explores various pre-allocation methods such as static, stack, and pool allocation, demonstrating their effectiveness in optimizing memory usage across different programming paradigms and compilation targets. </a:t>
            </a:r>
            <a:endParaRPr sz="1400"/>
          </a:p>
          <a:p>
            <a:pPr marL="457200" lvl="0" indent="-311150" algn="l" rtl="0">
              <a:spcBef>
                <a:spcPts val="1200"/>
              </a:spcBef>
              <a:spcAft>
                <a:spcPts val="0"/>
              </a:spcAft>
              <a:buClr>
                <a:srgbClr val="434343"/>
              </a:buClr>
              <a:buSzPts val="1300"/>
              <a:buFont typeface="Roboto"/>
              <a:buChar char="➔"/>
            </a:pPr>
            <a:r>
              <a:rPr lang="en-GB" sz="1600">
                <a:solidFill>
                  <a:srgbClr val="434343"/>
                </a:solidFill>
                <a:latin typeface="Roboto"/>
                <a:ea typeface="Roboto"/>
                <a:cs typeface="Roboto"/>
                <a:sym typeface="Roboto"/>
              </a:rPr>
              <a:t>Deterministic Memory Usage</a:t>
            </a:r>
            <a:r>
              <a:rPr lang="en-GB" sz="1500">
                <a:solidFill>
                  <a:srgbClr val="434343"/>
                </a:solidFill>
                <a:latin typeface="Roboto"/>
                <a:ea typeface="Roboto"/>
                <a:cs typeface="Roboto"/>
                <a:sym typeface="Roboto"/>
              </a:rPr>
              <a:t>: </a:t>
            </a:r>
            <a:r>
              <a:rPr lang="en-GB" sz="1400">
                <a:solidFill>
                  <a:srgbClr val="434343"/>
                </a:solidFill>
                <a:latin typeface="Roboto"/>
                <a:ea typeface="Roboto"/>
                <a:cs typeface="Roboto"/>
                <a:sym typeface="Roboto"/>
              </a:rPr>
              <a:t>Since memory is allocated statically, the compiler and programmer can predict the memory usage of the program accurately. This can be crucial for resource-constrained environments or real-time systems where memory usage must be tightly controlled.</a:t>
            </a:r>
            <a:endParaRPr sz="1400">
              <a:solidFill>
                <a:srgbClr val="434343"/>
              </a:solidFill>
              <a:latin typeface="Roboto"/>
              <a:ea typeface="Roboto"/>
              <a:cs typeface="Roboto"/>
              <a:sym typeface="Roboto"/>
            </a:endParaRPr>
          </a:p>
          <a:p>
            <a:pPr marL="457200" lvl="0" indent="-342900" algn="l" rtl="0">
              <a:spcBef>
                <a:spcPts val="0"/>
              </a:spcBef>
              <a:spcAft>
                <a:spcPts val="0"/>
              </a:spcAft>
              <a:buClr>
                <a:srgbClr val="434343"/>
              </a:buClr>
              <a:buSzPts val="1800"/>
              <a:buFont typeface="Roboto"/>
              <a:buChar char="➔"/>
            </a:pPr>
            <a:r>
              <a:rPr lang="en-GB" sz="1600">
                <a:solidFill>
                  <a:srgbClr val="434343"/>
                </a:solidFill>
                <a:latin typeface="Roboto"/>
                <a:ea typeface="Roboto"/>
                <a:cs typeface="Roboto"/>
                <a:sym typeface="Roboto"/>
              </a:rPr>
              <a:t>Efficiency</a:t>
            </a:r>
            <a:r>
              <a:rPr lang="en-GB" sz="1400">
                <a:solidFill>
                  <a:srgbClr val="434343"/>
                </a:solidFill>
                <a:latin typeface="Roboto"/>
                <a:ea typeface="Roboto"/>
                <a:cs typeface="Roboto"/>
                <a:sym typeface="Roboto"/>
              </a:rPr>
              <a:t>: Static memory allocation typically incurs lower overhead compared to dynamic memory allocation, as there is no need to perform any task.</a:t>
            </a:r>
            <a:r>
              <a:rPr lang="en-GB" sz="1400">
                <a:solidFill>
                  <a:schemeClr val="dk1"/>
                </a:solidFill>
                <a:latin typeface="Roboto"/>
                <a:ea typeface="Roboto"/>
                <a:cs typeface="Roboto"/>
                <a:sym typeface="Roboto"/>
              </a:rPr>
              <a:t>runtime memory management operations such as allocation and deallocation.</a:t>
            </a:r>
            <a:endParaRPr sz="1400">
              <a:solidFill>
                <a:schemeClr val="dk1"/>
              </a:solidFill>
              <a:latin typeface="Roboto"/>
              <a:ea typeface="Roboto"/>
              <a:cs typeface="Roboto"/>
              <a:sym typeface="Roboto"/>
            </a:endParaRPr>
          </a:p>
          <a:p>
            <a:pPr marL="0" lvl="0" indent="0" algn="l" rtl="0">
              <a:spcBef>
                <a:spcPts val="1500"/>
              </a:spcBef>
              <a:spcAft>
                <a:spcPts val="1200"/>
              </a:spcAft>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494875" y="416925"/>
            <a:ext cx="7830000" cy="8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OBJECTIVES:</a:t>
            </a:r>
            <a:endParaRPr/>
          </a:p>
        </p:txBody>
      </p:sp>
      <p:sp>
        <p:nvSpPr>
          <p:cNvPr id="173" name="Google Shape;173;p20"/>
          <p:cNvSpPr txBox="1">
            <a:spLocks noGrp="1"/>
          </p:cNvSpPr>
          <p:nvPr>
            <p:ph type="body" idx="1"/>
          </p:nvPr>
        </p:nvSpPr>
        <p:spPr>
          <a:xfrm>
            <a:off x="235400" y="1187550"/>
            <a:ext cx="8908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b="1"/>
              <a:t>The main objectives of this project in compiler design are:</a:t>
            </a:r>
            <a:endParaRPr sz="1400" b="1"/>
          </a:p>
          <a:p>
            <a:pPr marL="0" lvl="0" indent="0" algn="l" rtl="0">
              <a:spcBef>
                <a:spcPts val="1200"/>
              </a:spcBef>
              <a:spcAft>
                <a:spcPts val="0"/>
              </a:spcAft>
              <a:buClr>
                <a:schemeClr val="dk1"/>
              </a:buClr>
              <a:buSzPts val="1100"/>
              <a:buFont typeface="Arial"/>
              <a:buNone/>
            </a:pPr>
            <a:r>
              <a:rPr lang="en-GB" sz="1400" b="1"/>
              <a:t>1. Minimize memory usage</a:t>
            </a:r>
            <a:endParaRPr sz="1400" b="1"/>
          </a:p>
          <a:p>
            <a:pPr marL="0" lvl="0" indent="0" algn="l" rtl="0">
              <a:spcBef>
                <a:spcPts val="1200"/>
              </a:spcBef>
              <a:spcAft>
                <a:spcPts val="0"/>
              </a:spcAft>
              <a:buClr>
                <a:schemeClr val="dk1"/>
              </a:buClr>
              <a:buSzPts val="1100"/>
              <a:buFont typeface="Arial"/>
              <a:buNone/>
            </a:pPr>
            <a:r>
              <a:rPr lang="en-GB" sz="1400" b="1"/>
              <a:t>2. Reduce fragmentation</a:t>
            </a:r>
            <a:endParaRPr sz="1400" b="1"/>
          </a:p>
          <a:p>
            <a:pPr marL="0" lvl="0" indent="0" algn="l" rtl="0">
              <a:spcBef>
                <a:spcPts val="1200"/>
              </a:spcBef>
              <a:spcAft>
                <a:spcPts val="0"/>
              </a:spcAft>
              <a:buClr>
                <a:schemeClr val="dk1"/>
              </a:buClr>
              <a:buSzPts val="1100"/>
              <a:buFont typeface="Arial"/>
              <a:buNone/>
            </a:pPr>
            <a:r>
              <a:rPr lang="en-GB" sz="1400" b="1"/>
              <a:t>3. Maximize performance</a:t>
            </a:r>
            <a:endParaRPr sz="1400" b="1"/>
          </a:p>
          <a:p>
            <a:pPr marL="0" lvl="0" indent="0" algn="l" rtl="0">
              <a:spcBef>
                <a:spcPts val="1200"/>
              </a:spcBef>
              <a:spcAft>
                <a:spcPts val="0"/>
              </a:spcAft>
              <a:buClr>
                <a:schemeClr val="dk1"/>
              </a:buClr>
              <a:buSzPts val="1100"/>
              <a:buFont typeface="Arial"/>
              <a:buNone/>
            </a:pPr>
            <a:r>
              <a:rPr lang="en-GB" sz="1400" b="1"/>
              <a:t>4. Ensure stability</a:t>
            </a:r>
            <a:endParaRPr sz="1400" b="1"/>
          </a:p>
          <a:p>
            <a:pPr marL="0" lvl="0" indent="0" algn="l" rtl="0">
              <a:spcBef>
                <a:spcPts val="1200"/>
              </a:spcBef>
              <a:spcAft>
                <a:spcPts val="0"/>
              </a:spcAft>
              <a:buClr>
                <a:schemeClr val="dk1"/>
              </a:buClr>
              <a:buSzPts val="1100"/>
              <a:buFont typeface="Arial"/>
              <a:buNone/>
            </a:pPr>
            <a:r>
              <a:rPr lang="en-GB" sz="1400" b="1"/>
              <a:t>5. Support scalability</a:t>
            </a:r>
            <a:endParaRPr sz="1400" b="1"/>
          </a:p>
          <a:p>
            <a:pPr marL="0" lvl="0" indent="0" algn="l" rtl="0">
              <a:spcBef>
                <a:spcPts val="1200"/>
              </a:spcBef>
              <a:spcAft>
                <a:spcPts val="0"/>
              </a:spcAft>
              <a:buClr>
                <a:schemeClr val="dk1"/>
              </a:buClr>
              <a:buSzPts val="1100"/>
              <a:buFont typeface="Arial"/>
              <a:buNone/>
            </a:pPr>
            <a:r>
              <a:rPr lang="en-GB" sz="1400" b="1"/>
              <a:t>6. Enable portability</a:t>
            </a:r>
            <a:endParaRPr sz="1400" b="1"/>
          </a:p>
          <a:p>
            <a:pPr marL="0" lvl="0" indent="0" algn="l" rtl="0">
              <a:spcBef>
                <a:spcPts val="1200"/>
              </a:spcBef>
              <a:spcAft>
                <a:spcPts val="0"/>
              </a:spcAft>
              <a:buClr>
                <a:schemeClr val="dk1"/>
              </a:buClr>
              <a:buSzPts val="1100"/>
              <a:buFont typeface="Arial"/>
              <a:buNone/>
            </a:pPr>
            <a:r>
              <a:rPr lang="en-GB" sz="1400" b="1"/>
              <a:t>7. Facilitate parallelism</a:t>
            </a:r>
            <a:endParaRPr sz="1400" b="1"/>
          </a:p>
          <a:p>
            <a:pPr marL="0" lvl="0" indent="0" algn="l" rtl="0">
              <a:spcBef>
                <a:spcPts val="1200"/>
              </a:spcBef>
              <a:spcAft>
                <a:spcPts val="0"/>
              </a:spcAft>
              <a:buClr>
                <a:schemeClr val="dk1"/>
              </a:buClr>
              <a:buSzPts val="1100"/>
              <a:buFont typeface="Arial"/>
              <a:buNone/>
            </a:pPr>
            <a:r>
              <a:rPr lang="en-GB" sz="1400" b="1"/>
              <a:t>8. Promote compatibility</a:t>
            </a:r>
            <a:endParaRPr sz="1400" b="1"/>
          </a:p>
          <a:p>
            <a:pPr marL="0" lvl="0" indent="0" algn="l" rtl="0">
              <a:spcBef>
                <a:spcPts val="1200"/>
              </a:spcBef>
              <a:spcAft>
                <a:spcPts val="1200"/>
              </a:spcAft>
              <a:buNone/>
            </a:pPr>
            <a:endParaRPr sz="1400" b="1"/>
          </a:p>
        </p:txBody>
      </p:sp>
      <p:pic>
        <p:nvPicPr>
          <p:cNvPr id="174" name="Google Shape;174;p20"/>
          <p:cNvPicPr preferRelativeResize="0"/>
          <p:nvPr/>
        </p:nvPicPr>
        <p:blipFill>
          <a:blip r:embed="rId3">
            <a:alphaModFix/>
          </a:blip>
          <a:stretch>
            <a:fillRect/>
          </a:stretch>
        </p:blipFill>
        <p:spPr>
          <a:xfrm>
            <a:off x="3751100" y="1796325"/>
            <a:ext cx="3582275" cy="252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180" name="Google Shape;180;p21"/>
          <p:cNvSpPr txBox="1">
            <a:spLocks noGrp="1"/>
          </p:cNvSpPr>
          <p:nvPr>
            <p:ph type="body" idx="1"/>
          </p:nvPr>
        </p:nvSpPr>
        <p:spPr>
          <a:xfrm>
            <a:off x="819150" y="1691125"/>
            <a:ext cx="7505700" cy="2747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Finally we concluded that it</a:t>
            </a:r>
            <a:r>
              <a:rPr lang="en-GB" sz="1400"/>
              <a:t> </a:t>
            </a:r>
            <a:r>
              <a:rPr lang="en-GB"/>
              <a:t>is essential for optimizing performance, reducing resource usage, and ensuring program stability. </a:t>
            </a:r>
            <a:endParaRPr/>
          </a:p>
          <a:p>
            <a:pPr marL="457200" lvl="0" indent="-311150" algn="l" rtl="0">
              <a:spcBef>
                <a:spcPts val="0"/>
              </a:spcBef>
              <a:spcAft>
                <a:spcPts val="0"/>
              </a:spcAft>
              <a:buSzPts val="1300"/>
              <a:buChar char="➢"/>
            </a:pPr>
            <a:r>
              <a:rPr lang="en-GB"/>
              <a:t>By minimizing memory consumption, reducing fragmentation, and maximizing performance, compilers can operate more effectively, leading to faster compilation times and more efficient execution of compiled programs. </a:t>
            </a:r>
            <a:endParaRPr/>
          </a:p>
          <a:p>
            <a:pPr marL="457200" lvl="0" indent="-311150" algn="l" rtl="0">
              <a:spcBef>
                <a:spcPts val="0"/>
              </a:spcBef>
              <a:spcAft>
                <a:spcPts val="0"/>
              </a:spcAft>
              <a:buSzPts val="1300"/>
              <a:buChar char="➢"/>
            </a:pPr>
            <a:r>
              <a:rPr lang="en-GB"/>
              <a:t>While challenges persist, ongoing research and exploration into novel strategies and hardware advancements offer promising avenues for further improvement.</a:t>
            </a:r>
            <a:endParaRPr/>
          </a:p>
          <a:p>
            <a:pPr marL="457200" lvl="0" indent="-311150" algn="l" rtl="0">
              <a:spcBef>
                <a:spcPts val="0"/>
              </a:spcBef>
              <a:spcAft>
                <a:spcPts val="0"/>
              </a:spcAft>
              <a:buSzPts val="1300"/>
              <a:buChar char="➢"/>
            </a:pPr>
            <a:r>
              <a:rPr lang="en-GB"/>
              <a:t>The insights gained from this project have practical implications for compiler development and programming language design, highlighting the continued importance of efficient memory management in the ever-evolving landscape of software engineering</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898</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vt:lpstr>
      <vt:lpstr>Nunito</vt:lpstr>
      <vt:lpstr>Calibri</vt:lpstr>
      <vt:lpstr>Shift</vt:lpstr>
      <vt:lpstr>CAPSTONE PROJECT</vt:lpstr>
      <vt:lpstr>                         Aim:</vt:lpstr>
      <vt:lpstr>                           Abstract:</vt:lpstr>
      <vt:lpstr>                      Introduction:</vt:lpstr>
      <vt:lpstr>                        Literature Survey:</vt:lpstr>
      <vt:lpstr>PROPOSED ALGORITHM:</vt:lpstr>
      <vt:lpstr>EXISTING ALGORITHM:</vt:lpstr>
      <vt:lpstr>OBJECTIVES: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Timmareddy Prem Kumar Reddy</cp:lastModifiedBy>
  <cp:revision>1</cp:revision>
  <dcterms:modified xsi:type="dcterms:W3CDTF">2024-03-29T03:30:43Z</dcterms:modified>
</cp:coreProperties>
</file>