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sldIdLst>
    <p:sldId id="256" r:id="rId2"/>
    <p:sldId id="258" r:id="rId3"/>
    <p:sldId id="265" r:id="rId4"/>
    <p:sldId id="264" r:id="rId5"/>
    <p:sldId id="260" r:id="rId6"/>
    <p:sldId id="262" r:id="rId7"/>
    <p:sldId id="263" r:id="rId8"/>
    <p:sldId id="267" r:id="rId9"/>
    <p:sldId id="266" r:id="rId10"/>
    <p:sldId id="268" r:id="rId11"/>
    <p:sldId id="269" r:id="rId12"/>
    <p:sldId id="270" r:id="rId13"/>
    <p:sldId id="271" r:id="rId14"/>
    <p:sldId id="273"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9" d="100"/>
          <a:sy n="99" d="100"/>
        </p:scale>
        <p:origin x="955" y="-6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C78E4-EDD1-DAFA-8D39-C18AC593E8E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MY"/>
          </a:p>
        </p:txBody>
      </p:sp>
      <p:sp>
        <p:nvSpPr>
          <p:cNvPr id="3" name="Subtitle 2">
            <a:extLst>
              <a:ext uri="{FF2B5EF4-FFF2-40B4-BE49-F238E27FC236}">
                <a16:creationId xmlns:a16="http://schemas.microsoft.com/office/drawing/2014/main" id="{BEBA8E36-E015-DB31-B82C-C4BC13EC6C3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3FB07580-B887-2714-F5A0-70BE98F474DE}"/>
              </a:ext>
            </a:extLst>
          </p:cNvPr>
          <p:cNvSpPr>
            <a:spLocks noGrp="1"/>
          </p:cNvSpPr>
          <p:nvPr>
            <p:ph type="dt" sz="half" idx="10"/>
          </p:nvPr>
        </p:nvSpPr>
        <p:spPr/>
        <p:txBody>
          <a:bodyPr/>
          <a:lstStyle/>
          <a:p>
            <a:fld id="{C8CFE36B-A780-4509-955A-BD5859AB7828}" type="datetimeFigureOut">
              <a:rPr lang="en-MY" smtClean="0"/>
              <a:t>1/12/2023</a:t>
            </a:fld>
            <a:endParaRPr lang="en-MY"/>
          </a:p>
        </p:txBody>
      </p:sp>
      <p:sp>
        <p:nvSpPr>
          <p:cNvPr id="5" name="Footer Placeholder 4">
            <a:extLst>
              <a:ext uri="{FF2B5EF4-FFF2-40B4-BE49-F238E27FC236}">
                <a16:creationId xmlns:a16="http://schemas.microsoft.com/office/drawing/2014/main" id="{E1DDE074-9243-62BC-FB7F-3ED224982C2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C2D5189-2010-0E02-6C8C-CD847FF599DE}"/>
              </a:ext>
            </a:extLst>
          </p:cNvPr>
          <p:cNvSpPr>
            <a:spLocks noGrp="1"/>
          </p:cNvSpPr>
          <p:nvPr>
            <p:ph type="sldNum" sz="quarter" idx="12"/>
          </p:nvPr>
        </p:nvSpPr>
        <p:spPr/>
        <p:txBody>
          <a:bodyPr/>
          <a:lstStyle/>
          <a:p>
            <a:fld id="{F685F3F1-B8AA-45B0-9FEB-85269E77330A}" type="slidenum">
              <a:rPr lang="en-MY" smtClean="0"/>
              <a:t>‹#›</a:t>
            </a:fld>
            <a:endParaRPr lang="en-MY"/>
          </a:p>
        </p:txBody>
      </p:sp>
    </p:spTree>
    <p:extLst>
      <p:ext uri="{BB962C8B-B14F-4D97-AF65-F5344CB8AC3E}">
        <p14:creationId xmlns:p14="http://schemas.microsoft.com/office/powerpoint/2010/main" val="255197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B0EE-874D-E65F-B734-3B5ADA01774C}"/>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E14C073-4572-CC2C-BEE3-E9DA187000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F59E1D4-E214-70CB-4D20-64076FABA61E}"/>
              </a:ext>
            </a:extLst>
          </p:cNvPr>
          <p:cNvSpPr>
            <a:spLocks noGrp="1"/>
          </p:cNvSpPr>
          <p:nvPr>
            <p:ph type="dt" sz="half" idx="10"/>
          </p:nvPr>
        </p:nvSpPr>
        <p:spPr/>
        <p:txBody>
          <a:bodyPr/>
          <a:lstStyle/>
          <a:p>
            <a:fld id="{C8CFE36B-A780-4509-955A-BD5859AB7828}" type="datetimeFigureOut">
              <a:rPr lang="en-MY" smtClean="0"/>
              <a:t>1/12/2023</a:t>
            </a:fld>
            <a:endParaRPr lang="en-MY"/>
          </a:p>
        </p:txBody>
      </p:sp>
      <p:sp>
        <p:nvSpPr>
          <p:cNvPr id="5" name="Footer Placeholder 4">
            <a:extLst>
              <a:ext uri="{FF2B5EF4-FFF2-40B4-BE49-F238E27FC236}">
                <a16:creationId xmlns:a16="http://schemas.microsoft.com/office/drawing/2014/main" id="{45139AC6-8AA8-2EC2-383C-1A30770119B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35D093C-7769-A793-D87A-BF3FCFFAD8DD}"/>
              </a:ext>
            </a:extLst>
          </p:cNvPr>
          <p:cNvSpPr>
            <a:spLocks noGrp="1"/>
          </p:cNvSpPr>
          <p:nvPr>
            <p:ph type="sldNum" sz="quarter" idx="12"/>
          </p:nvPr>
        </p:nvSpPr>
        <p:spPr/>
        <p:txBody>
          <a:bodyPr/>
          <a:lstStyle/>
          <a:p>
            <a:fld id="{F685F3F1-B8AA-45B0-9FEB-85269E77330A}" type="slidenum">
              <a:rPr lang="en-MY" smtClean="0"/>
              <a:t>‹#›</a:t>
            </a:fld>
            <a:endParaRPr lang="en-MY"/>
          </a:p>
        </p:txBody>
      </p:sp>
    </p:spTree>
    <p:extLst>
      <p:ext uri="{BB962C8B-B14F-4D97-AF65-F5344CB8AC3E}">
        <p14:creationId xmlns:p14="http://schemas.microsoft.com/office/powerpoint/2010/main" val="109328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2033F-4AA4-A3DE-8BB4-5BC2C83842FD}"/>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7897E0E2-539A-E23D-27BD-1C867FACDB6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41512DF-6960-815C-3800-C7C9CABA2334}"/>
              </a:ext>
            </a:extLst>
          </p:cNvPr>
          <p:cNvSpPr>
            <a:spLocks noGrp="1"/>
          </p:cNvSpPr>
          <p:nvPr>
            <p:ph type="dt" sz="half" idx="10"/>
          </p:nvPr>
        </p:nvSpPr>
        <p:spPr/>
        <p:txBody>
          <a:bodyPr/>
          <a:lstStyle/>
          <a:p>
            <a:fld id="{C8CFE36B-A780-4509-955A-BD5859AB7828}" type="datetimeFigureOut">
              <a:rPr lang="en-MY" smtClean="0"/>
              <a:t>1/12/2023</a:t>
            </a:fld>
            <a:endParaRPr lang="en-MY"/>
          </a:p>
        </p:txBody>
      </p:sp>
      <p:sp>
        <p:nvSpPr>
          <p:cNvPr id="5" name="Footer Placeholder 4">
            <a:extLst>
              <a:ext uri="{FF2B5EF4-FFF2-40B4-BE49-F238E27FC236}">
                <a16:creationId xmlns:a16="http://schemas.microsoft.com/office/drawing/2014/main" id="{845DC8CE-9BAF-C858-51B0-D9A798E2912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E293C35-4807-8EA4-6176-C63614C90463}"/>
              </a:ext>
            </a:extLst>
          </p:cNvPr>
          <p:cNvSpPr>
            <a:spLocks noGrp="1"/>
          </p:cNvSpPr>
          <p:nvPr>
            <p:ph type="sldNum" sz="quarter" idx="12"/>
          </p:nvPr>
        </p:nvSpPr>
        <p:spPr/>
        <p:txBody>
          <a:bodyPr/>
          <a:lstStyle/>
          <a:p>
            <a:fld id="{F685F3F1-B8AA-45B0-9FEB-85269E77330A}" type="slidenum">
              <a:rPr lang="en-MY" smtClean="0"/>
              <a:t>‹#›</a:t>
            </a:fld>
            <a:endParaRPr lang="en-MY"/>
          </a:p>
        </p:txBody>
      </p:sp>
    </p:spTree>
    <p:extLst>
      <p:ext uri="{BB962C8B-B14F-4D97-AF65-F5344CB8AC3E}">
        <p14:creationId xmlns:p14="http://schemas.microsoft.com/office/powerpoint/2010/main" val="2602920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8EF6-EC9F-EABD-526F-08C1683C49B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7E83DAD-DB31-8C16-5CC3-18350299C9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3C6E81A-5F6B-D65C-7C4D-46D06400D4CE}"/>
              </a:ext>
            </a:extLst>
          </p:cNvPr>
          <p:cNvSpPr>
            <a:spLocks noGrp="1"/>
          </p:cNvSpPr>
          <p:nvPr>
            <p:ph type="dt" sz="half" idx="10"/>
          </p:nvPr>
        </p:nvSpPr>
        <p:spPr/>
        <p:txBody>
          <a:bodyPr/>
          <a:lstStyle/>
          <a:p>
            <a:fld id="{C8CFE36B-A780-4509-955A-BD5859AB7828}" type="datetimeFigureOut">
              <a:rPr lang="en-MY" smtClean="0"/>
              <a:t>1/12/2023</a:t>
            </a:fld>
            <a:endParaRPr lang="en-MY"/>
          </a:p>
        </p:txBody>
      </p:sp>
      <p:sp>
        <p:nvSpPr>
          <p:cNvPr id="5" name="Footer Placeholder 4">
            <a:extLst>
              <a:ext uri="{FF2B5EF4-FFF2-40B4-BE49-F238E27FC236}">
                <a16:creationId xmlns:a16="http://schemas.microsoft.com/office/drawing/2014/main" id="{2484EEA2-6F63-CFBB-5671-28E6334CD2E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D87D8CB-AF90-B21F-42F7-6D56DF842700}"/>
              </a:ext>
            </a:extLst>
          </p:cNvPr>
          <p:cNvSpPr>
            <a:spLocks noGrp="1"/>
          </p:cNvSpPr>
          <p:nvPr>
            <p:ph type="sldNum" sz="quarter" idx="12"/>
          </p:nvPr>
        </p:nvSpPr>
        <p:spPr/>
        <p:txBody>
          <a:bodyPr/>
          <a:lstStyle/>
          <a:p>
            <a:fld id="{F685F3F1-B8AA-45B0-9FEB-85269E77330A}" type="slidenum">
              <a:rPr lang="en-MY" smtClean="0"/>
              <a:t>‹#›</a:t>
            </a:fld>
            <a:endParaRPr lang="en-MY"/>
          </a:p>
        </p:txBody>
      </p:sp>
    </p:spTree>
    <p:extLst>
      <p:ext uri="{BB962C8B-B14F-4D97-AF65-F5344CB8AC3E}">
        <p14:creationId xmlns:p14="http://schemas.microsoft.com/office/powerpoint/2010/main" val="11317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F9E7-AABF-8FDB-9BCA-B5BB2E3F52D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9281276-F1CA-1FDF-CEF8-1A9F2AE718E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0A729-92DF-1D01-1517-9B81DDA2F278}"/>
              </a:ext>
            </a:extLst>
          </p:cNvPr>
          <p:cNvSpPr>
            <a:spLocks noGrp="1"/>
          </p:cNvSpPr>
          <p:nvPr>
            <p:ph type="dt" sz="half" idx="10"/>
          </p:nvPr>
        </p:nvSpPr>
        <p:spPr/>
        <p:txBody>
          <a:bodyPr/>
          <a:lstStyle/>
          <a:p>
            <a:fld id="{C8CFE36B-A780-4509-955A-BD5859AB7828}" type="datetimeFigureOut">
              <a:rPr lang="en-MY" smtClean="0"/>
              <a:t>1/12/2023</a:t>
            </a:fld>
            <a:endParaRPr lang="en-MY"/>
          </a:p>
        </p:txBody>
      </p:sp>
      <p:sp>
        <p:nvSpPr>
          <p:cNvPr id="5" name="Footer Placeholder 4">
            <a:extLst>
              <a:ext uri="{FF2B5EF4-FFF2-40B4-BE49-F238E27FC236}">
                <a16:creationId xmlns:a16="http://schemas.microsoft.com/office/drawing/2014/main" id="{46AE87BD-EACD-9F9B-D906-A35B04A5893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D8D7A57-93A2-4992-363D-6F71146ECD49}"/>
              </a:ext>
            </a:extLst>
          </p:cNvPr>
          <p:cNvSpPr>
            <a:spLocks noGrp="1"/>
          </p:cNvSpPr>
          <p:nvPr>
            <p:ph type="sldNum" sz="quarter" idx="12"/>
          </p:nvPr>
        </p:nvSpPr>
        <p:spPr/>
        <p:txBody>
          <a:bodyPr/>
          <a:lstStyle/>
          <a:p>
            <a:fld id="{F685F3F1-B8AA-45B0-9FEB-85269E77330A}" type="slidenum">
              <a:rPr lang="en-MY" smtClean="0"/>
              <a:t>‹#›</a:t>
            </a:fld>
            <a:endParaRPr lang="en-MY"/>
          </a:p>
        </p:txBody>
      </p:sp>
    </p:spTree>
    <p:extLst>
      <p:ext uri="{BB962C8B-B14F-4D97-AF65-F5344CB8AC3E}">
        <p14:creationId xmlns:p14="http://schemas.microsoft.com/office/powerpoint/2010/main" val="192429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1C3B-0FEC-C10E-673D-7514A013AB6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67051112-9B10-CEF5-7BF6-93B9E2E60F1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C684A428-BB98-03FA-42AD-FC37D0AD01A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7C513E06-56DF-AFDF-EE33-DDC668170C01}"/>
              </a:ext>
            </a:extLst>
          </p:cNvPr>
          <p:cNvSpPr>
            <a:spLocks noGrp="1"/>
          </p:cNvSpPr>
          <p:nvPr>
            <p:ph type="dt" sz="half" idx="10"/>
          </p:nvPr>
        </p:nvSpPr>
        <p:spPr/>
        <p:txBody>
          <a:bodyPr/>
          <a:lstStyle/>
          <a:p>
            <a:fld id="{C8CFE36B-A780-4509-955A-BD5859AB7828}" type="datetimeFigureOut">
              <a:rPr lang="en-MY" smtClean="0"/>
              <a:t>1/12/2023</a:t>
            </a:fld>
            <a:endParaRPr lang="en-MY"/>
          </a:p>
        </p:txBody>
      </p:sp>
      <p:sp>
        <p:nvSpPr>
          <p:cNvPr id="6" name="Footer Placeholder 5">
            <a:extLst>
              <a:ext uri="{FF2B5EF4-FFF2-40B4-BE49-F238E27FC236}">
                <a16:creationId xmlns:a16="http://schemas.microsoft.com/office/drawing/2014/main" id="{AD7FEC40-B903-E9E4-3EEC-15A66BC3E07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0FCB3EB-0247-8AA8-6CEC-A17E1947F378}"/>
              </a:ext>
            </a:extLst>
          </p:cNvPr>
          <p:cNvSpPr>
            <a:spLocks noGrp="1"/>
          </p:cNvSpPr>
          <p:nvPr>
            <p:ph type="sldNum" sz="quarter" idx="12"/>
          </p:nvPr>
        </p:nvSpPr>
        <p:spPr/>
        <p:txBody>
          <a:bodyPr/>
          <a:lstStyle/>
          <a:p>
            <a:fld id="{F685F3F1-B8AA-45B0-9FEB-85269E77330A}" type="slidenum">
              <a:rPr lang="en-MY" smtClean="0"/>
              <a:t>‹#›</a:t>
            </a:fld>
            <a:endParaRPr lang="en-MY"/>
          </a:p>
        </p:txBody>
      </p:sp>
    </p:spTree>
    <p:extLst>
      <p:ext uri="{BB962C8B-B14F-4D97-AF65-F5344CB8AC3E}">
        <p14:creationId xmlns:p14="http://schemas.microsoft.com/office/powerpoint/2010/main" val="2480885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055D-4971-40FB-DC13-9C756BD64DE9}"/>
              </a:ext>
            </a:extLst>
          </p:cNvPr>
          <p:cNvSpPr>
            <a:spLocks noGrp="1"/>
          </p:cNvSpPr>
          <p:nvPr>
            <p:ph type="title"/>
          </p:nvPr>
        </p:nvSpPr>
        <p:spPr>
          <a:xfrm>
            <a:off x="629841" y="365126"/>
            <a:ext cx="78867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0DE7126-38FE-5577-6CCB-622891D57AA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5EBB0CA-F352-2DDF-23A2-5BE5E6E3B94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D17B3905-FC08-FB6D-9622-AE6C5A8086F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4218CA7-7339-A719-24CA-8EEB9670280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9E10858B-E4EA-5E4F-8BAE-5788A2F3FA3A}"/>
              </a:ext>
            </a:extLst>
          </p:cNvPr>
          <p:cNvSpPr>
            <a:spLocks noGrp="1"/>
          </p:cNvSpPr>
          <p:nvPr>
            <p:ph type="dt" sz="half" idx="10"/>
          </p:nvPr>
        </p:nvSpPr>
        <p:spPr/>
        <p:txBody>
          <a:bodyPr/>
          <a:lstStyle/>
          <a:p>
            <a:fld id="{C8CFE36B-A780-4509-955A-BD5859AB7828}" type="datetimeFigureOut">
              <a:rPr lang="en-MY" smtClean="0"/>
              <a:t>1/12/2023</a:t>
            </a:fld>
            <a:endParaRPr lang="en-MY"/>
          </a:p>
        </p:txBody>
      </p:sp>
      <p:sp>
        <p:nvSpPr>
          <p:cNvPr id="8" name="Footer Placeholder 7">
            <a:extLst>
              <a:ext uri="{FF2B5EF4-FFF2-40B4-BE49-F238E27FC236}">
                <a16:creationId xmlns:a16="http://schemas.microsoft.com/office/drawing/2014/main" id="{2D601366-4411-93E8-1B29-1021B06B80BC}"/>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2BC37187-DCB7-4F54-B713-4AB37BB53252}"/>
              </a:ext>
            </a:extLst>
          </p:cNvPr>
          <p:cNvSpPr>
            <a:spLocks noGrp="1"/>
          </p:cNvSpPr>
          <p:nvPr>
            <p:ph type="sldNum" sz="quarter" idx="12"/>
          </p:nvPr>
        </p:nvSpPr>
        <p:spPr/>
        <p:txBody>
          <a:bodyPr/>
          <a:lstStyle/>
          <a:p>
            <a:fld id="{F685F3F1-B8AA-45B0-9FEB-85269E77330A}" type="slidenum">
              <a:rPr lang="en-MY" smtClean="0"/>
              <a:t>‹#›</a:t>
            </a:fld>
            <a:endParaRPr lang="en-MY"/>
          </a:p>
        </p:txBody>
      </p:sp>
    </p:spTree>
    <p:extLst>
      <p:ext uri="{BB962C8B-B14F-4D97-AF65-F5344CB8AC3E}">
        <p14:creationId xmlns:p14="http://schemas.microsoft.com/office/powerpoint/2010/main" val="37045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BEAD-6324-C983-6188-AAB50BB50D9F}"/>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D3CE6B47-3DDA-17F3-E14D-BF4AD7066EA5}"/>
              </a:ext>
            </a:extLst>
          </p:cNvPr>
          <p:cNvSpPr>
            <a:spLocks noGrp="1"/>
          </p:cNvSpPr>
          <p:nvPr>
            <p:ph type="dt" sz="half" idx="10"/>
          </p:nvPr>
        </p:nvSpPr>
        <p:spPr/>
        <p:txBody>
          <a:bodyPr/>
          <a:lstStyle/>
          <a:p>
            <a:fld id="{C8CFE36B-A780-4509-955A-BD5859AB7828}" type="datetimeFigureOut">
              <a:rPr lang="en-MY" smtClean="0"/>
              <a:t>1/12/2023</a:t>
            </a:fld>
            <a:endParaRPr lang="en-MY"/>
          </a:p>
        </p:txBody>
      </p:sp>
      <p:sp>
        <p:nvSpPr>
          <p:cNvPr id="4" name="Footer Placeholder 3">
            <a:extLst>
              <a:ext uri="{FF2B5EF4-FFF2-40B4-BE49-F238E27FC236}">
                <a16:creationId xmlns:a16="http://schemas.microsoft.com/office/drawing/2014/main" id="{D5A910BB-905F-0538-B666-ED9727B453FE}"/>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6AF3B2ED-2B6C-2C20-4603-AD757A79F186}"/>
              </a:ext>
            </a:extLst>
          </p:cNvPr>
          <p:cNvSpPr>
            <a:spLocks noGrp="1"/>
          </p:cNvSpPr>
          <p:nvPr>
            <p:ph type="sldNum" sz="quarter" idx="12"/>
          </p:nvPr>
        </p:nvSpPr>
        <p:spPr/>
        <p:txBody>
          <a:bodyPr/>
          <a:lstStyle/>
          <a:p>
            <a:fld id="{F685F3F1-B8AA-45B0-9FEB-85269E77330A}" type="slidenum">
              <a:rPr lang="en-MY" smtClean="0"/>
              <a:t>‹#›</a:t>
            </a:fld>
            <a:endParaRPr lang="en-MY"/>
          </a:p>
        </p:txBody>
      </p:sp>
    </p:spTree>
    <p:extLst>
      <p:ext uri="{BB962C8B-B14F-4D97-AF65-F5344CB8AC3E}">
        <p14:creationId xmlns:p14="http://schemas.microsoft.com/office/powerpoint/2010/main" val="100135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D8E98B-F225-FF37-DD9E-B477F9E6B307}"/>
              </a:ext>
            </a:extLst>
          </p:cNvPr>
          <p:cNvSpPr>
            <a:spLocks noGrp="1"/>
          </p:cNvSpPr>
          <p:nvPr>
            <p:ph type="dt" sz="half" idx="10"/>
          </p:nvPr>
        </p:nvSpPr>
        <p:spPr/>
        <p:txBody>
          <a:bodyPr/>
          <a:lstStyle/>
          <a:p>
            <a:fld id="{C8CFE36B-A780-4509-955A-BD5859AB7828}" type="datetimeFigureOut">
              <a:rPr lang="en-MY" smtClean="0"/>
              <a:t>1/12/2023</a:t>
            </a:fld>
            <a:endParaRPr lang="en-MY"/>
          </a:p>
        </p:txBody>
      </p:sp>
      <p:sp>
        <p:nvSpPr>
          <p:cNvPr id="3" name="Footer Placeholder 2">
            <a:extLst>
              <a:ext uri="{FF2B5EF4-FFF2-40B4-BE49-F238E27FC236}">
                <a16:creationId xmlns:a16="http://schemas.microsoft.com/office/drawing/2014/main" id="{846CF360-DB34-ECA0-F2AD-C246C9CE386A}"/>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2CCB1E53-6FB2-FC75-1720-82A5C87575D0}"/>
              </a:ext>
            </a:extLst>
          </p:cNvPr>
          <p:cNvSpPr>
            <a:spLocks noGrp="1"/>
          </p:cNvSpPr>
          <p:nvPr>
            <p:ph type="sldNum" sz="quarter" idx="12"/>
          </p:nvPr>
        </p:nvSpPr>
        <p:spPr/>
        <p:txBody>
          <a:bodyPr/>
          <a:lstStyle/>
          <a:p>
            <a:fld id="{F685F3F1-B8AA-45B0-9FEB-85269E77330A}" type="slidenum">
              <a:rPr lang="en-MY" smtClean="0"/>
              <a:t>‹#›</a:t>
            </a:fld>
            <a:endParaRPr lang="en-MY"/>
          </a:p>
        </p:txBody>
      </p:sp>
    </p:spTree>
    <p:extLst>
      <p:ext uri="{BB962C8B-B14F-4D97-AF65-F5344CB8AC3E}">
        <p14:creationId xmlns:p14="http://schemas.microsoft.com/office/powerpoint/2010/main" val="359200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2E3D-E476-77A9-A113-FCE7CD00EBD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2FBC26A9-A6C9-9E90-9FD5-CBBDBC17493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7CB9AD5C-C231-635B-B11D-913BDCD4142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8B08843-327E-959A-0D1C-48DF0CCE6A52}"/>
              </a:ext>
            </a:extLst>
          </p:cNvPr>
          <p:cNvSpPr>
            <a:spLocks noGrp="1"/>
          </p:cNvSpPr>
          <p:nvPr>
            <p:ph type="dt" sz="half" idx="10"/>
          </p:nvPr>
        </p:nvSpPr>
        <p:spPr/>
        <p:txBody>
          <a:bodyPr/>
          <a:lstStyle/>
          <a:p>
            <a:fld id="{C8CFE36B-A780-4509-955A-BD5859AB7828}" type="datetimeFigureOut">
              <a:rPr lang="en-MY" smtClean="0"/>
              <a:t>1/12/2023</a:t>
            </a:fld>
            <a:endParaRPr lang="en-MY"/>
          </a:p>
        </p:txBody>
      </p:sp>
      <p:sp>
        <p:nvSpPr>
          <p:cNvPr id="6" name="Footer Placeholder 5">
            <a:extLst>
              <a:ext uri="{FF2B5EF4-FFF2-40B4-BE49-F238E27FC236}">
                <a16:creationId xmlns:a16="http://schemas.microsoft.com/office/drawing/2014/main" id="{D5F50657-BC39-72B2-B3AF-EC0B27EA8CF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F96D3394-E8B4-2335-D41E-B39E2856B0DB}"/>
              </a:ext>
            </a:extLst>
          </p:cNvPr>
          <p:cNvSpPr>
            <a:spLocks noGrp="1"/>
          </p:cNvSpPr>
          <p:nvPr>
            <p:ph type="sldNum" sz="quarter" idx="12"/>
          </p:nvPr>
        </p:nvSpPr>
        <p:spPr/>
        <p:txBody>
          <a:bodyPr/>
          <a:lstStyle/>
          <a:p>
            <a:fld id="{F685F3F1-B8AA-45B0-9FEB-85269E77330A}" type="slidenum">
              <a:rPr lang="en-MY" smtClean="0"/>
              <a:t>‹#›</a:t>
            </a:fld>
            <a:endParaRPr lang="en-MY"/>
          </a:p>
        </p:txBody>
      </p:sp>
    </p:spTree>
    <p:extLst>
      <p:ext uri="{BB962C8B-B14F-4D97-AF65-F5344CB8AC3E}">
        <p14:creationId xmlns:p14="http://schemas.microsoft.com/office/powerpoint/2010/main" val="50130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33B2-25E3-D553-EEA8-F4BFC04D3C8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0352C664-E408-725E-76CE-C4E57151080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MY"/>
          </a:p>
        </p:txBody>
      </p:sp>
      <p:sp>
        <p:nvSpPr>
          <p:cNvPr id="4" name="Text Placeholder 3">
            <a:extLst>
              <a:ext uri="{FF2B5EF4-FFF2-40B4-BE49-F238E27FC236}">
                <a16:creationId xmlns:a16="http://schemas.microsoft.com/office/drawing/2014/main" id="{E7A0BF30-EDA7-93F6-F57F-BBC715CA3F9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0F5C5C4-1965-74BA-888B-F822F8A0FA06}"/>
              </a:ext>
            </a:extLst>
          </p:cNvPr>
          <p:cNvSpPr>
            <a:spLocks noGrp="1"/>
          </p:cNvSpPr>
          <p:nvPr>
            <p:ph type="dt" sz="half" idx="10"/>
          </p:nvPr>
        </p:nvSpPr>
        <p:spPr/>
        <p:txBody>
          <a:bodyPr/>
          <a:lstStyle/>
          <a:p>
            <a:fld id="{C8CFE36B-A780-4509-955A-BD5859AB7828}" type="datetimeFigureOut">
              <a:rPr lang="en-MY" smtClean="0"/>
              <a:t>1/12/2023</a:t>
            </a:fld>
            <a:endParaRPr lang="en-MY"/>
          </a:p>
        </p:txBody>
      </p:sp>
      <p:sp>
        <p:nvSpPr>
          <p:cNvPr id="6" name="Footer Placeholder 5">
            <a:extLst>
              <a:ext uri="{FF2B5EF4-FFF2-40B4-BE49-F238E27FC236}">
                <a16:creationId xmlns:a16="http://schemas.microsoft.com/office/drawing/2014/main" id="{9C48D5EF-49D0-6947-E8B1-BC1ED9F558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2C2C13-5961-7CC7-3826-1149B54E0EF9}"/>
              </a:ext>
            </a:extLst>
          </p:cNvPr>
          <p:cNvSpPr>
            <a:spLocks noGrp="1"/>
          </p:cNvSpPr>
          <p:nvPr>
            <p:ph type="sldNum" sz="quarter" idx="12"/>
          </p:nvPr>
        </p:nvSpPr>
        <p:spPr/>
        <p:txBody>
          <a:bodyPr/>
          <a:lstStyle/>
          <a:p>
            <a:fld id="{F685F3F1-B8AA-45B0-9FEB-85269E77330A}" type="slidenum">
              <a:rPr lang="en-MY" smtClean="0"/>
              <a:t>‹#›</a:t>
            </a:fld>
            <a:endParaRPr lang="en-MY"/>
          </a:p>
        </p:txBody>
      </p:sp>
    </p:spTree>
    <p:extLst>
      <p:ext uri="{BB962C8B-B14F-4D97-AF65-F5344CB8AC3E}">
        <p14:creationId xmlns:p14="http://schemas.microsoft.com/office/powerpoint/2010/main" val="380206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9F1CBB-501F-0FD5-17FD-2A3D04B2FC6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25BE838C-5E93-2CF5-3035-7353B969459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31720E7-50BE-8597-9AC6-10CE2E2CCE6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8CFE36B-A780-4509-955A-BD5859AB7828}" type="datetimeFigureOut">
              <a:rPr lang="en-MY" smtClean="0"/>
              <a:t>1/12/2023</a:t>
            </a:fld>
            <a:endParaRPr lang="en-MY"/>
          </a:p>
        </p:txBody>
      </p:sp>
      <p:sp>
        <p:nvSpPr>
          <p:cNvPr id="5" name="Footer Placeholder 4">
            <a:extLst>
              <a:ext uri="{FF2B5EF4-FFF2-40B4-BE49-F238E27FC236}">
                <a16:creationId xmlns:a16="http://schemas.microsoft.com/office/drawing/2014/main" id="{B1AABBDA-8A64-1A6E-23D9-8C1751ABF6D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028C095E-DF75-BABE-8B4C-10EE3409201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85F3F1-B8AA-45B0-9FEB-85269E77330A}" type="slidenum">
              <a:rPr lang="en-MY" smtClean="0"/>
              <a:t>‹#›</a:t>
            </a:fld>
            <a:endParaRPr lang="en-MY"/>
          </a:p>
        </p:txBody>
      </p:sp>
    </p:spTree>
    <p:extLst>
      <p:ext uri="{BB962C8B-B14F-4D97-AF65-F5344CB8AC3E}">
        <p14:creationId xmlns:p14="http://schemas.microsoft.com/office/powerpoint/2010/main" val="151719691"/>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ciencedirect.com/science/article/pii/S016516849800011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BB71-136B-4EA3-1BAD-3F130D22022A}"/>
              </a:ext>
            </a:extLst>
          </p:cNvPr>
          <p:cNvSpPr>
            <a:spLocks noGrp="1"/>
          </p:cNvSpPr>
          <p:nvPr>
            <p:ph type="ctrTitle"/>
          </p:nvPr>
        </p:nvSpPr>
        <p:spPr>
          <a:xfrm>
            <a:off x="1143000" y="-1127950"/>
            <a:ext cx="6858000" cy="1790700"/>
          </a:xfrm>
        </p:spPr>
        <p:txBody>
          <a:bodyPr>
            <a:normAutofit/>
          </a:bodyPr>
          <a:lstStyle/>
          <a:p>
            <a:r>
              <a:rPr lang="en-US" sz="1600" b="1" dirty="0"/>
              <a:t>CSA0811-Python </a:t>
            </a:r>
            <a:r>
              <a:rPr lang="en-US" sz="1600" b="1" dirty="0">
                <a:latin typeface="Times New Roman" panose="02020603050405020304" pitchFamily="18" charset="0"/>
                <a:cs typeface="Times New Roman" panose="02020603050405020304" pitchFamily="18" charset="0"/>
              </a:rPr>
              <a:t>Programming-Slot D</a:t>
            </a:r>
            <a:endParaRPr lang="en-MY" sz="1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4743E3D-8AAA-2BD2-9455-7F5B4A800E34}"/>
              </a:ext>
            </a:extLst>
          </p:cNvPr>
          <p:cNvSpPr>
            <a:spLocks noGrp="1"/>
          </p:cNvSpPr>
          <p:nvPr>
            <p:ph type="subTitle" idx="1"/>
          </p:nvPr>
        </p:nvSpPr>
        <p:spPr>
          <a:xfrm>
            <a:off x="0" y="4986075"/>
            <a:ext cx="6858000" cy="1241822"/>
          </a:xfrm>
        </p:spPr>
        <p:txBody>
          <a:bodyPr>
            <a:noAutofit/>
          </a:bodyPr>
          <a:lstStyle/>
          <a:p>
            <a:pPr algn="just"/>
            <a:r>
              <a:rPr lang="en-US" sz="1600" b="1" dirty="0">
                <a:latin typeface="Times New Roman" panose="02020603050405020304" pitchFamily="18" charset="0"/>
                <a:cs typeface="Times New Roman" panose="02020603050405020304" pitchFamily="18" charset="0"/>
              </a:rPr>
              <a:t>Guided by:</a:t>
            </a:r>
          </a:p>
          <a:p>
            <a:pPr algn="just"/>
            <a:r>
              <a:rPr lang="en-US" sz="1600" dirty="0">
                <a:latin typeface="Times New Roman" panose="02020603050405020304" pitchFamily="18" charset="0"/>
                <a:cs typeface="Times New Roman" panose="02020603050405020304" pitchFamily="18" charset="0"/>
              </a:rPr>
              <a:t>T. Vincent </a:t>
            </a:r>
            <a:r>
              <a:rPr lang="en-US" sz="1600" dirty="0" err="1">
                <a:latin typeface="Times New Roman" panose="02020603050405020304" pitchFamily="18" charset="0"/>
                <a:cs typeface="Times New Roman" panose="02020603050405020304" pitchFamily="18" charset="0"/>
              </a:rPr>
              <a:t>Gnanaraj</a:t>
            </a:r>
            <a:endParaRPr lang="en-MY" sz="1600" dirty="0">
              <a:latin typeface="Times New Roman" panose="02020603050405020304" pitchFamily="18" charset="0"/>
              <a:cs typeface="Times New Roman" panose="02020603050405020304" pitchFamily="18" charset="0"/>
            </a:endParaRPr>
          </a:p>
          <a:p>
            <a:pPr algn="just"/>
            <a:r>
              <a:rPr lang="en-MY" sz="1600" dirty="0">
                <a:latin typeface="Times New Roman" panose="02020603050405020304" pitchFamily="18" charset="0"/>
                <a:cs typeface="Times New Roman" panose="02020603050405020304" pitchFamily="18" charset="0"/>
              </a:rPr>
              <a:t>(Course Faculty)</a:t>
            </a:r>
          </a:p>
          <a:p>
            <a:pPr algn="just"/>
            <a:r>
              <a:rPr lang="en-MY" sz="1600" dirty="0">
                <a:latin typeface="Times New Roman" panose="02020603050405020304" pitchFamily="18" charset="0"/>
                <a:cs typeface="Times New Roman" panose="02020603050405020304" pitchFamily="18" charset="0"/>
              </a:rPr>
              <a:t>Python Programming</a:t>
            </a:r>
          </a:p>
          <a:p>
            <a:pPr algn="just"/>
            <a:r>
              <a:rPr lang="en-MY" sz="1600" dirty="0" err="1">
                <a:latin typeface="Times New Roman" panose="02020603050405020304" pitchFamily="18" charset="0"/>
                <a:cs typeface="Times New Roman" panose="02020603050405020304" pitchFamily="18" charset="0"/>
              </a:rPr>
              <a:t>Saveetha</a:t>
            </a:r>
            <a:r>
              <a:rPr lang="en-MY" sz="1600" dirty="0">
                <a:latin typeface="Times New Roman" panose="02020603050405020304" pitchFamily="18" charset="0"/>
                <a:cs typeface="Times New Roman" panose="02020603050405020304" pitchFamily="18" charset="0"/>
              </a:rPr>
              <a:t> School of Engineering</a:t>
            </a:r>
            <a:endParaRPr lang="en-US" sz="1600" dirty="0">
              <a:latin typeface="Times New Roman" panose="02020603050405020304" pitchFamily="18" charset="0"/>
              <a:cs typeface="Times New Roman" panose="02020603050405020304" pitchFamily="18" charset="0"/>
            </a:endParaRPr>
          </a:p>
        </p:txBody>
      </p:sp>
      <p:pic>
        <p:nvPicPr>
          <p:cNvPr id="1028" name="Picture 4" descr="Sensational Ways to Remove a Watermark From Video Quickly and Easily">
            <a:extLst>
              <a:ext uri="{FF2B5EF4-FFF2-40B4-BE49-F238E27FC236}">
                <a16:creationId xmlns:a16="http://schemas.microsoft.com/office/drawing/2014/main" id="{34B9373F-46D7-9519-404C-FDE8B9A09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808" y="1871925"/>
            <a:ext cx="6962192" cy="21756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11953C-8C12-EA92-4E8E-0EA3D70D9B4E}"/>
              </a:ext>
            </a:extLst>
          </p:cNvPr>
          <p:cNvSpPr txBox="1"/>
          <p:nvPr/>
        </p:nvSpPr>
        <p:spPr>
          <a:xfrm>
            <a:off x="6064984" y="5350734"/>
            <a:ext cx="2779864" cy="1600438"/>
          </a:xfrm>
          <a:prstGeom prst="rect">
            <a:avLst/>
          </a:prstGeom>
          <a:noFill/>
        </p:spPr>
        <p:txBody>
          <a:bodyPr wrap="none" rtlCol="0">
            <a:spAutoFit/>
          </a:bodyPr>
          <a:lstStyle/>
          <a:p>
            <a:pPr algn="just"/>
            <a:r>
              <a:rPr lang="en-US" sz="1600" b="1" dirty="0"/>
              <a:t>Work done by:</a:t>
            </a:r>
          </a:p>
          <a:p>
            <a:pPr algn="just"/>
            <a:r>
              <a:rPr lang="en-US" sz="1600" dirty="0"/>
              <a:t>S. </a:t>
            </a:r>
            <a:r>
              <a:rPr lang="en-US" sz="1600" dirty="0" err="1"/>
              <a:t>Kaladhar</a:t>
            </a:r>
            <a:r>
              <a:rPr lang="en-US" sz="1600" dirty="0"/>
              <a:t> Reddy</a:t>
            </a:r>
          </a:p>
          <a:p>
            <a:pPr algn="just"/>
            <a:r>
              <a:rPr lang="en-US" sz="1600" dirty="0"/>
              <a:t>192211412</a:t>
            </a:r>
          </a:p>
          <a:p>
            <a:pPr algn="just"/>
            <a:r>
              <a:rPr lang="en-US" sz="1600" dirty="0"/>
              <a:t>Computer Science Engineering</a:t>
            </a:r>
          </a:p>
          <a:p>
            <a:pPr algn="just"/>
            <a:r>
              <a:rPr lang="en-US" sz="1600" dirty="0" err="1"/>
              <a:t>Saveetha</a:t>
            </a:r>
            <a:r>
              <a:rPr lang="en-US" sz="1600" dirty="0"/>
              <a:t> School of Engineering</a:t>
            </a:r>
          </a:p>
          <a:p>
            <a:endParaRPr lang="en-MY" dirty="0"/>
          </a:p>
        </p:txBody>
      </p:sp>
      <p:pic>
        <p:nvPicPr>
          <p:cNvPr id="3074" name="Picture 2" descr="Saveetha Institute of Medical And Technical Sciences - Wikipedia">
            <a:extLst>
              <a:ext uri="{FF2B5EF4-FFF2-40B4-BE49-F238E27FC236}">
                <a16:creationId xmlns:a16="http://schemas.microsoft.com/office/drawing/2014/main" id="{5D33ED54-1590-9309-2BC0-727BD463A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4793" y="-10139"/>
            <a:ext cx="1430260" cy="14302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SE">
            <a:extLst>
              <a:ext uri="{FF2B5EF4-FFF2-40B4-BE49-F238E27FC236}">
                <a16:creationId xmlns:a16="http://schemas.microsoft.com/office/drawing/2014/main" id="{B69E1566-B1F2-264C-3419-4F48099ADA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84" y="40107"/>
            <a:ext cx="1125116" cy="14805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C64A02E-65D3-3CC1-AB7B-BCB05CBF646E}"/>
              </a:ext>
            </a:extLst>
          </p:cNvPr>
          <p:cNvSpPr txBox="1"/>
          <p:nvPr/>
        </p:nvSpPr>
        <p:spPr>
          <a:xfrm>
            <a:off x="2552334" y="1154906"/>
            <a:ext cx="4034246" cy="400110"/>
          </a:xfrm>
          <a:prstGeom prst="rect">
            <a:avLst/>
          </a:prstGeom>
          <a:noFill/>
        </p:spPr>
        <p:txBody>
          <a:bodyPr wrap="none" rtlCol="0">
            <a:spAutoFit/>
          </a:bodyPr>
          <a:lstStyle/>
          <a:p>
            <a:r>
              <a:rPr lang="en-US" sz="2000" b="1" dirty="0"/>
              <a:t>Remove Watermark from the Video</a:t>
            </a:r>
            <a:endParaRPr lang="en-MY" sz="2000" b="1" dirty="0"/>
          </a:p>
        </p:txBody>
      </p:sp>
    </p:spTree>
    <p:extLst>
      <p:ext uri="{BB962C8B-B14F-4D97-AF65-F5344CB8AC3E}">
        <p14:creationId xmlns:p14="http://schemas.microsoft.com/office/powerpoint/2010/main" val="256441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E1B6-93D0-2015-F120-83F42F9D4F91}"/>
              </a:ext>
            </a:extLst>
          </p:cNvPr>
          <p:cNvSpPr>
            <a:spLocks noGrp="1"/>
          </p:cNvSpPr>
          <p:nvPr>
            <p:ph type="title"/>
          </p:nvPr>
        </p:nvSpPr>
        <p:spPr>
          <a:xfrm>
            <a:off x="3063192" y="0"/>
            <a:ext cx="7886700" cy="1325563"/>
          </a:xfrm>
        </p:spPr>
        <p:txBody>
          <a:bodyPr>
            <a:normAutofit/>
          </a:bodyPr>
          <a:lstStyle/>
          <a:p>
            <a:r>
              <a:rPr lang="en-US" sz="1800" b="1" dirty="0"/>
              <a:t>Code</a:t>
            </a:r>
            <a:endParaRPr lang="en-MY" sz="1800" b="1" dirty="0"/>
          </a:p>
        </p:txBody>
      </p:sp>
      <p:pic>
        <p:nvPicPr>
          <p:cNvPr id="5" name="Content Placeholder 4">
            <a:extLst>
              <a:ext uri="{FF2B5EF4-FFF2-40B4-BE49-F238E27FC236}">
                <a16:creationId xmlns:a16="http://schemas.microsoft.com/office/drawing/2014/main" id="{9C7E10B7-1555-C97D-41C7-FCFD882BDC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708" y="1365670"/>
            <a:ext cx="6645044" cy="5247229"/>
          </a:xfrm>
        </p:spPr>
      </p:pic>
      <p:pic>
        <p:nvPicPr>
          <p:cNvPr id="6" name="Picture 4" descr="SSE">
            <a:extLst>
              <a:ext uri="{FF2B5EF4-FFF2-40B4-BE49-F238E27FC236}">
                <a16:creationId xmlns:a16="http://schemas.microsoft.com/office/drawing/2014/main" id="{34A35234-FE27-705D-A343-E0F2D06D2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4" y="40107"/>
            <a:ext cx="1125116" cy="14805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aveetha Institute of Medical And Technical Sciences - Wikipedia">
            <a:extLst>
              <a:ext uri="{FF2B5EF4-FFF2-40B4-BE49-F238E27FC236}">
                <a16:creationId xmlns:a16="http://schemas.microsoft.com/office/drawing/2014/main" id="{F3F34CA3-22A5-79E9-2F4C-A3E2C6DF7C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4752" y="40107"/>
            <a:ext cx="1291364" cy="1291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9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59E8-FFCE-E257-0FFC-130ABA3B6B9A}"/>
              </a:ext>
            </a:extLst>
          </p:cNvPr>
          <p:cNvSpPr>
            <a:spLocks noGrp="1"/>
          </p:cNvSpPr>
          <p:nvPr>
            <p:ph type="title"/>
          </p:nvPr>
        </p:nvSpPr>
        <p:spPr>
          <a:xfrm>
            <a:off x="2759387" y="497711"/>
            <a:ext cx="7886700" cy="1325563"/>
          </a:xfrm>
        </p:spPr>
        <p:txBody>
          <a:bodyPr>
            <a:normAutofit/>
          </a:bodyPr>
          <a:lstStyle/>
          <a:p>
            <a:r>
              <a:rPr lang="en-US" sz="1800" b="1" dirty="0"/>
              <a:t>Output</a:t>
            </a:r>
            <a:endParaRPr lang="en-MY" sz="1800" b="1" dirty="0"/>
          </a:p>
        </p:txBody>
      </p:sp>
      <p:pic>
        <p:nvPicPr>
          <p:cNvPr id="5" name="Content Placeholder 4">
            <a:extLst>
              <a:ext uri="{FF2B5EF4-FFF2-40B4-BE49-F238E27FC236}">
                <a16:creationId xmlns:a16="http://schemas.microsoft.com/office/drawing/2014/main" id="{A0A7F20F-22C3-AA2E-687A-A18F090591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820" y="1823274"/>
            <a:ext cx="8222360" cy="4119798"/>
          </a:xfrm>
        </p:spPr>
      </p:pic>
      <p:pic>
        <p:nvPicPr>
          <p:cNvPr id="6" name="Picture 4" descr="SSE">
            <a:extLst>
              <a:ext uri="{FF2B5EF4-FFF2-40B4-BE49-F238E27FC236}">
                <a16:creationId xmlns:a16="http://schemas.microsoft.com/office/drawing/2014/main" id="{22C211BE-6D85-90EA-C0DB-A070F6A8C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4" y="40107"/>
            <a:ext cx="1125116" cy="14805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aveetha Institute of Medical And Technical Sciences - Wikipedia">
            <a:extLst>
              <a:ext uri="{FF2B5EF4-FFF2-40B4-BE49-F238E27FC236}">
                <a16:creationId xmlns:a16="http://schemas.microsoft.com/office/drawing/2014/main" id="{AC11F9B3-2039-1735-16A4-DFF1BBE425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1603" y="40107"/>
            <a:ext cx="1314513" cy="131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394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4970-79F0-567A-9D41-576B18BA4F5E}"/>
              </a:ext>
            </a:extLst>
          </p:cNvPr>
          <p:cNvSpPr>
            <a:spLocks noGrp="1"/>
          </p:cNvSpPr>
          <p:nvPr>
            <p:ph type="title"/>
          </p:nvPr>
        </p:nvSpPr>
        <p:spPr>
          <a:xfrm>
            <a:off x="1143000" y="195050"/>
            <a:ext cx="7886700" cy="1325563"/>
          </a:xfrm>
        </p:spPr>
        <p:txBody>
          <a:bodyPr/>
          <a:lstStyle/>
          <a:p>
            <a:r>
              <a:rPr lang="en-US" dirty="0"/>
              <a:t>                       </a:t>
            </a:r>
            <a:r>
              <a:rPr lang="en-US" sz="1800" b="1" dirty="0"/>
              <a:t>Future scope</a:t>
            </a:r>
            <a:endParaRPr lang="en-MY" sz="1800" b="1" dirty="0"/>
          </a:p>
        </p:txBody>
      </p:sp>
      <p:sp>
        <p:nvSpPr>
          <p:cNvPr id="3" name="Content Placeholder 2">
            <a:extLst>
              <a:ext uri="{FF2B5EF4-FFF2-40B4-BE49-F238E27FC236}">
                <a16:creationId xmlns:a16="http://schemas.microsoft.com/office/drawing/2014/main" id="{3384AF8F-642E-2C05-C512-63267766BF4B}"/>
              </a:ext>
            </a:extLst>
          </p:cNvPr>
          <p:cNvSpPr>
            <a:spLocks noGrp="1"/>
          </p:cNvSpPr>
          <p:nvPr>
            <p:ph idx="1"/>
          </p:nvPr>
        </p:nvSpPr>
        <p:spPr/>
        <p:txBody>
          <a:bodyPr>
            <a:normAutofit/>
          </a:bodyPr>
          <a:lstStyle/>
          <a:p>
            <a:pPr algn="just"/>
            <a:r>
              <a:rPr lang="en-US" sz="1600" b="0" i="0" dirty="0">
                <a:solidFill>
                  <a:srgbClr val="242424"/>
                </a:solidFill>
                <a:effectLst/>
                <a:latin typeface="Times New Roman" panose="02020603050405020304" pitchFamily="18" charset="0"/>
                <a:cs typeface="Times New Roman" panose="02020603050405020304" pitchFamily="18" charset="0"/>
              </a:rPr>
              <a:t>    The term “artificial intelligence” (AI) has been making waves in many different industries recently, and one sphere in which its influence is being felt profoundly is the industry of “watermark removal.” The future of AI watermark removal holds the promise of significant breakthroughs as well as possible applications, and this trend is expected to continue in the foreseeable future.</a:t>
            </a:r>
          </a:p>
          <a:p>
            <a:pPr algn="just"/>
            <a:r>
              <a:rPr lang="en-US" sz="1600" b="0" i="0" dirty="0">
                <a:solidFill>
                  <a:srgbClr val="242424"/>
                </a:solidFill>
                <a:effectLst/>
                <a:latin typeface="Times New Roman" panose="02020603050405020304" pitchFamily="18" charset="0"/>
                <a:cs typeface="Times New Roman" panose="02020603050405020304" pitchFamily="18" charset="0"/>
              </a:rPr>
              <a:t>To locate and remove watermarks from photos or videos, AI watermark removal programs make use of complex algorithms. They have been really helpful in preserving the aesthetic integrity of the images while also ensuring that the underlying content has remained unaltered.</a:t>
            </a:r>
          </a:p>
          <a:p>
            <a:pPr algn="just"/>
            <a:r>
              <a:rPr lang="en-US" sz="1600" b="0" i="0" dirty="0">
                <a:solidFill>
                  <a:srgbClr val="242424"/>
                </a:solidFill>
                <a:effectLst/>
                <a:latin typeface="Times New Roman" panose="02020603050405020304" pitchFamily="18" charset="0"/>
                <a:cs typeface="Times New Roman" panose="02020603050405020304" pitchFamily="18" charset="0"/>
              </a:rPr>
              <a:t>In recent years, we’ve witnessed considerable increases in the accuracy and efficiency of AI remove watermark tools, thanks to advancements in machine learning and image processing technology. These developments have allowed these programs to remove watermarks more effectively. But where do you see these technologies going from here in the future?</a:t>
            </a:r>
            <a:endParaRPr lang="en-MY" sz="1600" dirty="0">
              <a:latin typeface="Times New Roman" panose="02020603050405020304" pitchFamily="18" charset="0"/>
              <a:cs typeface="Times New Roman" panose="02020603050405020304" pitchFamily="18" charset="0"/>
            </a:endParaRPr>
          </a:p>
        </p:txBody>
      </p:sp>
      <p:pic>
        <p:nvPicPr>
          <p:cNvPr id="4" name="Picture 4" descr="SSE">
            <a:extLst>
              <a:ext uri="{FF2B5EF4-FFF2-40B4-BE49-F238E27FC236}">
                <a16:creationId xmlns:a16="http://schemas.microsoft.com/office/drawing/2014/main" id="{E1D06C95-E1CD-F5E2-A24A-104A3162D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4" y="40107"/>
            <a:ext cx="1125116" cy="14805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aveetha Institute of Medical And Technical Sciences - Wikipedia">
            <a:extLst>
              <a:ext uri="{FF2B5EF4-FFF2-40B4-BE49-F238E27FC236}">
                <a16:creationId xmlns:a16="http://schemas.microsoft.com/office/drawing/2014/main" id="{39939F79-3B2C-BD12-5A1A-0EFD886F9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178" y="62732"/>
            <a:ext cx="1302938" cy="130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220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BF6F-DF23-01A0-B78D-A65D56375854}"/>
              </a:ext>
            </a:extLst>
          </p:cNvPr>
          <p:cNvSpPr>
            <a:spLocks noGrp="1"/>
          </p:cNvSpPr>
          <p:nvPr>
            <p:ph type="title"/>
          </p:nvPr>
        </p:nvSpPr>
        <p:spPr/>
        <p:txBody>
          <a:bodyPr/>
          <a:lstStyle/>
          <a:p>
            <a:r>
              <a:rPr lang="en-US" dirty="0"/>
              <a:t>                          </a:t>
            </a:r>
            <a:r>
              <a:rPr lang="en-US" sz="1800" b="1" dirty="0"/>
              <a:t>Conclusion</a:t>
            </a:r>
            <a:endParaRPr lang="en-MY" sz="1800" b="1" dirty="0"/>
          </a:p>
        </p:txBody>
      </p:sp>
      <p:sp>
        <p:nvSpPr>
          <p:cNvPr id="3" name="Content Placeholder 2">
            <a:extLst>
              <a:ext uri="{FF2B5EF4-FFF2-40B4-BE49-F238E27FC236}">
                <a16:creationId xmlns:a16="http://schemas.microsoft.com/office/drawing/2014/main" id="{1E44242A-2EBE-8078-FAAF-E28E51C44B43}"/>
              </a:ext>
            </a:extLst>
          </p:cNvPr>
          <p:cNvSpPr>
            <a:spLocks noGrp="1"/>
          </p:cNvSpPr>
          <p:nvPr>
            <p:ph idx="1"/>
          </p:nvPr>
        </p:nvSpPr>
        <p:spPr/>
        <p:txBody>
          <a:bodyPr>
            <a:normAutofit/>
          </a:bodyPr>
          <a:lstStyle/>
          <a:p>
            <a:pPr algn="just"/>
            <a:r>
              <a:rPr lang="en-US" sz="1600" b="1" i="0" dirty="0">
                <a:solidFill>
                  <a:srgbClr val="FFFFFF"/>
                </a:solidFill>
                <a:effectLst/>
                <a:latin typeface="Inter"/>
              </a:rPr>
              <a:t>Conclusion</a:t>
            </a:r>
          </a:p>
          <a:p>
            <a:pPr algn="just"/>
            <a:r>
              <a:rPr lang="en-US" sz="1600" b="0" i="0" dirty="0">
                <a:effectLst/>
                <a:latin typeface="Inter"/>
              </a:rPr>
              <a:t>   A watermark remover can be a valuable tool for enhancing your images, enabling personal use, supporting creative projects, and facilitating content creation. By removing watermarks, you can improve the visual appeal of your images, incorporate them seamlessly into your projects, and use them legally and ethically.</a:t>
            </a:r>
          </a:p>
          <a:p>
            <a:pPr algn="just"/>
            <a:r>
              <a:rPr lang="en-US" sz="1600" b="0" i="0" dirty="0">
                <a:effectLst/>
                <a:latin typeface="Inter"/>
              </a:rPr>
              <a:t>Whether you're a photographer, content creator, or simply want to utilize watermarked images for personal purposes, a watermark remover provides the flexibility and convenience to work with images without the limitations of watermarks. Choose a reliable and reputable watermark remover to unlock the full potential of your images and unleash your creativity</a:t>
            </a:r>
            <a:r>
              <a:rPr lang="en-US" sz="1400" b="0" i="0" dirty="0">
                <a:effectLst/>
                <a:latin typeface="Inter"/>
              </a:rPr>
              <a:t>.</a:t>
            </a:r>
          </a:p>
          <a:p>
            <a:endParaRPr lang="en-MY" dirty="0"/>
          </a:p>
        </p:txBody>
      </p:sp>
      <p:pic>
        <p:nvPicPr>
          <p:cNvPr id="4" name="Picture 4" descr="SSE">
            <a:extLst>
              <a:ext uri="{FF2B5EF4-FFF2-40B4-BE49-F238E27FC236}">
                <a16:creationId xmlns:a16="http://schemas.microsoft.com/office/drawing/2014/main" id="{4C5CA267-DA1A-D32F-0BF9-6B42E4E8F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4" y="40107"/>
            <a:ext cx="1125116" cy="14805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aveetha Institute of Medical And Technical Sciences - Wikipedia">
            <a:extLst>
              <a:ext uri="{FF2B5EF4-FFF2-40B4-BE49-F238E27FC236}">
                <a16:creationId xmlns:a16="http://schemas.microsoft.com/office/drawing/2014/main" id="{8DDF78E5-4645-4996-5CEB-CE1C720EA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730" y="49288"/>
            <a:ext cx="1372386" cy="1372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8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363E4-B67F-0F2C-DB02-BFB74835965E}"/>
              </a:ext>
            </a:extLst>
          </p:cNvPr>
          <p:cNvSpPr>
            <a:spLocks noGrp="1"/>
          </p:cNvSpPr>
          <p:nvPr>
            <p:ph type="title"/>
          </p:nvPr>
        </p:nvSpPr>
        <p:spPr>
          <a:xfrm>
            <a:off x="1729863" y="0"/>
            <a:ext cx="7886700" cy="1325563"/>
          </a:xfrm>
        </p:spPr>
        <p:txBody>
          <a:bodyPr/>
          <a:lstStyle/>
          <a:p>
            <a:r>
              <a:rPr lang="en-US" dirty="0"/>
              <a:t>                </a:t>
            </a:r>
            <a:r>
              <a:rPr lang="en-US" sz="1800" b="1" dirty="0"/>
              <a:t>Reference</a:t>
            </a:r>
            <a:endParaRPr lang="en-MY" sz="1800" b="1" dirty="0"/>
          </a:p>
        </p:txBody>
      </p:sp>
      <p:sp>
        <p:nvSpPr>
          <p:cNvPr id="3" name="Content Placeholder 2">
            <a:extLst>
              <a:ext uri="{FF2B5EF4-FFF2-40B4-BE49-F238E27FC236}">
                <a16:creationId xmlns:a16="http://schemas.microsoft.com/office/drawing/2014/main" id="{35946E05-CEF8-EC88-5008-9A037ADF3C13}"/>
              </a:ext>
            </a:extLst>
          </p:cNvPr>
          <p:cNvSpPr>
            <a:spLocks noGrp="1"/>
          </p:cNvSpPr>
          <p:nvPr>
            <p:ph idx="1"/>
          </p:nvPr>
        </p:nvSpPr>
        <p:spPr>
          <a:xfrm>
            <a:off x="324465" y="1825624"/>
            <a:ext cx="8711379" cy="5032375"/>
          </a:xfrm>
        </p:spPr>
        <p:txBody>
          <a:bodyPr>
            <a:normAutofit fontScale="85000" lnSpcReduction="20000"/>
          </a:bodyPr>
          <a:lstStyle/>
          <a:p>
            <a:pPr algn="just">
              <a:buFont typeface="Arial" panose="020B0604020202020204" pitchFamily="34" charset="0"/>
              <a:buChar char="•"/>
            </a:pPr>
            <a:r>
              <a:rPr lang="en-US" sz="1800" b="0" i="0" dirty="0">
                <a:solidFill>
                  <a:srgbClr val="1F1F1F"/>
                </a:solidFill>
                <a:effectLst/>
                <a:latin typeface="ElsevierSans"/>
              </a:rPr>
              <a:t>F. Hartung</a:t>
            </a:r>
            <a:r>
              <a:rPr lang="en-US" sz="1800" b="0" i="1" dirty="0">
                <a:solidFill>
                  <a:srgbClr val="1F1F1F"/>
                </a:solidFill>
                <a:effectLst/>
                <a:latin typeface="ElsevierSans"/>
              </a:rPr>
              <a:t> et </a:t>
            </a:r>
            <a:r>
              <a:rPr lang="en-US" sz="1800" b="0" i="1" dirty="0" err="1">
                <a:solidFill>
                  <a:srgbClr val="1F1F1F"/>
                </a:solidFill>
                <a:effectLst/>
                <a:latin typeface="ElsevierSans"/>
              </a:rPr>
              <a:t>al.</a:t>
            </a:r>
            <a:r>
              <a:rPr lang="en-US" sz="1800" b="0" i="0" u="none" strike="noStrike" dirty="0" err="1">
                <a:solidFill>
                  <a:srgbClr val="0272B1"/>
                </a:solidFill>
                <a:effectLst/>
                <a:latin typeface="ElsevierGulliver"/>
                <a:hlinkClick r:id="rId2"/>
              </a:rPr>
              <a:t>Watermarking</a:t>
            </a:r>
            <a:r>
              <a:rPr lang="en-US" sz="1800" b="0" i="0" u="none" strike="noStrike" dirty="0">
                <a:solidFill>
                  <a:srgbClr val="0272B1"/>
                </a:solidFill>
                <a:effectLst/>
                <a:latin typeface="ElsevierGulliver"/>
                <a:hlinkClick r:id="rId2"/>
              </a:rPr>
              <a:t> of uncompressed and compressed video</a:t>
            </a:r>
            <a:endParaRPr lang="en-US" sz="1800" b="0" i="0" dirty="0">
              <a:solidFill>
                <a:srgbClr val="1F1F1F"/>
              </a:solidFill>
              <a:effectLst/>
              <a:latin typeface="ElsevierGulliver"/>
            </a:endParaRPr>
          </a:p>
          <a:p>
            <a:pPr algn="just">
              <a:buFont typeface="Arial" panose="020B0604020202020204" pitchFamily="34" charset="0"/>
              <a:buChar char="•"/>
            </a:pPr>
            <a:r>
              <a:rPr lang="en-US" sz="1800" b="0" i="0" dirty="0">
                <a:solidFill>
                  <a:srgbClr val="707070"/>
                </a:solidFill>
                <a:effectLst/>
                <a:latin typeface="ElsevierSans"/>
              </a:rPr>
              <a:t>Signal Processing</a:t>
            </a:r>
          </a:p>
          <a:p>
            <a:pPr algn="just">
              <a:buFont typeface="Arial" panose="020B0604020202020204" pitchFamily="34" charset="0"/>
              <a:buChar char="•"/>
            </a:pPr>
            <a:r>
              <a:rPr lang="en-US" sz="1800" b="0" i="0" dirty="0">
                <a:solidFill>
                  <a:srgbClr val="707070"/>
                </a:solidFill>
                <a:effectLst/>
                <a:latin typeface="ElsevierSans"/>
              </a:rPr>
              <a:t>(1998)</a:t>
            </a:r>
          </a:p>
          <a:p>
            <a:pPr algn="just">
              <a:buFont typeface="Arial" panose="020B0604020202020204" pitchFamily="34" charset="0"/>
              <a:buChar char="•"/>
            </a:pPr>
            <a:r>
              <a:rPr lang="en-US" sz="1800" b="0" i="0" dirty="0">
                <a:solidFill>
                  <a:srgbClr val="1F1F1F"/>
                </a:solidFill>
                <a:effectLst/>
                <a:latin typeface="ElsevierSans"/>
              </a:rPr>
              <a:t>R.G. van </a:t>
            </a:r>
            <a:r>
              <a:rPr lang="en-US" sz="1800" b="0" i="0" dirty="0" err="1">
                <a:solidFill>
                  <a:srgbClr val="1F1F1F"/>
                </a:solidFill>
                <a:effectLst/>
                <a:latin typeface="ElsevierSans"/>
              </a:rPr>
              <a:t>Schyndel</a:t>
            </a:r>
            <a:r>
              <a:rPr lang="en-US" sz="1800" b="0" i="1" dirty="0">
                <a:solidFill>
                  <a:srgbClr val="1F1F1F"/>
                </a:solidFill>
                <a:effectLst/>
                <a:latin typeface="ElsevierSans"/>
              </a:rPr>
              <a:t> et </a:t>
            </a:r>
            <a:r>
              <a:rPr lang="en-US" sz="1800" b="0" i="1" dirty="0" err="1">
                <a:solidFill>
                  <a:srgbClr val="1F1F1F"/>
                </a:solidFill>
                <a:effectLst/>
                <a:latin typeface="ElsevierSans"/>
              </a:rPr>
              <a:t>al.</a:t>
            </a:r>
            <a:r>
              <a:rPr lang="en-US" sz="1800" b="0" i="0" dirty="0" err="1">
                <a:solidFill>
                  <a:srgbClr val="1F1F1F"/>
                </a:solidFill>
                <a:effectLst/>
                <a:latin typeface="ElsevierGulliver"/>
              </a:rPr>
              <a:t>A</a:t>
            </a:r>
            <a:r>
              <a:rPr lang="en-US" sz="1800" b="0" i="0" dirty="0">
                <a:solidFill>
                  <a:srgbClr val="1F1F1F"/>
                </a:solidFill>
                <a:effectLst/>
                <a:latin typeface="ElsevierGulliver"/>
              </a:rPr>
              <a:t> digital watermark</a:t>
            </a:r>
          </a:p>
          <a:p>
            <a:pPr algn="just">
              <a:buFont typeface="Arial" panose="020B0604020202020204" pitchFamily="34" charset="0"/>
              <a:buChar char="•"/>
            </a:pPr>
            <a:r>
              <a:rPr lang="en-US" sz="1800" b="0" i="0" dirty="0">
                <a:solidFill>
                  <a:srgbClr val="707070"/>
                </a:solidFill>
                <a:effectLst/>
                <a:latin typeface="ElsevierSans"/>
              </a:rPr>
              <a:t>Proceedings of the 1994 IEEE International Conference on Image Processing</a:t>
            </a:r>
          </a:p>
          <a:p>
            <a:pPr algn="just">
              <a:buFont typeface="Arial" panose="020B0604020202020204" pitchFamily="34" charset="0"/>
              <a:buChar char="•"/>
            </a:pPr>
            <a:r>
              <a:rPr lang="en-US" sz="1800" b="0" i="0" dirty="0">
                <a:solidFill>
                  <a:srgbClr val="707070"/>
                </a:solidFill>
                <a:effectLst/>
                <a:latin typeface="ElsevierSans"/>
              </a:rPr>
              <a:t>(1994)</a:t>
            </a:r>
          </a:p>
          <a:p>
            <a:pPr algn="just">
              <a:buFont typeface="Arial" panose="020B0604020202020204" pitchFamily="34" charset="0"/>
              <a:buChar char="•"/>
            </a:pPr>
            <a:r>
              <a:rPr lang="en-US" sz="1800" b="0" i="0" dirty="0">
                <a:solidFill>
                  <a:srgbClr val="1F1F1F"/>
                </a:solidFill>
                <a:effectLst/>
                <a:latin typeface="ElsevierSans"/>
              </a:rPr>
              <a:t>I.J. Cox</a:t>
            </a:r>
            <a:r>
              <a:rPr lang="en-US" sz="1800" b="0" i="1" dirty="0">
                <a:solidFill>
                  <a:srgbClr val="1F1F1F"/>
                </a:solidFill>
                <a:effectLst/>
                <a:latin typeface="ElsevierSans"/>
              </a:rPr>
              <a:t> et </a:t>
            </a:r>
            <a:r>
              <a:rPr lang="en-US" sz="1800" b="0" i="1" dirty="0" err="1">
                <a:solidFill>
                  <a:srgbClr val="1F1F1F"/>
                </a:solidFill>
                <a:effectLst/>
                <a:latin typeface="ElsevierSans"/>
              </a:rPr>
              <a:t>al.</a:t>
            </a:r>
            <a:r>
              <a:rPr lang="en-US" sz="1800" b="0" i="0" dirty="0" err="1">
                <a:solidFill>
                  <a:srgbClr val="1F1F1F"/>
                </a:solidFill>
                <a:effectLst/>
                <a:latin typeface="ElsevierGulliver"/>
              </a:rPr>
              <a:t>Secure</a:t>
            </a:r>
            <a:r>
              <a:rPr lang="en-US" sz="1800" b="0" i="0" dirty="0">
                <a:solidFill>
                  <a:srgbClr val="1F1F1F"/>
                </a:solidFill>
                <a:effectLst/>
                <a:latin typeface="ElsevierGulliver"/>
              </a:rPr>
              <a:t> spread spectrum watermarking for images, audio, and video</a:t>
            </a:r>
          </a:p>
          <a:p>
            <a:pPr algn="just">
              <a:buFont typeface="Arial" panose="020B0604020202020204" pitchFamily="34" charset="0"/>
              <a:buChar char="•"/>
            </a:pPr>
            <a:r>
              <a:rPr lang="en-US" sz="1800" b="0" i="0" dirty="0">
                <a:solidFill>
                  <a:srgbClr val="707070"/>
                </a:solidFill>
                <a:effectLst/>
                <a:latin typeface="ElsevierSans"/>
              </a:rPr>
              <a:t>Proceedings of the 1997 IEEE International Conference on Image Processing</a:t>
            </a:r>
          </a:p>
          <a:p>
            <a:pPr algn="just">
              <a:buFont typeface="Arial" panose="020B0604020202020204" pitchFamily="34" charset="0"/>
              <a:buChar char="•"/>
            </a:pPr>
            <a:r>
              <a:rPr lang="en-US" sz="1800" b="0" i="0" dirty="0">
                <a:solidFill>
                  <a:srgbClr val="707070"/>
                </a:solidFill>
                <a:effectLst/>
                <a:latin typeface="ElsevierSans"/>
              </a:rPr>
              <a:t>(1996)</a:t>
            </a:r>
          </a:p>
          <a:p>
            <a:pPr algn="just">
              <a:buFont typeface="Arial" panose="020B0604020202020204" pitchFamily="34" charset="0"/>
              <a:buChar char="•"/>
            </a:pPr>
            <a:r>
              <a:rPr lang="en-US" sz="1800" b="0" i="0" dirty="0">
                <a:solidFill>
                  <a:srgbClr val="1F1F1F"/>
                </a:solidFill>
                <a:effectLst/>
                <a:latin typeface="ElsevierSans"/>
              </a:rPr>
              <a:t>S. Craver</a:t>
            </a:r>
            <a:r>
              <a:rPr lang="en-US" sz="1800" b="0" i="1" dirty="0">
                <a:solidFill>
                  <a:srgbClr val="1F1F1F"/>
                </a:solidFill>
                <a:effectLst/>
                <a:latin typeface="ElsevierSans"/>
              </a:rPr>
              <a:t> et </a:t>
            </a:r>
            <a:r>
              <a:rPr lang="en-US" sz="1800" b="0" i="1" dirty="0" err="1">
                <a:solidFill>
                  <a:srgbClr val="1F1F1F"/>
                </a:solidFill>
                <a:effectLst/>
                <a:latin typeface="ElsevierSans"/>
              </a:rPr>
              <a:t>al.</a:t>
            </a:r>
            <a:r>
              <a:rPr lang="en-US" sz="1800" b="0" i="0" dirty="0" err="1">
                <a:solidFill>
                  <a:srgbClr val="1F1F1F"/>
                </a:solidFill>
                <a:effectLst/>
                <a:latin typeface="ElsevierGulliver"/>
              </a:rPr>
              <a:t>On</a:t>
            </a:r>
            <a:r>
              <a:rPr lang="en-US" sz="1800" b="0" i="0" dirty="0">
                <a:solidFill>
                  <a:srgbClr val="1F1F1F"/>
                </a:solidFill>
                <a:effectLst/>
                <a:latin typeface="ElsevierGulliver"/>
              </a:rPr>
              <a:t> the invertibility of invisible watermarking techniques</a:t>
            </a:r>
          </a:p>
          <a:p>
            <a:pPr algn="just">
              <a:buFont typeface="Arial" panose="020B0604020202020204" pitchFamily="34" charset="0"/>
              <a:buChar char="•"/>
            </a:pPr>
            <a:r>
              <a:rPr lang="en-US" sz="1800" b="0" i="0" dirty="0">
                <a:solidFill>
                  <a:srgbClr val="707070"/>
                </a:solidFill>
                <a:effectLst/>
                <a:latin typeface="ElsevierSans"/>
              </a:rPr>
              <a:t>Proceedings of the 1997 IEEE International Conference on Image Processing</a:t>
            </a:r>
          </a:p>
          <a:p>
            <a:pPr algn="just">
              <a:buFont typeface="Arial" panose="020B0604020202020204" pitchFamily="34" charset="0"/>
              <a:buChar char="•"/>
            </a:pPr>
            <a:r>
              <a:rPr lang="en-US" sz="1800" b="0" i="0" dirty="0">
                <a:solidFill>
                  <a:srgbClr val="707070"/>
                </a:solidFill>
                <a:effectLst/>
                <a:latin typeface="ElsevierSans"/>
              </a:rPr>
              <a:t>(1997)</a:t>
            </a:r>
          </a:p>
          <a:p>
            <a:pPr algn="just">
              <a:buFont typeface="Arial" panose="020B0604020202020204" pitchFamily="34" charset="0"/>
              <a:buChar char="•"/>
            </a:pPr>
            <a:r>
              <a:rPr lang="en-US" sz="1800" b="0" i="0" dirty="0">
                <a:solidFill>
                  <a:srgbClr val="1F1F1F"/>
                </a:solidFill>
                <a:effectLst/>
                <a:latin typeface="ElsevierSans"/>
              </a:rPr>
              <a:t>W. Zeng</a:t>
            </a:r>
            <a:r>
              <a:rPr lang="en-US" sz="1800" b="0" i="1" dirty="0">
                <a:solidFill>
                  <a:srgbClr val="1F1F1F"/>
                </a:solidFill>
                <a:effectLst/>
                <a:latin typeface="ElsevierSans"/>
              </a:rPr>
              <a:t> et </a:t>
            </a:r>
            <a:r>
              <a:rPr lang="en-US" sz="1800" b="0" i="1" dirty="0" err="1">
                <a:solidFill>
                  <a:srgbClr val="1F1F1F"/>
                </a:solidFill>
                <a:effectLst/>
                <a:latin typeface="ElsevierSans"/>
              </a:rPr>
              <a:t>al.</a:t>
            </a:r>
            <a:r>
              <a:rPr lang="en-US" sz="1800" b="0" i="0" dirty="0" err="1">
                <a:solidFill>
                  <a:srgbClr val="1F1F1F"/>
                </a:solidFill>
                <a:effectLst/>
                <a:latin typeface="ElsevierGulliver"/>
              </a:rPr>
              <a:t>On</a:t>
            </a:r>
            <a:r>
              <a:rPr lang="en-US" sz="1800" b="0" i="0" dirty="0">
                <a:solidFill>
                  <a:srgbClr val="1F1F1F"/>
                </a:solidFill>
                <a:effectLst/>
                <a:latin typeface="ElsevierGulliver"/>
              </a:rPr>
              <a:t> resolving rightful ownerships of digital images by invisible watermarks</a:t>
            </a:r>
          </a:p>
          <a:p>
            <a:pPr algn="just">
              <a:buFont typeface="Arial" panose="020B0604020202020204" pitchFamily="34" charset="0"/>
              <a:buChar char="•"/>
            </a:pPr>
            <a:r>
              <a:rPr lang="en-US" sz="1800" b="0" i="0" dirty="0">
                <a:solidFill>
                  <a:srgbClr val="707070"/>
                </a:solidFill>
                <a:effectLst/>
                <a:latin typeface="ElsevierSans"/>
              </a:rPr>
              <a:t>Proceedings of the 1997 IEEE International Conference on Image Processing</a:t>
            </a:r>
          </a:p>
          <a:p>
            <a:pPr algn="just">
              <a:buFont typeface="Arial" panose="020B0604020202020204" pitchFamily="34" charset="0"/>
              <a:buChar char="•"/>
            </a:pPr>
            <a:r>
              <a:rPr lang="en-US" sz="1800" b="0" i="0" dirty="0">
                <a:solidFill>
                  <a:srgbClr val="707070"/>
                </a:solidFill>
                <a:effectLst/>
                <a:latin typeface="ElsevierSans"/>
              </a:rPr>
              <a:t>(1997)</a:t>
            </a:r>
          </a:p>
          <a:p>
            <a:pPr algn="just">
              <a:buFont typeface="Arial" panose="020B0604020202020204" pitchFamily="34" charset="0"/>
              <a:buChar char="•"/>
            </a:pPr>
            <a:r>
              <a:rPr lang="en-US" sz="1800" b="0" i="0" dirty="0">
                <a:solidFill>
                  <a:srgbClr val="1F1F1F"/>
                </a:solidFill>
                <a:effectLst/>
                <a:latin typeface="ElsevierGulliver"/>
              </a:rPr>
              <a:t>Wolfgang, R. B. and </a:t>
            </a:r>
            <a:r>
              <a:rPr lang="en-US" sz="1800" b="0" i="0" dirty="0" err="1">
                <a:solidFill>
                  <a:srgbClr val="1F1F1F"/>
                </a:solidFill>
                <a:effectLst/>
                <a:latin typeface="ElsevierGulliver"/>
              </a:rPr>
              <a:t>Delp</a:t>
            </a:r>
            <a:r>
              <a:rPr lang="en-US" sz="1800" b="0" i="0" dirty="0">
                <a:solidFill>
                  <a:srgbClr val="1F1F1F"/>
                </a:solidFill>
                <a:effectLst/>
                <a:latin typeface="ElsevierGulliver"/>
              </a:rPr>
              <a:t>, E. J., A watermarking technique for digital imagery: Further studies. Proceedings of the...</a:t>
            </a:r>
          </a:p>
          <a:p>
            <a:pPr algn="just">
              <a:buFont typeface="Arial" panose="020B0604020202020204" pitchFamily="34" charset="0"/>
              <a:buChar char="•"/>
            </a:pPr>
            <a:r>
              <a:rPr lang="en-US" sz="1800" b="0" i="0" dirty="0" err="1">
                <a:solidFill>
                  <a:srgbClr val="1F1F1F"/>
                </a:solidFill>
                <a:effectLst/>
                <a:latin typeface="ElsevierGulliver"/>
              </a:rPr>
              <a:t>Qiao</a:t>
            </a:r>
            <a:r>
              <a:rPr lang="en-US" sz="1800" b="0" i="0" dirty="0">
                <a:solidFill>
                  <a:srgbClr val="1F1F1F"/>
                </a:solidFill>
                <a:effectLst/>
                <a:latin typeface="ElsevierGulliver"/>
              </a:rPr>
              <a:t>, L. and </a:t>
            </a:r>
            <a:r>
              <a:rPr lang="en-US" sz="1800" b="0" i="0" dirty="0" err="1">
                <a:solidFill>
                  <a:srgbClr val="1F1F1F"/>
                </a:solidFill>
                <a:effectLst/>
                <a:latin typeface="ElsevierGulliver"/>
              </a:rPr>
              <a:t>Nahrstedt</a:t>
            </a:r>
            <a:r>
              <a:rPr lang="en-US" sz="1800" b="0" i="0" dirty="0">
                <a:solidFill>
                  <a:srgbClr val="1F1F1F"/>
                </a:solidFill>
                <a:effectLst/>
                <a:latin typeface="ElsevierGulliver"/>
              </a:rPr>
              <a:t>, K., Watermarking schemes and protocols for protecting rightful ownership and customer's right....</a:t>
            </a:r>
          </a:p>
          <a:p>
            <a:pPr marL="0" indent="0">
              <a:buNone/>
            </a:pPr>
            <a:endParaRPr lang="en-MY" dirty="0"/>
          </a:p>
        </p:txBody>
      </p:sp>
    </p:spTree>
    <p:extLst>
      <p:ext uri="{BB962C8B-B14F-4D97-AF65-F5344CB8AC3E}">
        <p14:creationId xmlns:p14="http://schemas.microsoft.com/office/powerpoint/2010/main" val="4147644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ank You Presentation Images | Template Presentation | Sample of PPT  Presentation | Presentation Background Images">
            <a:extLst>
              <a:ext uri="{FF2B5EF4-FFF2-40B4-BE49-F238E27FC236}">
                <a16:creationId xmlns:a16="http://schemas.microsoft.com/office/drawing/2014/main" id="{091610B1-1666-181B-F744-5888266C3C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4890" y="1253331"/>
            <a:ext cx="580178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SE">
            <a:extLst>
              <a:ext uri="{FF2B5EF4-FFF2-40B4-BE49-F238E27FC236}">
                <a16:creationId xmlns:a16="http://schemas.microsoft.com/office/drawing/2014/main" id="{D8213F13-DE0C-C355-5070-26513E8EC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4" y="40107"/>
            <a:ext cx="1125116" cy="14805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aveetha Institute of Medical And Technical Sciences - Wikipedia">
            <a:extLst>
              <a:ext uri="{FF2B5EF4-FFF2-40B4-BE49-F238E27FC236}">
                <a16:creationId xmlns:a16="http://schemas.microsoft.com/office/drawing/2014/main" id="{2F705861-D947-7AFC-7E60-F0E0009AC0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3730" y="49288"/>
            <a:ext cx="1372386" cy="1372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05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8C84-0548-74AA-5569-3A098FFED802}"/>
              </a:ext>
            </a:extLst>
          </p:cNvPr>
          <p:cNvSpPr>
            <a:spLocks noGrp="1"/>
          </p:cNvSpPr>
          <p:nvPr>
            <p:ph type="title"/>
          </p:nvPr>
        </p:nvSpPr>
        <p:spPr>
          <a:xfrm>
            <a:off x="3504199" y="520802"/>
            <a:ext cx="7886700" cy="1325563"/>
          </a:xfrm>
        </p:spPr>
        <p:txBody>
          <a:bodyPr>
            <a:normAutofit/>
          </a:bodyPr>
          <a:lstStyle/>
          <a:p>
            <a:r>
              <a:rPr lang="en-MY" sz="1800" b="1" dirty="0"/>
              <a:t>Abstract</a:t>
            </a:r>
          </a:p>
        </p:txBody>
      </p:sp>
      <p:sp>
        <p:nvSpPr>
          <p:cNvPr id="3" name="Content Placeholder 2">
            <a:extLst>
              <a:ext uri="{FF2B5EF4-FFF2-40B4-BE49-F238E27FC236}">
                <a16:creationId xmlns:a16="http://schemas.microsoft.com/office/drawing/2014/main" id="{E32F74D5-3575-42C1-88A1-87B839BCE347}"/>
              </a:ext>
            </a:extLst>
          </p:cNvPr>
          <p:cNvSpPr>
            <a:spLocks noGrp="1"/>
          </p:cNvSpPr>
          <p:nvPr>
            <p:ph idx="1"/>
          </p:nvPr>
        </p:nvSpPr>
        <p:spPr>
          <a:xfrm>
            <a:off x="96254" y="2172117"/>
            <a:ext cx="8915400" cy="6051883"/>
          </a:xfrm>
        </p:spPr>
        <p:txBody>
          <a:bodyPr>
            <a:normAutofit/>
          </a:bodyPr>
          <a:lstStyle/>
          <a:p>
            <a:pPr marL="0" indent="0" algn="just">
              <a:buNone/>
            </a:pPr>
            <a:r>
              <a:rPr lang="en-US" sz="1400" b="0" i="0" dirty="0">
                <a:solidFill>
                  <a:srgbClr val="000000"/>
                </a:solidFill>
                <a:effectLst/>
                <a:latin typeface="Times New Roman" panose="02020603050405020304" pitchFamily="18" charset="0"/>
                <a:cs typeface="Times New Roman" panose="02020603050405020304" pitchFamily="18" charset="0"/>
              </a:rPr>
              <a:t>    With the rapid development of the Internet, watermarks are widely used in images to protect copyright. This implies that the robustness of watermark is very important. In recent years, there have been some studies to evaluate watermark performance by removing the watermark. Among them, some methods need to mark the watermark position in advance, and some require multiple images with the same watermark. Moreover, when the </a:t>
            </a:r>
            <a:r>
              <a:rPr lang="en-US" sz="1400" b="0" i="0" dirty="0" err="1">
                <a:solidFill>
                  <a:srgbClr val="000000"/>
                </a:solidFill>
                <a:effectLst/>
                <a:latin typeface="Times New Roman" panose="02020603050405020304" pitchFamily="18" charset="0"/>
                <a:cs typeface="Times New Roman" panose="02020603050405020304" pitchFamily="18" charset="0"/>
              </a:rPr>
              <a:t>colour</a:t>
            </a:r>
            <a:r>
              <a:rPr lang="en-US" sz="1400" b="0" i="0" dirty="0">
                <a:solidFill>
                  <a:srgbClr val="000000"/>
                </a:solidFill>
                <a:effectLst/>
                <a:latin typeface="Times New Roman" panose="02020603050405020304" pitchFamily="18" charset="0"/>
                <a:cs typeface="Times New Roman" panose="02020603050405020304" pitchFamily="18" charset="0"/>
              </a:rPr>
              <a:t> of the watermark is similar to that of the background, the existing methods can hardly remove the watermark from the watermarked image. In the proposed work, the authors presented a watermark removal structure consisting of watermark extraction and image inpainting to address the aforementioned issues. In particular, the extraction network is used to extract the watermark in the watermarked image, and the inpainting network is used to inpainting image for a better watermark removal image, respectively.</a:t>
            </a:r>
            <a:endParaRPr lang="en-MY" sz="1400" dirty="0">
              <a:latin typeface="Times New Roman" panose="02020603050405020304" pitchFamily="18" charset="0"/>
              <a:cs typeface="Times New Roman" panose="02020603050405020304" pitchFamily="18" charset="0"/>
            </a:endParaRPr>
          </a:p>
        </p:txBody>
      </p:sp>
      <p:pic>
        <p:nvPicPr>
          <p:cNvPr id="4" name="Picture 4" descr="SSE">
            <a:extLst>
              <a:ext uri="{FF2B5EF4-FFF2-40B4-BE49-F238E27FC236}">
                <a16:creationId xmlns:a16="http://schemas.microsoft.com/office/drawing/2014/main" id="{2C18B848-CB60-1D53-5B9E-01571B2AF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4" y="40107"/>
            <a:ext cx="1125116" cy="14805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aveetha Institute of Medical And Technical Sciences - Wikipedia">
            <a:extLst>
              <a:ext uri="{FF2B5EF4-FFF2-40B4-BE49-F238E27FC236}">
                <a16:creationId xmlns:a16="http://schemas.microsoft.com/office/drawing/2014/main" id="{61FF599C-15D1-72B5-807D-BB8255A47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091" y="40107"/>
            <a:ext cx="1325563"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62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010D-300B-3D37-FB48-5A5457A3CC3B}"/>
              </a:ext>
            </a:extLst>
          </p:cNvPr>
          <p:cNvSpPr>
            <a:spLocks noGrp="1"/>
          </p:cNvSpPr>
          <p:nvPr>
            <p:ph type="title"/>
          </p:nvPr>
        </p:nvSpPr>
        <p:spPr>
          <a:xfrm>
            <a:off x="3448287" y="426539"/>
            <a:ext cx="7886700" cy="1325563"/>
          </a:xfrm>
        </p:spPr>
        <p:txBody>
          <a:bodyPr>
            <a:normAutofit/>
          </a:bodyPr>
          <a:lstStyle/>
          <a:p>
            <a:r>
              <a:rPr lang="en-US" sz="1800" b="1" dirty="0"/>
              <a:t>Introduction</a:t>
            </a:r>
            <a:endParaRPr lang="en-MY" sz="1800" b="1" dirty="0"/>
          </a:p>
        </p:txBody>
      </p:sp>
      <p:sp>
        <p:nvSpPr>
          <p:cNvPr id="3" name="Content Placeholder 2">
            <a:extLst>
              <a:ext uri="{FF2B5EF4-FFF2-40B4-BE49-F238E27FC236}">
                <a16:creationId xmlns:a16="http://schemas.microsoft.com/office/drawing/2014/main" id="{2FF12055-A3C5-3225-47AE-5A9BADA63694}"/>
              </a:ext>
            </a:extLst>
          </p:cNvPr>
          <p:cNvSpPr>
            <a:spLocks noGrp="1"/>
          </p:cNvSpPr>
          <p:nvPr>
            <p:ph idx="1"/>
          </p:nvPr>
        </p:nvSpPr>
        <p:spPr>
          <a:xfrm>
            <a:off x="300942" y="1983592"/>
            <a:ext cx="8843058" cy="4834301"/>
          </a:xfrm>
        </p:spPr>
        <p:txBody>
          <a:bodyPr>
            <a:normAutofit/>
          </a:bodyPr>
          <a:lstStyle/>
          <a:p>
            <a:pPr marL="0" indent="0" algn="just">
              <a:buNone/>
            </a:pPr>
            <a:r>
              <a:rPr lang="en-US" sz="1600" b="0" i="0" dirty="0">
                <a:solidFill>
                  <a:srgbClr val="000000"/>
                </a:solidFill>
                <a:effectLst/>
                <a:latin typeface="Times New Roman" panose="02020603050405020304" pitchFamily="18" charset="0"/>
                <a:cs typeface="Times New Roman" panose="02020603050405020304" pitchFamily="18" charset="0"/>
              </a:rPr>
              <a:t>      With the rapid development of the Internet, image copyright has become an increasingly prominent problem. However, the watermarks are often attacked and destroyed, such that the image copyright is stolen. In order to evaluate and improve the robustness of visible watermarks, in recent years, more attention has been paid to the research of visible watermark removals. For visible watermark removal, there are two main problems with traditional methods. The first is the demand of manually marking the watermarked areas and non-watermarked areas in the watermarked image before performing watermark removal . Second, in order to efficiently remove the watermark in the watermarked image, multiple </a:t>
            </a:r>
            <a:r>
              <a:rPr lang="en-US" sz="1600" b="0" i="0" dirty="0" err="1">
                <a:solidFill>
                  <a:srgbClr val="000000"/>
                </a:solidFill>
                <a:effectLst/>
                <a:latin typeface="Times New Roman" panose="02020603050405020304" pitchFamily="18" charset="0"/>
                <a:cs typeface="Times New Roman" panose="02020603050405020304" pitchFamily="18" charset="0"/>
              </a:rPr>
              <a:t>warter</a:t>
            </a:r>
            <a:r>
              <a:rPr lang="en-US" sz="1600" b="0" i="0" dirty="0">
                <a:solidFill>
                  <a:srgbClr val="000000"/>
                </a:solidFill>
                <a:effectLst/>
                <a:latin typeface="Times New Roman" panose="02020603050405020304" pitchFamily="18" charset="0"/>
                <a:cs typeface="Times New Roman" panose="02020603050405020304" pitchFamily="18" charset="0"/>
              </a:rPr>
              <a:t> mark images that have the same watermark are needed for watermark removal. In recent years, some deep learning-based visible watermark removal methods are proposed to solve the aforementioned two problems.</a:t>
            </a:r>
            <a:endParaRPr lang="en-MY" sz="1600" dirty="0">
              <a:latin typeface="Times New Roman" panose="02020603050405020304" pitchFamily="18" charset="0"/>
              <a:cs typeface="Times New Roman" panose="02020603050405020304" pitchFamily="18" charset="0"/>
            </a:endParaRPr>
          </a:p>
        </p:txBody>
      </p:sp>
      <p:pic>
        <p:nvPicPr>
          <p:cNvPr id="4" name="Picture 4" descr="SSE">
            <a:extLst>
              <a:ext uri="{FF2B5EF4-FFF2-40B4-BE49-F238E27FC236}">
                <a16:creationId xmlns:a16="http://schemas.microsoft.com/office/drawing/2014/main" id="{C4A8B90C-4905-92B9-C6C3-679C74A48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4" y="40107"/>
            <a:ext cx="1125116" cy="14805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aveetha Institute of Medical And Technical Sciences - Wikipedia">
            <a:extLst>
              <a:ext uri="{FF2B5EF4-FFF2-40B4-BE49-F238E27FC236}">
                <a16:creationId xmlns:a16="http://schemas.microsoft.com/office/drawing/2014/main" id="{E7EFF208-A709-5DE7-86CA-108A8562D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2440" y="40107"/>
            <a:ext cx="1481559" cy="1481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760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CDB5-CB97-A4D7-B2F1-5FEB74ED42A9}"/>
              </a:ext>
            </a:extLst>
          </p:cNvPr>
          <p:cNvSpPr>
            <a:spLocks noGrp="1"/>
          </p:cNvSpPr>
          <p:nvPr>
            <p:ph type="title"/>
          </p:nvPr>
        </p:nvSpPr>
        <p:spPr>
          <a:xfrm>
            <a:off x="1829352" y="1213908"/>
            <a:ext cx="7886700" cy="1325563"/>
          </a:xfrm>
        </p:spPr>
        <p:txBody>
          <a:bodyPr>
            <a:normAutofit/>
          </a:bodyPr>
          <a:lstStyle/>
          <a:p>
            <a:r>
              <a:rPr lang="en-US" sz="1800" b="1" dirty="0"/>
              <a:t>Hardware and software requirements</a:t>
            </a:r>
            <a:endParaRPr lang="en-MY" sz="1800" b="1" dirty="0"/>
          </a:p>
        </p:txBody>
      </p:sp>
      <p:sp>
        <p:nvSpPr>
          <p:cNvPr id="3" name="Content Placeholder 2">
            <a:extLst>
              <a:ext uri="{FF2B5EF4-FFF2-40B4-BE49-F238E27FC236}">
                <a16:creationId xmlns:a16="http://schemas.microsoft.com/office/drawing/2014/main" id="{D853642F-7DC3-86FE-1208-15F895143C24}"/>
              </a:ext>
            </a:extLst>
          </p:cNvPr>
          <p:cNvSpPr>
            <a:spLocks noGrp="1"/>
          </p:cNvSpPr>
          <p:nvPr>
            <p:ph idx="1"/>
          </p:nvPr>
        </p:nvSpPr>
        <p:spPr>
          <a:xfrm>
            <a:off x="767547" y="2506662"/>
            <a:ext cx="2380768" cy="4351338"/>
          </a:xfrm>
        </p:spPr>
        <p:txBody>
          <a:bodyPr>
            <a:normAutofit/>
          </a:bodyPr>
          <a:lstStyle/>
          <a:p>
            <a:pPr marL="0" indent="0" algn="just">
              <a:buNone/>
            </a:pPr>
            <a:r>
              <a:rPr lang="en-US" sz="1600" b="1" dirty="0">
                <a:latin typeface="Times New Roman" panose="02020603050405020304" pitchFamily="18" charset="0"/>
                <a:cs typeface="Times New Roman" panose="02020603050405020304" pitchFamily="18" charset="0"/>
              </a:rPr>
              <a:t>SOFTWARE :                           </a:t>
            </a:r>
          </a:p>
          <a:p>
            <a:pPr marL="0" indent="0" algn="just">
              <a:buNone/>
            </a:pPr>
            <a:r>
              <a:rPr lang="en-US" sz="1600" b="1" dirty="0">
                <a:latin typeface="Times New Roman" panose="02020603050405020304" pitchFamily="18" charset="0"/>
                <a:cs typeface="Times New Roman" panose="02020603050405020304" pitchFamily="18" charset="0"/>
              </a:rPr>
              <a:t>OS : </a:t>
            </a:r>
            <a:r>
              <a:rPr lang="en-US" sz="1600" dirty="0">
                <a:latin typeface="Times New Roman" panose="02020603050405020304" pitchFamily="18" charset="0"/>
                <a:cs typeface="Times New Roman" panose="02020603050405020304" pitchFamily="18" charset="0"/>
              </a:rPr>
              <a:t>Windows 10/11              </a:t>
            </a:r>
          </a:p>
          <a:p>
            <a:pPr marL="0" indent="0" algn="just">
              <a:buNone/>
            </a:pPr>
            <a:r>
              <a:rPr lang="en-US" sz="1600" b="1" dirty="0">
                <a:latin typeface="Times New Roman" panose="02020603050405020304" pitchFamily="18" charset="0"/>
                <a:cs typeface="Times New Roman" panose="02020603050405020304" pitchFamily="18" charset="0"/>
              </a:rPr>
              <a:t>Python: </a:t>
            </a:r>
            <a:r>
              <a:rPr lang="en-US" sz="1600" dirty="0">
                <a:latin typeface="Times New Roman" panose="02020603050405020304" pitchFamily="18" charset="0"/>
                <a:cs typeface="Times New Roman" panose="02020603050405020304" pitchFamily="18" charset="0"/>
              </a:rPr>
              <a:t>3.12.6 </a:t>
            </a:r>
          </a:p>
          <a:p>
            <a:pPr marL="0" indent="0" algn="just">
              <a:buNone/>
            </a:pPr>
            <a:r>
              <a:rPr lang="en-US" sz="1600" b="1" dirty="0">
                <a:latin typeface="Times New Roman" panose="02020603050405020304" pitchFamily="18" charset="0"/>
                <a:cs typeface="Times New Roman" panose="02020603050405020304" pitchFamily="18" charset="0"/>
              </a:rPr>
              <a:t>Integrated development environment: </a:t>
            </a:r>
            <a:r>
              <a:rPr lang="en-US" sz="1600" dirty="0">
                <a:latin typeface="Times New Roman" panose="02020603050405020304" pitchFamily="18" charset="0"/>
                <a:cs typeface="Times New Roman" panose="02020603050405020304" pitchFamily="18" charset="0"/>
              </a:rPr>
              <a:t>Visual Studio Code</a:t>
            </a:r>
          </a:p>
          <a:p>
            <a:pPr marL="0" indent="0" algn="just">
              <a:buNone/>
            </a:pPr>
            <a:r>
              <a:rPr lang="en-US" sz="1600" b="1" dirty="0">
                <a:latin typeface="Times New Roman" panose="02020603050405020304" pitchFamily="18" charset="0"/>
                <a:cs typeface="Times New Roman" panose="02020603050405020304" pitchFamily="18" charset="0"/>
              </a:rPr>
              <a:t>Storage</a:t>
            </a:r>
            <a:r>
              <a:rPr lang="en-US" sz="1600" dirty="0">
                <a:latin typeface="Times New Roman" panose="02020603050405020304" pitchFamily="18" charset="0"/>
                <a:cs typeface="Times New Roman" panose="02020603050405020304" pitchFamily="18" charset="0"/>
              </a:rPr>
              <a:t>: SSD for faster data access</a:t>
            </a:r>
          </a:p>
        </p:txBody>
      </p:sp>
      <p:sp>
        <p:nvSpPr>
          <p:cNvPr id="4" name="TextBox 3">
            <a:extLst>
              <a:ext uri="{FF2B5EF4-FFF2-40B4-BE49-F238E27FC236}">
                <a16:creationId xmlns:a16="http://schemas.microsoft.com/office/drawing/2014/main" id="{632AB1C9-5AEB-04FE-D8F1-85E4814D011A}"/>
              </a:ext>
            </a:extLst>
          </p:cNvPr>
          <p:cNvSpPr txBox="1"/>
          <p:nvPr/>
        </p:nvSpPr>
        <p:spPr>
          <a:xfrm>
            <a:off x="4074288" y="2531466"/>
            <a:ext cx="2669192" cy="1815882"/>
          </a:xfrm>
          <a:prstGeom prst="rect">
            <a:avLst/>
          </a:prstGeom>
          <a:noFill/>
        </p:spPr>
        <p:txBody>
          <a:bodyPr wrap="none" rtlCol="0">
            <a:spAutoFit/>
          </a:bodyPr>
          <a:lstStyle/>
          <a:p>
            <a:r>
              <a:rPr lang="en-US" sz="1600" b="1" dirty="0"/>
              <a:t>HARDWARE REQUIREMENTS:</a:t>
            </a:r>
          </a:p>
          <a:p>
            <a:endParaRPr lang="en-US" sz="1600" dirty="0"/>
          </a:p>
          <a:p>
            <a:r>
              <a:rPr lang="en-US" sz="1600" b="1" dirty="0"/>
              <a:t>Processor: </a:t>
            </a:r>
            <a:r>
              <a:rPr lang="en-US" sz="1600" dirty="0"/>
              <a:t>Pentium</a:t>
            </a:r>
          </a:p>
          <a:p>
            <a:endParaRPr lang="en-US" sz="1600" dirty="0"/>
          </a:p>
          <a:p>
            <a:r>
              <a:rPr lang="en-US" sz="1600" b="1" dirty="0"/>
              <a:t>RAM: </a:t>
            </a:r>
            <a:r>
              <a:rPr lang="en-US" sz="1600" dirty="0"/>
              <a:t>12GB</a:t>
            </a:r>
          </a:p>
          <a:p>
            <a:endParaRPr lang="en-US" sz="1600" dirty="0"/>
          </a:p>
          <a:p>
            <a:r>
              <a:rPr lang="en-US" sz="1600" b="1" dirty="0"/>
              <a:t>Storage space</a:t>
            </a:r>
            <a:r>
              <a:rPr lang="en-US" sz="1600" dirty="0"/>
              <a:t>:1.2 to1.4GB</a:t>
            </a:r>
            <a:endParaRPr lang="en-MY" sz="1600" dirty="0"/>
          </a:p>
        </p:txBody>
      </p:sp>
      <p:pic>
        <p:nvPicPr>
          <p:cNvPr id="5" name="Picture 4" descr="SSE">
            <a:extLst>
              <a:ext uri="{FF2B5EF4-FFF2-40B4-BE49-F238E27FC236}">
                <a16:creationId xmlns:a16="http://schemas.microsoft.com/office/drawing/2014/main" id="{9CFF34E3-0AB0-1943-A7DE-3B7EE4770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4" y="40107"/>
            <a:ext cx="1125116" cy="14805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aveetha Institute of Medical And Technical Sciences - Wikipedia">
            <a:extLst>
              <a:ext uri="{FF2B5EF4-FFF2-40B4-BE49-F238E27FC236}">
                <a16:creationId xmlns:a16="http://schemas.microsoft.com/office/drawing/2014/main" id="{3AD1442A-EB22-89E8-2424-4E956F5D74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9992" y="7298"/>
            <a:ext cx="1546124" cy="1546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60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4523-4B50-67C9-9B54-2E9EC340BE83}"/>
              </a:ext>
            </a:extLst>
          </p:cNvPr>
          <p:cNvSpPr>
            <a:spLocks noGrp="1"/>
          </p:cNvSpPr>
          <p:nvPr>
            <p:ph type="title"/>
          </p:nvPr>
        </p:nvSpPr>
        <p:spPr>
          <a:xfrm>
            <a:off x="2757636" y="491519"/>
            <a:ext cx="7886700" cy="1325563"/>
          </a:xfrm>
        </p:spPr>
        <p:txBody>
          <a:bodyPr>
            <a:normAutofit/>
          </a:bodyPr>
          <a:lstStyle/>
          <a:p>
            <a:r>
              <a:rPr lang="en-MY" sz="1800" b="1" dirty="0"/>
              <a:t>Existing System </a:t>
            </a:r>
          </a:p>
        </p:txBody>
      </p:sp>
      <p:sp>
        <p:nvSpPr>
          <p:cNvPr id="3" name="Content Placeholder 2">
            <a:extLst>
              <a:ext uri="{FF2B5EF4-FFF2-40B4-BE49-F238E27FC236}">
                <a16:creationId xmlns:a16="http://schemas.microsoft.com/office/drawing/2014/main" id="{EC08AC11-BA52-5326-063D-0A0CAC889BF2}"/>
              </a:ext>
            </a:extLst>
          </p:cNvPr>
          <p:cNvSpPr>
            <a:spLocks noGrp="1"/>
          </p:cNvSpPr>
          <p:nvPr>
            <p:ph idx="1"/>
          </p:nvPr>
        </p:nvSpPr>
        <p:spPr>
          <a:xfrm>
            <a:off x="127835" y="1817082"/>
            <a:ext cx="8888329" cy="5561764"/>
          </a:xfrm>
        </p:spPr>
        <p:txBody>
          <a:bodyPr>
            <a:normAutofit/>
          </a:bodyPr>
          <a:lstStyle/>
          <a:p>
            <a:pPr marL="0" indent="0" algn="just">
              <a:buNone/>
            </a:pPr>
            <a:r>
              <a:rPr lang="en-US" sz="1600" b="1" dirty="0"/>
              <a:t>     A </a:t>
            </a:r>
            <a:r>
              <a:rPr lang="en-US" sz="1600" b="1" dirty="0" err="1"/>
              <a:t>powersoft</a:t>
            </a:r>
            <a:r>
              <a:rPr lang="en-US" sz="1600" b="1" dirty="0"/>
              <a:t> Online Watermark Remover : </a:t>
            </a:r>
            <a:r>
              <a:rPr lang="en-US" sz="1600" dirty="0"/>
              <a:t>Available for windows, mac, and as an online tool, it efficiently removes logos and watermarks without degrading video quality.</a:t>
            </a:r>
          </a:p>
          <a:p>
            <a:pPr marL="0" indent="0" algn="just">
              <a:buNone/>
            </a:pPr>
            <a:r>
              <a:rPr lang="en-US" sz="1600" b="1" dirty="0"/>
              <a:t>Hit Paw Watermark Remover: </a:t>
            </a:r>
            <a:r>
              <a:rPr lang="en-US" sz="1600" dirty="0"/>
              <a:t>This software allows users to remove watermarks from videos and photos seamlessly. Pricing varies, but it does offer a free version.</a:t>
            </a:r>
          </a:p>
          <a:p>
            <a:pPr marL="0" indent="0" algn="just">
              <a:buNone/>
            </a:pPr>
            <a:r>
              <a:rPr lang="en-US" sz="1600" b="1" dirty="0"/>
              <a:t>Video Eraser : </a:t>
            </a:r>
            <a:r>
              <a:rPr lang="en-US" sz="1600" dirty="0"/>
              <a:t>Found on the App Store, this free video editor is perfect for iPhone and iPad users.</a:t>
            </a:r>
          </a:p>
          <a:p>
            <a:pPr marL="0" indent="0" algn="just">
              <a:buNone/>
            </a:pPr>
            <a:r>
              <a:rPr lang="en-US" sz="1600" b="1" dirty="0"/>
              <a:t>Remove &amp; Add Watermark : </a:t>
            </a:r>
            <a:r>
              <a:rPr lang="en-US" sz="1600" dirty="0"/>
              <a:t>Available on Google Play, it’s designed to both add and remove watermarks, making it a versatile video editing tool.</a:t>
            </a:r>
          </a:p>
          <a:p>
            <a:pPr marL="0" indent="0" algn="just">
              <a:buNone/>
            </a:pPr>
            <a:r>
              <a:rPr lang="en-US" sz="1600" b="1" dirty="0"/>
              <a:t>Video Eraser: </a:t>
            </a:r>
            <a:r>
              <a:rPr lang="en-US" sz="1600" dirty="0"/>
              <a:t>Found on the App Store, this free video editor is perfect for iPhone and iPad users.</a:t>
            </a:r>
          </a:p>
          <a:p>
            <a:pPr marL="0" indent="0" algn="just">
              <a:buNone/>
            </a:pPr>
            <a:r>
              <a:rPr lang="en-US" sz="1600" b="1" dirty="0"/>
              <a:t>Video Watermark Remover Online: </a:t>
            </a:r>
            <a:r>
              <a:rPr lang="en-US" sz="1600" dirty="0"/>
              <a:t>A browser-based solution that removes watermarks without needing any downloads.</a:t>
            </a:r>
          </a:p>
          <a:p>
            <a:pPr marL="0" indent="0" algn="just">
              <a:buNone/>
            </a:pPr>
            <a:r>
              <a:rPr lang="en-US" sz="1600" b="1" dirty="0"/>
              <a:t>Adobe Photoshop: </a:t>
            </a:r>
            <a:r>
              <a:rPr lang="en-US" sz="1600" dirty="0"/>
              <a:t>While primarily a photo editor, with the right skills, it can be used to erase watermarks frame by frame, especially for GIFs.</a:t>
            </a:r>
          </a:p>
          <a:p>
            <a:pPr marL="0" indent="0" algn="just">
              <a:buNone/>
            </a:pPr>
            <a:endParaRPr lang="en-MY" sz="2000" dirty="0"/>
          </a:p>
        </p:txBody>
      </p:sp>
      <p:pic>
        <p:nvPicPr>
          <p:cNvPr id="4" name="Picture 4" descr="SSE">
            <a:extLst>
              <a:ext uri="{FF2B5EF4-FFF2-40B4-BE49-F238E27FC236}">
                <a16:creationId xmlns:a16="http://schemas.microsoft.com/office/drawing/2014/main" id="{B688F1CB-34F3-3EDC-1D65-8111E7130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4" y="40107"/>
            <a:ext cx="1125116" cy="14805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aveetha Institute of Medical And Technical Sciences - Wikipedia">
            <a:extLst>
              <a:ext uri="{FF2B5EF4-FFF2-40B4-BE49-F238E27FC236}">
                <a16:creationId xmlns:a16="http://schemas.microsoft.com/office/drawing/2014/main" id="{4A5C7B7B-4B6C-F5D5-07CF-E4140D32C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649" y="40107"/>
            <a:ext cx="1546124" cy="1546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84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F3A8-47FB-FC0C-CE71-014D516B92E7}"/>
              </a:ext>
            </a:extLst>
          </p:cNvPr>
          <p:cNvSpPr>
            <a:spLocks noGrp="1"/>
          </p:cNvSpPr>
          <p:nvPr>
            <p:ph type="title"/>
          </p:nvPr>
        </p:nvSpPr>
        <p:spPr>
          <a:xfrm>
            <a:off x="1685230" y="481780"/>
            <a:ext cx="7886700" cy="1325563"/>
          </a:xfrm>
        </p:spPr>
        <p:txBody>
          <a:bodyPr>
            <a:normAutofit/>
          </a:bodyPr>
          <a:lstStyle/>
          <a:p>
            <a:r>
              <a:rPr lang="en-US" sz="1800" b="1" dirty="0"/>
              <a:t>                      Proposed System</a:t>
            </a:r>
            <a:endParaRPr lang="en-MY" sz="1800" b="1" dirty="0"/>
          </a:p>
        </p:txBody>
      </p:sp>
      <p:sp>
        <p:nvSpPr>
          <p:cNvPr id="5" name="Content Placeholder 4">
            <a:extLst>
              <a:ext uri="{FF2B5EF4-FFF2-40B4-BE49-F238E27FC236}">
                <a16:creationId xmlns:a16="http://schemas.microsoft.com/office/drawing/2014/main" id="{EBD9FA89-4E51-E580-14F7-C583BEAD3A60}"/>
              </a:ext>
            </a:extLst>
          </p:cNvPr>
          <p:cNvSpPr>
            <a:spLocks noGrp="1"/>
          </p:cNvSpPr>
          <p:nvPr>
            <p:ph idx="1"/>
          </p:nvPr>
        </p:nvSpPr>
        <p:spPr>
          <a:xfrm>
            <a:off x="25095" y="1520613"/>
            <a:ext cx="8910678" cy="5992662"/>
          </a:xfrm>
        </p:spPr>
        <p:txBody>
          <a:bodyPr>
            <a:normAutofit/>
          </a:bodyPr>
          <a:lstStyle/>
          <a:p>
            <a:pPr marL="0" indent="0">
              <a:buNone/>
            </a:pPr>
            <a:r>
              <a:rPr lang="en-US" b="1" dirty="0">
                <a:solidFill>
                  <a:srgbClr val="FFFFFF"/>
                </a:solidFill>
                <a:latin typeface="Inter"/>
              </a:rPr>
              <a:t>o</a:t>
            </a:r>
            <a:endParaRPr lang="en-US" dirty="0">
              <a:solidFill>
                <a:srgbClr val="FFFFFF"/>
              </a:solidFill>
              <a:latin typeface="Inter"/>
            </a:endParaRPr>
          </a:p>
          <a:p>
            <a:pPr marL="0" indent="0" algn="just">
              <a:buNone/>
            </a:pPr>
            <a:r>
              <a:rPr lang="en-US" sz="1600" b="1" dirty="0">
                <a:latin typeface="Inter"/>
              </a:rPr>
              <a:t>    Watermarks can ruin your photo: </a:t>
            </a:r>
            <a:r>
              <a:rPr lang="en-US" sz="1600" dirty="0">
                <a:latin typeface="Inter"/>
              </a:rPr>
              <a:t>You have spent tons of time, money, and effort on capturing the perfect photo to record your precious moments &amp; memories, only to find that somebody has watermarked the photo on social media.</a:t>
            </a:r>
          </a:p>
          <a:p>
            <a:pPr marL="0" indent="0" algn="just">
              <a:buNone/>
            </a:pPr>
            <a:r>
              <a:rPr lang="en-US" sz="1600" dirty="0">
                <a:latin typeface="Inter"/>
              </a:rPr>
              <a:t> It can be a really frustrating experience for the individual as the watermarks ruin the composition of the photo, draw viewers' attention away from the picture itself and prevent them from enjoying its beauty. Even a subtle watermark can reduce the positive impact a photo can create. It can drastically change it from a personal image so close to your heart to a professional photo with distractions in the form of watermarks that is difficult to remove Instantly.</a:t>
            </a:r>
          </a:p>
          <a:p>
            <a:pPr marL="0" indent="0" algn="just">
              <a:buNone/>
            </a:pPr>
            <a:r>
              <a:rPr lang="en-US" sz="1600" b="1" i="0" dirty="0">
                <a:effectLst/>
                <a:latin typeface="Inter"/>
              </a:rPr>
              <a:t>Watermarks can be distracting: </a:t>
            </a:r>
            <a:r>
              <a:rPr lang="en-US" sz="1600" b="0" i="0" dirty="0">
                <a:effectLst/>
                <a:latin typeface="Inter"/>
              </a:rPr>
              <a:t>If you want your images to attract a larger audience, you should show them completely. However, watermarks get in the way, ruin the image, and prevent the viewers from seeing some crucial details, like important numbers, words, contact information, or even product features.</a:t>
            </a:r>
          </a:p>
          <a:p>
            <a:pPr marL="0" indent="0" algn="l">
              <a:buNone/>
            </a:pPr>
            <a:r>
              <a:rPr lang="en-US" sz="1600" b="0" i="0" dirty="0">
                <a:effectLst/>
                <a:latin typeface="Inter"/>
              </a:rPr>
              <a:t>Besides, they can take away the feel of a good photograph and distract viewers from the composition and this is something you don’t want when you’ve worked hard on capturing or creating the photo.</a:t>
            </a:r>
          </a:p>
          <a:p>
            <a:pPr marL="0" indent="0" algn="l">
              <a:buNone/>
            </a:pPr>
            <a:endParaRPr lang="en-US" b="0" i="0" dirty="0">
              <a:effectLst/>
              <a:latin typeface="Inter"/>
            </a:endParaRPr>
          </a:p>
        </p:txBody>
      </p:sp>
      <p:pic>
        <p:nvPicPr>
          <p:cNvPr id="6" name="Picture 4" descr="SSE">
            <a:extLst>
              <a:ext uri="{FF2B5EF4-FFF2-40B4-BE49-F238E27FC236}">
                <a16:creationId xmlns:a16="http://schemas.microsoft.com/office/drawing/2014/main" id="{1136C86C-C7C4-0B3E-999C-25B61A7E6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4" y="40107"/>
            <a:ext cx="1125116" cy="14805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aveetha Institute of Medical And Technical Sciences - Wikipedia">
            <a:extLst>
              <a:ext uri="{FF2B5EF4-FFF2-40B4-BE49-F238E27FC236}">
                <a16:creationId xmlns:a16="http://schemas.microsoft.com/office/drawing/2014/main" id="{EF6D929E-87F6-6D4B-5604-84590C6B7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730" y="40107"/>
            <a:ext cx="1372386" cy="1372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54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7C9C-0AE1-8D91-7DB2-BFA672B7551F}"/>
              </a:ext>
            </a:extLst>
          </p:cNvPr>
          <p:cNvSpPr>
            <a:spLocks noGrp="1"/>
          </p:cNvSpPr>
          <p:nvPr>
            <p:ph type="title"/>
          </p:nvPr>
        </p:nvSpPr>
        <p:spPr>
          <a:xfrm>
            <a:off x="2926810" y="372877"/>
            <a:ext cx="7886700" cy="1325563"/>
          </a:xfrm>
        </p:spPr>
        <p:txBody>
          <a:bodyPr>
            <a:normAutofit/>
          </a:bodyPr>
          <a:lstStyle/>
          <a:p>
            <a:r>
              <a:rPr lang="en-MY" sz="1800" b="1" dirty="0"/>
              <a:t>Architecture</a:t>
            </a:r>
          </a:p>
        </p:txBody>
      </p:sp>
      <p:pic>
        <p:nvPicPr>
          <p:cNvPr id="1026" name="Picture 2" descr="Details are in the caption following the image">
            <a:extLst>
              <a:ext uri="{FF2B5EF4-FFF2-40B4-BE49-F238E27FC236}">
                <a16:creationId xmlns:a16="http://schemas.microsoft.com/office/drawing/2014/main" id="{6B3D4D79-41FA-DABF-8788-B2044AE87F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8650" y="1876267"/>
            <a:ext cx="7886700" cy="42500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SSE">
            <a:extLst>
              <a:ext uri="{FF2B5EF4-FFF2-40B4-BE49-F238E27FC236}">
                <a16:creationId xmlns:a16="http://schemas.microsoft.com/office/drawing/2014/main" id="{D20C07EC-1FC6-A6E7-97C4-7BF9AF623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4" y="40107"/>
            <a:ext cx="1125116" cy="14805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aveetha Institute of Medical And Technical Sciences - Wikipedia">
            <a:extLst>
              <a:ext uri="{FF2B5EF4-FFF2-40B4-BE49-F238E27FC236}">
                <a16:creationId xmlns:a16="http://schemas.microsoft.com/office/drawing/2014/main" id="{7401CABC-5ED1-5611-A11D-CA67325BBE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0553" y="0"/>
            <a:ext cx="1325563"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26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433A-1302-5072-4C96-0C572301BEE8}"/>
              </a:ext>
            </a:extLst>
          </p:cNvPr>
          <p:cNvSpPr>
            <a:spLocks noGrp="1"/>
          </p:cNvSpPr>
          <p:nvPr>
            <p:ph type="title"/>
          </p:nvPr>
        </p:nvSpPr>
        <p:spPr>
          <a:xfrm>
            <a:off x="2688944" y="588654"/>
            <a:ext cx="7886700" cy="1325563"/>
          </a:xfrm>
        </p:spPr>
        <p:txBody>
          <a:bodyPr>
            <a:normAutofit/>
          </a:bodyPr>
          <a:lstStyle/>
          <a:p>
            <a:r>
              <a:rPr lang="en-US" sz="1800" b="1" dirty="0"/>
              <a:t>Implementation</a:t>
            </a:r>
            <a:endParaRPr lang="en-MY" sz="1800" b="1" dirty="0"/>
          </a:p>
        </p:txBody>
      </p:sp>
      <p:sp>
        <p:nvSpPr>
          <p:cNvPr id="3" name="Content Placeholder 2">
            <a:extLst>
              <a:ext uri="{FF2B5EF4-FFF2-40B4-BE49-F238E27FC236}">
                <a16:creationId xmlns:a16="http://schemas.microsoft.com/office/drawing/2014/main" id="{117825C3-EE9A-B204-A545-1C5B21FE8E9F}"/>
              </a:ext>
            </a:extLst>
          </p:cNvPr>
          <p:cNvSpPr>
            <a:spLocks noGrp="1"/>
          </p:cNvSpPr>
          <p:nvPr>
            <p:ph idx="1"/>
          </p:nvPr>
        </p:nvSpPr>
        <p:spPr>
          <a:xfrm>
            <a:off x="628650" y="1536258"/>
            <a:ext cx="7886700" cy="4351338"/>
          </a:xfrm>
        </p:spPr>
        <p:txBody>
          <a:bodyPr>
            <a:normAutofit/>
          </a:bodyPr>
          <a:lstStyle/>
          <a:p>
            <a:pPr algn="just"/>
            <a:r>
              <a:rPr lang="en-US" sz="1600" b="1" i="0" dirty="0">
                <a:solidFill>
                  <a:srgbClr val="FFFFFF"/>
                </a:solidFill>
                <a:effectLst/>
                <a:latin typeface="Times New Roman" panose="02020603050405020304" pitchFamily="18" charset="0"/>
                <a:cs typeface="Times New Roman" panose="02020603050405020304" pitchFamily="18" charset="0"/>
              </a:rPr>
              <a:t>1. Enhance Visual Appeal:</a:t>
            </a:r>
          </a:p>
          <a:p>
            <a:pPr algn="just"/>
            <a:r>
              <a:rPr lang="en-US" sz="1600" b="0" i="0" dirty="0">
                <a:effectLst/>
                <a:latin typeface="Times New Roman" panose="02020603050405020304" pitchFamily="18" charset="0"/>
                <a:cs typeface="Times New Roman" panose="02020603050405020304" pitchFamily="18" charset="0"/>
              </a:rPr>
              <a:t>    Watermarks can be distracting and take away from the overall aesthetics of an image. By removing the watermark, you can improve the image's visual appeal and create a more polished and professional look.</a:t>
            </a:r>
            <a:r>
              <a:rPr lang="en-US" sz="1600" b="1" i="0" dirty="0">
                <a:solidFill>
                  <a:srgbClr val="FFFFFF"/>
                </a:solidFill>
                <a:effectLst/>
                <a:latin typeface="Times New Roman" panose="02020603050405020304" pitchFamily="18" charset="0"/>
                <a:cs typeface="Times New Roman" panose="02020603050405020304" pitchFamily="18" charset="0"/>
              </a:rPr>
              <a:t>:</a:t>
            </a:r>
          </a:p>
          <a:p>
            <a:pPr algn="just"/>
            <a:r>
              <a:rPr lang="en-US" sz="1600" b="0" i="0" dirty="0">
                <a:effectLst/>
                <a:latin typeface="Times New Roman" panose="02020603050405020304" pitchFamily="18" charset="0"/>
                <a:cs typeface="Times New Roman" panose="02020603050405020304" pitchFamily="18" charset="0"/>
              </a:rPr>
              <a:t>There may be instances where you come across a watermarked image you want to use for personal purposes, such as creating collages, printing photos for personal albums, or sharing them with friends and family. Removing the watermark allows you to use the image freely for personal use.</a:t>
            </a:r>
            <a:endParaRPr lang="en-US" sz="1600" b="1" dirty="0">
              <a:solidFill>
                <a:srgbClr val="FFFFFF"/>
              </a:solidFill>
              <a:latin typeface="Times New Roman" panose="02020603050405020304" pitchFamily="18" charset="0"/>
              <a:cs typeface="Times New Roman" panose="02020603050405020304" pitchFamily="18" charset="0"/>
            </a:endParaRPr>
          </a:p>
          <a:p>
            <a:pPr algn="just"/>
            <a:r>
              <a:rPr lang="en-US" sz="1600" b="0" i="0" dirty="0">
                <a:effectLst/>
                <a:latin typeface="Times New Roman" panose="02020603050405020304" pitchFamily="18" charset="0"/>
                <a:cs typeface="Times New Roman" panose="02020603050405020304" pitchFamily="18" charset="0"/>
              </a:rPr>
              <a:t>If you're working on a creative project, such as designing a website, creating digital artwork, or producing promotional materials, you may need to use images without watermarks. incorporate them seamlessly into your projects.</a:t>
            </a:r>
          </a:p>
        </p:txBody>
      </p:sp>
      <p:pic>
        <p:nvPicPr>
          <p:cNvPr id="4" name="Picture 4" descr="SSE">
            <a:extLst>
              <a:ext uri="{FF2B5EF4-FFF2-40B4-BE49-F238E27FC236}">
                <a16:creationId xmlns:a16="http://schemas.microsoft.com/office/drawing/2014/main" id="{13C46E82-ADAC-A126-7252-F7339D38C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4" y="40107"/>
            <a:ext cx="1125116" cy="14805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aveetha Institute of Medical And Technical Sciences - Wikipedia">
            <a:extLst>
              <a:ext uri="{FF2B5EF4-FFF2-40B4-BE49-F238E27FC236}">
                <a16:creationId xmlns:a16="http://schemas.microsoft.com/office/drawing/2014/main" id="{8579EDD9-CB04-0866-8412-E45B2F5C9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553" y="40107"/>
            <a:ext cx="1325563"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028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33393-B886-0469-08BB-6D3B5B0AEC39}"/>
              </a:ext>
            </a:extLst>
          </p:cNvPr>
          <p:cNvSpPr>
            <a:spLocks noGrp="1"/>
          </p:cNvSpPr>
          <p:nvPr>
            <p:ph type="title"/>
          </p:nvPr>
        </p:nvSpPr>
        <p:spPr>
          <a:xfrm>
            <a:off x="3082483" y="237804"/>
            <a:ext cx="7886700" cy="1325563"/>
          </a:xfrm>
        </p:spPr>
        <p:txBody>
          <a:bodyPr>
            <a:normAutofit/>
          </a:bodyPr>
          <a:lstStyle/>
          <a:p>
            <a:r>
              <a:rPr lang="en-US" sz="1800" b="1" dirty="0"/>
              <a:t>Design</a:t>
            </a:r>
            <a:endParaRPr lang="en-MY" sz="1800" b="1" dirty="0"/>
          </a:p>
        </p:txBody>
      </p:sp>
      <p:sp>
        <p:nvSpPr>
          <p:cNvPr id="3" name="Content Placeholder 2">
            <a:extLst>
              <a:ext uri="{FF2B5EF4-FFF2-40B4-BE49-F238E27FC236}">
                <a16:creationId xmlns:a16="http://schemas.microsoft.com/office/drawing/2014/main" id="{4B1DBB82-5CAC-E6E5-6708-F0672320F72A}"/>
              </a:ext>
            </a:extLst>
          </p:cNvPr>
          <p:cNvSpPr>
            <a:spLocks noGrp="1"/>
          </p:cNvSpPr>
          <p:nvPr>
            <p:ph idx="1"/>
          </p:nvPr>
        </p:nvSpPr>
        <p:spPr/>
        <p:txBody>
          <a:bodyPr>
            <a:normAutofit/>
          </a:bodyPr>
          <a:lstStyle/>
          <a:p>
            <a:pPr algn="just"/>
            <a:r>
              <a:rPr lang="en-US" sz="1600" b="0" i="0" dirty="0">
                <a:effectLst/>
                <a:latin typeface="Times New Roman" panose="02020603050405020304" pitchFamily="18" charset="0"/>
                <a:cs typeface="Times New Roman" panose="02020603050405020304" pitchFamily="18" charset="0"/>
              </a:rPr>
              <a:t>     In this section, we first introduce two watermarked image data sets. One is WW-data set in which each image added a white watermark, and the other is CW-data set which is a CW-data set. Specifically, each watermarked image is obtained by adding a watermark to an original image.</a:t>
            </a:r>
          </a:p>
          <a:p>
            <a:pPr algn="just"/>
            <a:r>
              <a:rPr lang="en-US" sz="1600" b="0" i="0" dirty="0">
                <a:effectLst/>
                <a:latin typeface="Times New Roman" panose="02020603050405020304" pitchFamily="18" charset="0"/>
                <a:cs typeface="Times New Roman" panose="02020603050405020304" pitchFamily="18" charset="0"/>
              </a:rPr>
              <a:t> For the CW-data set, the </a:t>
            </a:r>
            <a:r>
              <a:rPr lang="en-US" sz="1600" b="0" i="0" dirty="0" err="1">
                <a:effectLst/>
                <a:latin typeface="Times New Roman" panose="02020603050405020304" pitchFamily="18" charset="0"/>
                <a:cs typeface="Times New Roman" panose="02020603050405020304" pitchFamily="18" charset="0"/>
              </a:rPr>
              <a:t>colour</a:t>
            </a:r>
            <a:r>
              <a:rPr lang="en-US" sz="1600" b="0" i="0" dirty="0">
                <a:effectLst/>
                <a:latin typeface="Times New Roman" panose="02020603050405020304" pitchFamily="18" charset="0"/>
                <a:cs typeface="Times New Roman" panose="02020603050405020304" pitchFamily="18" charset="0"/>
              </a:rPr>
              <a:t> of watermarks in the watermarked image is determined by the average pixel value of the region to be watermarked in the original image. </a:t>
            </a:r>
          </a:p>
          <a:p>
            <a:pPr algn="just"/>
            <a:r>
              <a:rPr lang="en-US" sz="1600" b="0" i="0" dirty="0">
                <a:effectLst/>
                <a:latin typeface="Times New Roman" panose="02020603050405020304" pitchFamily="18" charset="0"/>
                <a:cs typeface="Times New Roman" panose="02020603050405020304" pitchFamily="18" charset="0"/>
              </a:rPr>
              <a:t>Second, we narrate network architecture based on conditional LSGAN(CGAN and LSGAN), which is mainly composed of two coordinated networks</a:t>
            </a:r>
            <a:r>
              <a:rPr lang="en-US" sz="1600" dirty="0">
                <a:latin typeface="Times New Roman" panose="02020603050405020304" pitchFamily="18" charset="0"/>
                <a:cs typeface="Times New Roman" panose="02020603050405020304" pitchFamily="18" charset="0"/>
              </a:rPr>
              <a:t>.</a:t>
            </a:r>
            <a:endParaRPr lang="en-MY" dirty="0"/>
          </a:p>
        </p:txBody>
      </p:sp>
      <p:pic>
        <p:nvPicPr>
          <p:cNvPr id="4" name="Picture 4" descr="SSE">
            <a:extLst>
              <a:ext uri="{FF2B5EF4-FFF2-40B4-BE49-F238E27FC236}">
                <a16:creationId xmlns:a16="http://schemas.microsoft.com/office/drawing/2014/main" id="{1E2CDEB8-3561-131D-96E7-6B95BC08C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4" y="40107"/>
            <a:ext cx="1125116" cy="14805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aveetha Institute of Medical And Technical Sciences - Wikipedia">
            <a:extLst>
              <a:ext uri="{FF2B5EF4-FFF2-40B4-BE49-F238E27FC236}">
                <a16:creationId xmlns:a16="http://schemas.microsoft.com/office/drawing/2014/main" id="{B7E71DB5-7D21-3685-9BFB-41DA38AB2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0452" y="0"/>
            <a:ext cx="1355664" cy="1355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749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TotalTime>
  <Words>1513</Words>
  <Application>Microsoft Office PowerPoint</Application>
  <PresentationFormat>On-screen Show (4:3)</PresentationFormat>
  <Paragraphs>81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ElsevierGulliver</vt:lpstr>
      <vt:lpstr>ElsevierSans</vt:lpstr>
      <vt:lpstr>Inter</vt:lpstr>
      <vt:lpstr>Arial</vt:lpstr>
      <vt:lpstr>Calibri</vt:lpstr>
      <vt:lpstr>Calibri Light</vt:lpstr>
      <vt:lpstr>Times New Roman</vt:lpstr>
      <vt:lpstr>Office Theme</vt:lpstr>
      <vt:lpstr>CSA0811-Python Programming-Slot D</vt:lpstr>
      <vt:lpstr>Abstract</vt:lpstr>
      <vt:lpstr>Introduction</vt:lpstr>
      <vt:lpstr>Hardware and software requirements</vt:lpstr>
      <vt:lpstr>Existing System </vt:lpstr>
      <vt:lpstr>                      Proposed System</vt:lpstr>
      <vt:lpstr>Architecture</vt:lpstr>
      <vt:lpstr>Implementation</vt:lpstr>
      <vt:lpstr>Design</vt:lpstr>
      <vt:lpstr>Code</vt:lpstr>
      <vt:lpstr>Output</vt:lpstr>
      <vt:lpstr>                       Future scope</vt:lpstr>
      <vt:lpstr>                          Conclusion</vt:lpstr>
      <vt:lpstr>                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CSA0811-Python Programming</dc:title>
  <dc:creator>Timmareddy Prem Kumar Reddy</dc:creator>
  <cp:lastModifiedBy>Timmareddy Prem Kumar Reddy</cp:lastModifiedBy>
  <cp:revision>2</cp:revision>
  <dcterms:created xsi:type="dcterms:W3CDTF">2023-11-29T04:54:10Z</dcterms:created>
  <dcterms:modified xsi:type="dcterms:W3CDTF">2023-12-01T08:04:29Z</dcterms:modified>
</cp:coreProperties>
</file>