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c045858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c045858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0458580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0458580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c0458580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c0458580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c045858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c045858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c0458580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c0458580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Fruit Image Classifcation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DeepLearning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 Kaggle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contains images of apple, </a:t>
            </a:r>
            <a:r>
              <a:rPr lang="en"/>
              <a:t>orange, banana and pineapple.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model will detect label the image as apple, orange, banana, pineapple or none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Dataset link : https://www.kaggle.com/mbkinaci/fruit-images-for-object-detection/code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the model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30675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Images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10894" cy="39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the results of the training 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16500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CNN architecture is able to classify the images of 4 fruits with an </a:t>
            </a:r>
            <a:r>
              <a:rPr lang="en"/>
              <a:t>accuracy</a:t>
            </a:r>
            <a:r>
              <a:rPr lang="en"/>
              <a:t> of 93%.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