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0"/>
  </p:notesMasterIdLst>
  <p:sldIdLst>
    <p:sldId id="256" r:id="rId3"/>
    <p:sldId id="257" r:id="rId4"/>
    <p:sldId id="259" r:id="rId5"/>
    <p:sldId id="275" r:id="rId6"/>
    <p:sldId id="286" r:id="rId7"/>
    <p:sldId id="272" r:id="rId8"/>
    <p:sldId id="260" r:id="rId9"/>
    <p:sldId id="281" r:id="rId10"/>
    <p:sldId id="263" r:id="rId11"/>
    <p:sldId id="264" r:id="rId12"/>
    <p:sldId id="278" r:id="rId13"/>
    <p:sldId id="266" r:id="rId14"/>
    <p:sldId id="267" r:id="rId15"/>
    <p:sldId id="283" r:id="rId16"/>
    <p:sldId id="285" r:id="rId17"/>
    <p:sldId id="269" r:id="rId18"/>
    <p:sldId id="271" r:id="rId19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9"/>
    <p:restoredTop sz="94681"/>
  </p:normalViewPr>
  <p:slideViewPr>
    <p:cSldViewPr>
      <p:cViewPr>
        <p:scale>
          <a:sx n="89" d="100"/>
          <a:sy n="89" d="100"/>
        </p:scale>
        <p:origin x="720" y="48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232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spPr>
            <a:solidFill>
              <a:srgbClr val="00B05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CDA-2A4E-9AA0-37612C26B0F0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CDA-2A4E-9AA0-37612C26B0F0}"/>
              </c:ext>
            </c:extLst>
          </c:dPt>
          <c:dLbls>
            <c:dLbl>
              <c:idx val="0"/>
              <c:layout>
                <c:manualLayout>
                  <c:x val="1.972079850403368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DA-2A4E-9AA0-37612C26B0F0}"/>
                </c:ext>
              </c:extLst>
            </c:dLbl>
            <c:dLbl>
              <c:idx val="1"/>
              <c:layout>
                <c:manualLayout>
                  <c:x val="-1.865944881889765E-2"/>
                  <c:y val="-9.25925925925925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277777777777783E-2"/>
                      <c:h val="8.152777777777778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DA-2A4E-9AA0-37612C26B0F0}"/>
                </c:ext>
              </c:extLst>
            </c:dLbl>
            <c:spPr>
              <a:solidFill>
                <a:srgbClr val="92D05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Hoja1!$A$1:$A$2</c:f>
              <c:numCache>
                <c:formatCode>0%</c:formatCode>
                <c:ptCount val="2"/>
                <c:pt idx="0">
                  <c:v>0.94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DA-2A4E-9AA0-37612C26B0F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491062847"/>
        <c:axId val="491177327"/>
      </c:barChart>
      <c:catAx>
        <c:axId val="491062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1177327"/>
        <c:crosses val="autoZero"/>
        <c:auto val="1"/>
        <c:lblAlgn val="ctr"/>
        <c:lblOffset val="100"/>
        <c:noMultiLvlLbl val="0"/>
      </c:catAx>
      <c:valAx>
        <c:axId val="491177327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1062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C3AB9-1526-45BE-8E88-483926A1FA6F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756CC-8D60-4F69-80CF-BEA3DFD083C5}">
      <dgm:prSet/>
      <dgm:spPr>
        <a:solidFill>
          <a:schemeClr val="bg1"/>
        </a:solidFill>
      </dgm:spPr>
      <dgm:t>
        <a:bodyPr/>
        <a:lstStyle/>
        <a:p>
          <a:r>
            <a:rPr lang="ca-ES" dirty="0"/>
            <a:t>Es programari que transforma el contingut visual en veu</a:t>
          </a:r>
          <a:endParaRPr lang="en-US" dirty="0"/>
        </a:p>
      </dgm:t>
    </dgm:pt>
    <dgm:pt modelId="{D278474D-D597-4D11-8ED8-4972D57A6CE5}" type="parTrans" cxnId="{D7F9AC44-151B-4458-8536-A3B6333BB370}">
      <dgm:prSet/>
      <dgm:spPr/>
      <dgm:t>
        <a:bodyPr/>
        <a:lstStyle/>
        <a:p>
          <a:endParaRPr lang="en-US"/>
        </a:p>
      </dgm:t>
    </dgm:pt>
    <dgm:pt modelId="{3F117F6A-B102-43CF-AD82-2DD7C987E466}" type="sibTrans" cxnId="{D7F9AC44-151B-4458-8536-A3B6333BB370}">
      <dgm:prSet/>
      <dgm:spPr/>
      <dgm:t>
        <a:bodyPr/>
        <a:lstStyle/>
        <a:p>
          <a:endParaRPr lang="en-US"/>
        </a:p>
      </dgm:t>
    </dgm:pt>
    <dgm:pt modelId="{64E8A762-B168-4B99-8E0A-49A140CB6E6A}">
      <dgm:prSet/>
      <dgm:spPr>
        <a:solidFill>
          <a:schemeClr val="bg1"/>
        </a:solidFill>
      </dgm:spPr>
      <dgm:t>
        <a:bodyPr/>
        <a:lstStyle/>
        <a:p>
          <a:r>
            <a:rPr lang="ca-ES" dirty="0"/>
            <a:t>No es dediquen simplement a llegir allò que es veu en pantalla </a:t>
          </a:r>
          <a:endParaRPr lang="en-US" dirty="0"/>
        </a:p>
      </dgm:t>
    </dgm:pt>
    <dgm:pt modelId="{7C2822E5-0926-4D7E-A321-72038FD6639E}" type="parTrans" cxnId="{27CB00B3-47D6-4FE1-8A7A-AF939CE9E7A6}">
      <dgm:prSet/>
      <dgm:spPr/>
      <dgm:t>
        <a:bodyPr/>
        <a:lstStyle/>
        <a:p>
          <a:endParaRPr lang="en-US"/>
        </a:p>
      </dgm:t>
    </dgm:pt>
    <dgm:pt modelId="{966A6648-325C-4DF1-8F1B-AC918920EC11}" type="sibTrans" cxnId="{27CB00B3-47D6-4FE1-8A7A-AF939CE9E7A6}">
      <dgm:prSet/>
      <dgm:spPr/>
      <dgm:t>
        <a:bodyPr/>
        <a:lstStyle/>
        <a:p>
          <a:endParaRPr lang="en-US"/>
        </a:p>
      </dgm:t>
    </dgm:pt>
    <dgm:pt modelId="{695CAF5E-B7E4-44BB-8E4C-BBF500F989F3}">
      <dgm:prSet/>
      <dgm:spPr>
        <a:solidFill>
          <a:schemeClr val="bg1"/>
        </a:solidFill>
      </dgm:spPr>
      <dgm:t>
        <a:bodyPr/>
        <a:lstStyle/>
        <a:p>
          <a:r>
            <a:rPr lang="ca-ES"/>
            <a:t>Accedeix al codi intern (DOM)</a:t>
          </a:r>
          <a:endParaRPr lang="en-US"/>
        </a:p>
      </dgm:t>
    </dgm:pt>
    <dgm:pt modelId="{3BE09AB4-9F23-4DE5-B0B7-F16AF1640CBA}" type="parTrans" cxnId="{DEFC50E2-A15A-41C1-BF59-F953D2D427A1}">
      <dgm:prSet/>
      <dgm:spPr/>
      <dgm:t>
        <a:bodyPr/>
        <a:lstStyle/>
        <a:p>
          <a:endParaRPr lang="en-US"/>
        </a:p>
      </dgm:t>
    </dgm:pt>
    <dgm:pt modelId="{E6335B78-2B6F-4708-9BE1-42625956E799}" type="sibTrans" cxnId="{DEFC50E2-A15A-41C1-BF59-F953D2D427A1}">
      <dgm:prSet/>
      <dgm:spPr/>
      <dgm:t>
        <a:bodyPr/>
        <a:lstStyle/>
        <a:p>
          <a:endParaRPr lang="en-US"/>
        </a:p>
      </dgm:t>
    </dgm:pt>
    <dgm:pt modelId="{E1C1EAE4-4EDB-4BB4-AB8E-CC21024BAD21}">
      <dgm:prSet/>
      <dgm:spPr>
        <a:solidFill>
          <a:schemeClr val="bg1"/>
        </a:solidFill>
      </dgm:spPr>
      <dgm:t>
        <a:bodyPr/>
        <a:lstStyle/>
        <a:p>
          <a:r>
            <a:rPr lang="ca-ES"/>
            <a:t>Es navega per teclat</a:t>
          </a:r>
          <a:endParaRPr lang="en-US"/>
        </a:p>
      </dgm:t>
    </dgm:pt>
    <dgm:pt modelId="{AA13EB33-7258-4D53-B361-E5AFA63D7FFF}" type="parTrans" cxnId="{375412F4-409C-4FE2-97E8-CB76C5D43526}">
      <dgm:prSet/>
      <dgm:spPr/>
      <dgm:t>
        <a:bodyPr/>
        <a:lstStyle/>
        <a:p>
          <a:endParaRPr lang="en-US"/>
        </a:p>
      </dgm:t>
    </dgm:pt>
    <dgm:pt modelId="{9628BEC4-66DE-4CFC-B2E9-FB44BFC33539}" type="sibTrans" cxnId="{375412F4-409C-4FE2-97E8-CB76C5D43526}">
      <dgm:prSet/>
      <dgm:spPr/>
      <dgm:t>
        <a:bodyPr/>
        <a:lstStyle/>
        <a:p>
          <a:endParaRPr lang="en-US"/>
        </a:p>
      </dgm:t>
    </dgm:pt>
    <dgm:pt modelId="{2B00F17C-C3C4-4719-9A1B-56B0650B55E4}">
      <dgm:prSet/>
      <dgm:spPr>
        <a:solidFill>
          <a:schemeClr val="bg1"/>
        </a:solidFill>
      </dgm:spPr>
      <dgm:t>
        <a:bodyPr/>
        <a:lstStyle/>
        <a:p>
          <a:r>
            <a:rPr lang="ca-ES"/>
            <a:t>Pot moure’s per elements</a:t>
          </a:r>
          <a:endParaRPr lang="en-US"/>
        </a:p>
      </dgm:t>
    </dgm:pt>
    <dgm:pt modelId="{D74654D0-8C6B-4369-B9CF-9084840B4E0C}" type="parTrans" cxnId="{F29D6818-6BA9-4682-9765-1CD80300B254}">
      <dgm:prSet/>
      <dgm:spPr/>
      <dgm:t>
        <a:bodyPr/>
        <a:lstStyle/>
        <a:p>
          <a:endParaRPr lang="en-US"/>
        </a:p>
      </dgm:t>
    </dgm:pt>
    <dgm:pt modelId="{A4A5F4A7-22BA-4DB2-A52C-6AE253841D2B}" type="sibTrans" cxnId="{F29D6818-6BA9-4682-9765-1CD80300B254}">
      <dgm:prSet/>
      <dgm:spPr/>
      <dgm:t>
        <a:bodyPr/>
        <a:lstStyle/>
        <a:p>
          <a:endParaRPr lang="en-US"/>
        </a:p>
      </dgm:t>
    </dgm:pt>
    <dgm:pt modelId="{2701A99A-FC89-9C47-BB8D-57D3A67C62EB}" type="pres">
      <dgm:prSet presAssocID="{5FEC3AB9-1526-45BE-8E88-483926A1FA6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2EE2EDC-F200-1742-9102-E94A31A54377}" type="pres">
      <dgm:prSet presAssocID="{2B00F17C-C3C4-4719-9A1B-56B0650B55E4}" presName="Accent5" presStyleCnt="0"/>
      <dgm:spPr/>
    </dgm:pt>
    <dgm:pt modelId="{397DBBD8-00BC-F148-843E-B41EC7A07450}" type="pres">
      <dgm:prSet presAssocID="{2B00F17C-C3C4-4719-9A1B-56B0650B55E4}" presName="Accent" presStyleLbl="node1" presStyleIdx="0" presStyleCnt="10"/>
      <dgm:spPr>
        <a:solidFill>
          <a:schemeClr val="accent2">
            <a:lumMod val="75000"/>
          </a:schemeClr>
        </a:solidFill>
      </dgm:spPr>
    </dgm:pt>
    <dgm:pt modelId="{D8241550-15A6-9046-8324-D9B2B18A00D7}" type="pres">
      <dgm:prSet presAssocID="{2B00F17C-C3C4-4719-9A1B-56B0650B55E4}" presName="ParentBackground5" presStyleCnt="0"/>
      <dgm:spPr/>
    </dgm:pt>
    <dgm:pt modelId="{FC20C9BA-01A2-1548-A58A-7ECD922C5B79}" type="pres">
      <dgm:prSet presAssocID="{2B00F17C-C3C4-4719-9A1B-56B0650B55E4}" presName="ParentBackground" presStyleLbl="node1" presStyleIdx="1" presStyleCnt="10"/>
      <dgm:spPr/>
    </dgm:pt>
    <dgm:pt modelId="{0332A844-99D7-B346-8A1F-B34546EE7C17}" type="pres">
      <dgm:prSet presAssocID="{2B00F17C-C3C4-4719-9A1B-56B0650B55E4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F5659E5C-8186-044D-88A0-08C07B606508}" type="pres">
      <dgm:prSet presAssocID="{E1C1EAE4-4EDB-4BB4-AB8E-CC21024BAD21}" presName="Accent4" presStyleCnt="0"/>
      <dgm:spPr/>
    </dgm:pt>
    <dgm:pt modelId="{2530963F-5DD0-124F-8DA0-106F22B0996A}" type="pres">
      <dgm:prSet presAssocID="{E1C1EAE4-4EDB-4BB4-AB8E-CC21024BAD21}" presName="Accent" presStyleLbl="node1" presStyleIdx="2" presStyleCnt="10"/>
      <dgm:spPr>
        <a:solidFill>
          <a:schemeClr val="accent2">
            <a:lumMod val="75000"/>
          </a:schemeClr>
        </a:solidFill>
      </dgm:spPr>
    </dgm:pt>
    <dgm:pt modelId="{D42251FE-4A61-6D46-8ABA-7C5CC777E3CB}" type="pres">
      <dgm:prSet presAssocID="{E1C1EAE4-4EDB-4BB4-AB8E-CC21024BAD21}" presName="ParentBackground4" presStyleCnt="0"/>
      <dgm:spPr/>
    </dgm:pt>
    <dgm:pt modelId="{CAC5B8F3-3491-F64D-90F1-E18146E16FC0}" type="pres">
      <dgm:prSet presAssocID="{E1C1EAE4-4EDB-4BB4-AB8E-CC21024BAD21}" presName="ParentBackground" presStyleLbl="node1" presStyleIdx="3" presStyleCnt="10"/>
      <dgm:spPr/>
    </dgm:pt>
    <dgm:pt modelId="{AF67A88A-39F3-7E4F-A6B1-0288307D72F1}" type="pres">
      <dgm:prSet presAssocID="{E1C1EAE4-4EDB-4BB4-AB8E-CC21024BAD21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37EF0510-0BEE-924A-84B0-654A7EA60CC6}" type="pres">
      <dgm:prSet presAssocID="{695CAF5E-B7E4-44BB-8E4C-BBF500F989F3}" presName="Accent3" presStyleCnt="0"/>
      <dgm:spPr/>
    </dgm:pt>
    <dgm:pt modelId="{24C18F68-090E-5F42-9BC8-F24F1A41106A}" type="pres">
      <dgm:prSet presAssocID="{695CAF5E-B7E4-44BB-8E4C-BBF500F989F3}" presName="Accent" presStyleLbl="node1" presStyleIdx="4" presStyleCnt="10"/>
      <dgm:spPr>
        <a:solidFill>
          <a:schemeClr val="accent2">
            <a:lumMod val="75000"/>
          </a:schemeClr>
        </a:solidFill>
      </dgm:spPr>
    </dgm:pt>
    <dgm:pt modelId="{C4ABA775-EFF9-7644-9FB1-5299CE2D4257}" type="pres">
      <dgm:prSet presAssocID="{695CAF5E-B7E4-44BB-8E4C-BBF500F989F3}" presName="ParentBackground3" presStyleCnt="0"/>
      <dgm:spPr/>
    </dgm:pt>
    <dgm:pt modelId="{A1EA395B-75C5-0D4E-9F61-56FA43173BE7}" type="pres">
      <dgm:prSet presAssocID="{695CAF5E-B7E4-44BB-8E4C-BBF500F989F3}" presName="ParentBackground" presStyleLbl="node1" presStyleIdx="5" presStyleCnt="10"/>
      <dgm:spPr/>
    </dgm:pt>
    <dgm:pt modelId="{35018E13-40C9-0C48-B792-DEF0091C0262}" type="pres">
      <dgm:prSet presAssocID="{695CAF5E-B7E4-44BB-8E4C-BBF500F989F3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CCE917A-16AE-5C4B-A87E-7D28A0289F23}" type="pres">
      <dgm:prSet presAssocID="{64E8A762-B168-4B99-8E0A-49A140CB6E6A}" presName="Accent2" presStyleCnt="0"/>
      <dgm:spPr/>
    </dgm:pt>
    <dgm:pt modelId="{A19DFDDF-F8A8-984E-A2A1-6F79B0CF6E01}" type="pres">
      <dgm:prSet presAssocID="{64E8A762-B168-4B99-8E0A-49A140CB6E6A}" presName="Accent" presStyleLbl="node1" presStyleIdx="6" presStyleCnt="10"/>
      <dgm:spPr>
        <a:solidFill>
          <a:schemeClr val="accent3">
            <a:lumMod val="75000"/>
          </a:schemeClr>
        </a:solidFill>
      </dgm:spPr>
    </dgm:pt>
    <dgm:pt modelId="{117AA78B-F335-804B-9931-DA61ACEFCB2F}" type="pres">
      <dgm:prSet presAssocID="{64E8A762-B168-4B99-8E0A-49A140CB6E6A}" presName="ParentBackground2" presStyleCnt="0"/>
      <dgm:spPr/>
    </dgm:pt>
    <dgm:pt modelId="{7C9114F8-C8A4-AF46-B064-E7DF6DE45907}" type="pres">
      <dgm:prSet presAssocID="{64E8A762-B168-4B99-8E0A-49A140CB6E6A}" presName="ParentBackground" presStyleLbl="node1" presStyleIdx="7" presStyleCnt="10"/>
      <dgm:spPr/>
    </dgm:pt>
    <dgm:pt modelId="{6A51CBEC-7370-434A-8C3C-CA1BB17EEF64}" type="pres">
      <dgm:prSet presAssocID="{64E8A762-B168-4B99-8E0A-49A140CB6E6A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F439E222-4D67-334B-8B47-B2E3D9766373}" type="pres">
      <dgm:prSet presAssocID="{76F756CC-8D60-4F69-80CF-BEA3DFD083C5}" presName="Accent1" presStyleCnt="0"/>
      <dgm:spPr/>
    </dgm:pt>
    <dgm:pt modelId="{CFF1B49A-6253-6442-82F3-FE80EED59B71}" type="pres">
      <dgm:prSet presAssocID="{76F756CC-8D60-4F69-80CF-BEA3DFD083C5}" presName="Accent" presStyleLbl="node1" presStyleIdx="8" presStyleCnt="10"/>
      <dgm:spPr>
        <a:solidFill>
          <a:schemeClr val="accent3">
            <a:lumMod val="75000"/>
          </a:schemeClr>
        </a:solidFill>
      </dgm:spPr>
    </dgm:pt>
    <dgm:pt modelId="{32695D51-8D66-CC4C-B92C-D812A7DDBF6E}" type="pres">
      <dgm:prSet presAssocID="{76F756CC-8D60-4F69-80CF-BEA3DFD083C5}" presName="ParentBackground1" presStyleCnt="0"/>
      <dgm:spPr/>
    </dgm:pt>
    <dgm:pt modelId="{BCAF9332-B617-E441-B33D-D231361171B5}" type="pres">
      <dgm:prSet presAssocID="{76F756CC-8D60-4F69-80CF-BEA3DFD083C5}" presName="ParentBackground" presStyleLbl="node1" presStyleIdx="9" presStyleCnt="10"/>
      <dgm:spPr/>
    </dgm:pt>
    <dgm:pt modelId="{0581665C-61D5-B742-B13C-048BDB504747}" type="pres">
      <dgm:prSet presAssocID="{76F756CC-8D60-4F69-80CF-BEA3DFD083C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29D6818-6BA9-4682-9765-1CD80300B254}" srcId="{5FEC3AB9-1526-45BE-8E88-483926A1FA6F}" destId="{2B00F17C-C3C4-4719-9A1B-56B0650B55E4}" srcOrd="4" destOrd="0" parTransId="{D74654D0-8C6B-4369-B9CF-9084840B4E0C}" sibTransId="{A4A5F4A7-22BA-4DB2-A52C-6AE253841D2B}"/>
    <dgm:cxn modelId="{B1AA0319-A937-D448-A131-CBE62A785599}" type="presOf" srcId="{64E8A762-B168-4B99-8E0A-49A140CB6E6A}" destId="{7C9114F8-C8A4-AF46-B064-E7DF6DE45907}" srcOrd="0" destOrd="0" presId="urn:microsoft.com/office/officeart/2018/layout/CircleProcess"/>
    <dgm:cxn modelId="{7DFEC51D-F20B-854C-A9A4-1064F03E8ABE}" type="presOf" srcId="{5FEC3AB9-1526-45BE-8E88-483926A1FA6F}" destId="{2701A99A-FC89-9C47-BB8D-57D3A67C62EB}" srcOrd="0" destOrd="0" presId="urn:microsoft.com/office/officeart/2018/layout/CircleProcess"/>
    <dgm:cxn modelId="{AD9E2A23-B4EE-7043-B2D7-3CB3C3FE74B8}" type="presOf" srcId="{2B00F17C-C3C4-4719-9A1B-56B0650B55E4}" destId="{0332A844-99D7-B346-8A1F-B34546EE7C17}" srcOrd="1" destOrd="0" presId="urn:microsoft.com/office/officeart/2018/layout/CircleProcess"/>
    <dgm:cxn modelId="{8B780130-9702-034A-8EE7-D4A7BDA7F886}" type="presOf" srcId="{64E8A762-B168-4B99-8E0A-49A140CB6E6A}" destId="{6A51CBEC-7370-434A-8C3C-CA1BB17EEF64}" srcOrd="1" destOrd="0" presId="urn:microsoft.com/office/officeart/2018/layout/CircleProcess"/>
    <dgm:cxn modelId="{7401D434-D19A-FC4F-8DBC-DED716ECE6E6}" type="presOf" srcId="{695CAF5E-B7E4-44BB-8E4C-BBF500F989F3}" destId="{35018E13-40C9-0C48-B792-DEF0091C0262}" srcOrd="1" destOrd="0" presId="urn:microsoft.com/office/officeart/2018/layout/CircleProcess"/>
    <dgm:cxn modelId="{D7F9AC44-151B-4458-8536-A3B6333BB370}" srcId="{5FEC3AB9-1526-45BE-8E88-483926A1FA6F}" destId="{76F756CC-8D60-4F69-80CF-BEA3DFD083C5}" srcOrd="0" destOrd="0" parTransId="{D278474D-D597-4D11-8ED8-4972D57A6CE5}" sibTransId="{3F117F6A-B102-43CF-AD82-2DD7C987E466}"/>
    <dgm:cxn modelId="{789E8C52-1CCC-9944-AED5-81435C8EBC91}" type="presOf" srcId="{76F756CC-8D60-4F69-80CF-BEA3DFD083C5}" destId="{0581665C-61D5-B742-B13C-048BDB504747}" srcOrd="1" destOrd="0" presId="urn:microsoft.com/office/officeart/2018/layout/CircleProcess"/>
    <dgm:cxn modelId="{D7040D6B-4480-CF48-8DE0-7959493DD539}" type="presOf" srcId="{76F756CC-8D60-4F69-80CF-BEA3DFD083C5}" destId="{BCAF9332-B617-E441-B33D-D231361171B5}" srcOrd="0" destOrd="0" presId="urn:microsoft.com/office/officeart/2018/layout/CircleProcess"/>
    <dgm:cxn modelId="{9C4CDE88-04FE-A145-8CC3-68FECB4D8C5F}" type="presOf" srcId="{695CAF5E-B7E4-44BB-8E4C-BBF500F989F3}" destId="{A1EA395B-75C5-0D4E-9F61-56FA43173BE7}" srcOrd="0" destOrd="0" presId="urn:microsoft.com/office/officeart/2018/layout/CircleProcess"/>
    <dgm:cxn modelId="{E5D212A3-3CF7-394F-88D9-050612BB708E}" type="presOf" srcId="{2B00F17C-C3C4-4719-9A1B-56B0650B55E4}" destId="{FC20C9BA-01A2-1548-A58A-7ECD922C5B79}" srcOrd="0" destOrd="0" presId="urn:microsoft.com/office/officeart/2018/layout/CircleProcess"/>
    <dgm:cxn modelId="{27CB00B3-47D6-4FE1-8A7A-AF939CE9E7A6}" srcId="{5FEC3AB9-1526-45BE-8E88-483926A1FA6F}" destId="{64E8A762-B168-4B99-8E0A-49A140CB6E6A}" srcOrd="1" destOrd="0" parTransId="{7C2822E5-0926-4D7E-A321-72038FD6639E}" sibTransId="{966A6648-325C-4DF1-8F1B-AC918920EC11}"/>
    <dgm:cxn modelId="{42C611DA-E0DF-8648-A1A8-62473209EDB5}" type="presOf" srcId="{E1C1EAE4-4EDB-4BB4-AB8E-CC21024BAD21}" destId="{CAC5B8F3-3491-F64D-90F1-E18146E16FC0}" srcOrd="0" destOrd="0" presId="urn:microsoft.com/office/officeart/2018/layout/CircleProcess"/>
    <dgm:cxn modelId="{DEFC50E2-A15A-41C1-BF59-F953D2D427A1}" srcId="{5FEC3AB9-1526-45BE-8E88-483926A1FA6F}" destId="{695CAF5E-B7E4-44BB-8E4C-BBF500F989F3}" srcOrd="2" destOrd="0" parTransId="{3BE09AB4-9F23-4DE5-B0B7-F16AF1640CBA}" sibTransId="{E6335B78-2B6F-4708-9BE1-42625956E799}"/>
    <dgm:cxn modelId="{CA0C28F0-A0CB-BC4A-B3C7-7BAF0CA50103}" type="presOf" srcId="{E1C1EAE4-4EDB-4BB4-AB8E-CC21024BAD21}" destId="{AF67A88A-39F3-7E4F-A6B1-0288307D72F1}" srcOrd="1" destOrd="0" presId="urn:microsoft.com/office/officeart/2018/layout/CircleProcess"/>
    <dgm:cxn modelId="{375412F4-409C-4FE2-97E8-CB76C5D43526}" srcId="{5FEC3AB9-1526-45BE-8E88-483926A1FA6F}" destId="{E1C1EAE4-4EDB-4BB4-AB8E-CC21024BAD21}" srcOrd="3" destOrd="0" parTransId="{AA13EB33-7258-4D53-B361-E5AFA63D7FFF}" sibTransId="{9628BEC4-66DE-4CFC-B2E9-FB44BFC33539}"/>
    <dgm:cxn modelId="{F3448BAC-D472-8846-BA58-62B50D287101}" type="presParOf" srcId="{2701A99A-FC89-9C47-BB8D-57D3A67C62EB}" destId="{52EE2EDC-F200-1742-9102-E94A31A54377}" srcOrd="0" destOrd="0" presId="urn:microsoft.com/office/officeart/2018/layout/CircleProcess"/>
    <dgm:cxn modelId="{DCD4A43D-B9FB-7E4D-99A3-DF0E731516BE}" type="presParOf" srcId="{52EE2EDC-F200-1742-9102-E94A31A54377}" destId="{397DBBD8-00BC-F148-843E-B41EC7A07450}" srcOrd="0" destOrd="0" presId="urn:microsoft.com/office/officeart/2018/layout/CircleProcess"/>
    <dgm:cxn modelId="{54BDC1FC-DAEE-8646-A341-1CE03DFE93AF}" type="presParOf" srcId="{2701A99A-FC89-9C47-BB8D-57D3A67C62EB}" destId="{D8241550-15A6-9046-8324-D9B2B18A00D7}" srcOrd="1" destOrd="0" presId="urn:microsoft.com/office/officeart/2018/layout/CircleProcess"/>
    <dgm:cxn modelId="{3E8C8E93-7104-D14E-8657-5A7D97703B4E}" type="presParOf" srcId="{D8241550-15A6-9046-8324-D9B2B18A00D7}" destId="{FC20C9BA-01A2-1548-A58A-7ECD922C5B79}" srcOrd="0" destOrd="0" presId="urn:microsoft.com/office/officeart/2018/layout/CircleProcess"/>
    <dgm:cxn modelId="{EE58A661-EF28-B84F-B8E6-4C72923DD04B}" type="presParOf" srcId="{2701A99A-FC89-9C47-BB8D-57D3A67C62EB}" destId="{0332A844-99D7-B346-8A1F-B34546EE7C17}" srcOrd="2" destOrd="0" presId="urn:microsoft.com/office/officeart/2018/layout/CircleProcess"/>
    <dgm:cxn modelId="{5417725B-AAA0-0547-835D-D59559265C12}" type="presParOf" srcId="{2701A99A-FC89-9C47-BB8D-57D3A67C62EB}" destId="{F5659E5C-8186-044D-88A0-08C07B606508}" srcOrd="3" destOrd="0" presId="urn:microsoft.com/office/officeart/2018/layout/CircleProcess"/>
    <dgm:cxn modelId="{AF87F7F0-5B1E-E147-B413-9615570B4D11}" type="presParOf" srcId="{F5659E5C-8186-044D-88A0-08C07B606508}" destId="{2530963F-5DD0-124F-8DA0-106F22B0996A}" srcOrd="0" destOrd="0" presId="urn:microsoft.com/office/officeart/2018/layout/CircleProcess"/>
    <dgm:cxn modelId="{06611EFC-E832-A24C-A078-1CEF3C944C78}" type="presParOf" srcId="{2701A99A-FC89-9C47-BB8D-57D3A67C62EB}" destId="{D42251FE-4A61-6D46-8ABA-7C5CC777E3CB}" srcOrd="4" destOrd="0" presId="urn:microsoft.com/office/officeart/2018/layout/CircleProcess"/>
    <dgm:cxn modelId="{32B9CCC5-8CD8-2540-ABEE-449115805017}" type="presParOf" srcId="{D42251FE-4A61-6D46-8ABA-7C5CC777E3CB}" destId="{CAC5B8F3-3491-F64D-90F1-E18146E16FC0}" srcOrd="0" destOrd="0" presId="urn:microsoft.com/office/officeart/2018/layout/CircleProcess"/>
    <dgm:cxn modelId="{D760D3E0-D16A-F041-8399-B8EA1B0EE945}" type="presParOf" srcId="{2701A99A-FC89-9C47-BB8D-57D3A67C62EB}" destId="{AF67A88A-39F3-7E4F-A6B1-0288307D72F1}" srcOrd="5" destOrd="0" presId="urn:microsoft.com/office/officeart/2018/layout/CircleProcess"/>
    <dgm:cxn modelId="{F7EB07F0-613D-8442-A52C-D8CED6C4C0BC}" type="presParOf" srcId="{2701A99A-FC89-9C47-BB8D-57D3A67C62EB}" destId="{37EF0510-0BEE-924A-84B0-654A7EA60CC6}" srcOrd="6" destOrd="0" presId="urn:microsoft.com/office/officeart/2018/layout/CircleProcess"/>
    <dgm:cxn modelId="{D01CFC9B-282A-3849-9B7F-F2EA5683255B}" type="presParOf" srcId="{37EF0510-0BEE-924A-84B0-654A7EA60CC6}" destId="{24C18F68-090E-5F42-9BC8-F24F1A41106A}" srcOrd="0" destOrd="0" presId="urn:microsoft.com/office/officeart/2018/layout/CircleProcess"/>
    <dgm:cxn modelId="{57D8F880-B921-D749-A23D-9C99E583E0E3}" type="presParOf" srcId="{2701A99A-FC89-9C47-BB8D-57D3A67C62EB}" destId="{C4ABA775-EFF9-7644-9FB1-5299CE2D4257}" srcOrd="7" destOrd="0" presId="urn:microsoft.com/office/officeart/2018/layout/CircleProcess"/>
    <dgm:cxn modelId="{5BE5BE54-E374-D24A-A6CD-523BE33640EC}" type="presParOf" srcId="{C4ABA775-EFF9-7644-9FB1-5299CE2D4257}" destId="{A1EA395B-75C5-0D4E-9F61-56FA43173BE7}" srcOrd="0" destOrd="0" presId="urn:microsoft.com/office/officeart/2018/layout/CircleProcess"/>
    <dgm:cxn modelId="{038AB04D-213C-594B-95E7-30408C2E3881}" type="presParOf" srcId="{2701A99A-FC89-9C47-BB8D-57D3A67C62EB}" destId="{35018E13-40C9-0C48-B792-DEF0091C0262}" srcOrd="8" destOrd="0" presId="urn:microsoft.com/office/officeart/2018/layout/CircleProcess"/>
    <dgm:cxn modelId="{3296DD44-BF2C-774F-8588-B7BE50881518}" type="presParOf" srcId="{2701A99A-FC89-9C47-BB8D-57D3A67C62EB}" destId="{2CCE917A-16AE-5C4B-A87E-7D28A0289F23}" srcOrd="9" destOrd="0" presId="urn:microsoft.com/office/officeart/2018/layout/CircleProcess"/>
    <dgm:cxn modelId="{89303971-7E45-F843-8467-84BED20AAAD4}" type="presParOf" srcId="{2CCE917A-16AE-5C4B-A87E-7D28A0289F23}" destId="{A19DFDDF-F8A8-984E-A2A1-6F79B0CF6E01}" srcOrd="0" destOrd="0" presId="urn:microsoft.com/office/officeart/2018/layout/CircleProcess"/>
    <dgm:cxn modelId="{5B30FC17-DB3F-4646-BBD6-A6037A58B7C9}" type="presParOf" srcId="{2701A99A-FC89-9C47-BB8D-57D3A67C62EB}" destId="{117AA78B-F335-804B-9931-DA61ACEFCB2F}" srcOrd="10" destOrd="0" presId="urn:microsoft.com/office/officeart/2018/layout/CircleProcess"/>
    <dgm:cxn modelId="{96F0EFFE-6C8F-814E-B5CA-A309DFA48F06}" type="presParOf" srcId="{117AA78B-F335-804B-9931-DA61ACEFCB2F}" destId="{7C9114F8-C8A4-AF46-B064-E7DF6DE45907}" srcOrd="0" destOrd="0" presId="urn:microsoft.com/office/officeart/2018/layout/CircleProcess"/>
    <dgm:cxn modelId="{42A2B199-7E2D-5A41-8081-274586B00367}" type="presParOf" srcId="{2701A99A-FC89-9C47-BB8D-57D3A67C62EB}" destId="{6A51CBEC-7370-434A-8C3C-CA1BB17EEF64}" srcOrd="11" destOrd="0" presId="urn:microsoft.com/office/officeart/2018/layout/CircleProcess"/>
    <dgm:cxn modelId="{337B9987-01F3-D947-98F9-3C2E0F05B040}" type="presParOf" srcId="{2701A99A-FC89-9C47-BB8D-57D3A67C62EB}" destId="{F439E222-4D67-334B-8B47-B2E3D9766373}" srcOrd="12" destOrd="0" presId="urn:microsoft.com/office/officeart/2018/layout/CircleProcess"/>
    <dgm:cxn modelId="{98BB6B77-5F4E-414F-9269-FEF7593B7942}" type="presParOf" srcId="{F439E222-4D67-334B-8B47-B2E3D9766373}" destId="{CFF1B49A-6253-6442-82F3-FE80EED59B71}" srcOrd="0" destOrd="0" presId="urn:microsoft.com/office/officeart/2018/layout/CircleProcess"/>
    <dgm:cxn modelId="{7545AF95-D03A-FF4D-927F-1570B793F6C9}" type="presParOf" srcId="{2701A99A-FC89-9C47-BB8D-57D3A67C62EB}" destId="{32695D51-8D66-CC4C-B92C-D812A7DDBF6E}" srcOrd="13" destOrd="0" presId="urn:microsoft.com/office/officeart/2018/layout/CircleProcess"/>
    <dgm:cxn modelId="{EA26D334-AAAD-6240-8BB8-C97C720FB8EA}" type="presParOf" srcId="{32695D51-8D66-CC4C-B92C-D812A7DDBF6E}" destId="{BCAF9332-B617-E441-B33D-D231361171B5}" srcOrd="0" destOrd="0" presId="urn:microsoft.com/office/officeart/2018/layout/CircleProcess"/>
    <dgm:cxn modelId="{75876865-8594-254F-804C-40469F640264}" type="presParOf" srcId="{2701A99A-FC89-9C47-BB8D-57D3A67C62EB}" destId="{0581665C-61D5-B742-B13C-048BDB504747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8C0F3-894D-42C5-ADC1-C1A0D051A1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847EF-9574-4CDC-98B2-0F4A96FCCC9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ca-ES" dirty="0"/>
            <a:t>HTML semàntic  -&gt;    utilitzar etiquetes pròpies no genèriques com &lt;div&gt;</a:t>
          </a:r>
          <a:endParaRPr lang="en-US" dirty="0"/>
        </a:p>
      </dgm:t>
    </dgm:pt>
    <dgm:pt modelId="{0CB9486A-B70D-479B-8EEE-2E54F5E006F8}" type="parTrans" cxnId="{EF8B8B86-E855-4B65-90C3-6FB3140E962E}">
      <dgm:prSet/>
      <dgm:spPr/>
      <dgm:t>
        <a:bodyPr/>
        <a:lstStyle/>
        <a:p>
          <a:endParaRPr lang="en-US"/>
        </a:p>
      </dgm:t>
    </dgm:pt>
    <dgm:pt modelId="{BAF97582-AB0C-428D-A2CD-1830450B91B0}" type="sibTrans" cxnId="{EF8B8B86-E855-4B65-90C3-6FB3140E962E}">
      <dgm:prSet/>
      <dgm:spPr/>
      <dgm:t>
        <a:bodyPr/>
        <a:lstStyle/>
        <a:p>
          <a:endParaRPr lang="en-US"/>
        </a:p>
      </dgm:t>
    </dgm:pt>
    <dgm:pt modelId="{CA1F8E73-CC44-41D7-95EF-A775760CFF5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ca-ES"/>
            <a:t>Text alternatiu i descripcions</a:t>
          </a:r>
          <a:endParaRPr lang="en-US"/>
        </a:p>
      </dgm:t>
    </dgm:pt>
    <dgm:pt modelId="{3EC6A702-4D43-438A-B332-72312D754757}" type="parTrans" cxnId="{29B0C454-237F-449E-A028-0DF134763A13}">
      <dgm:prSet/>
      <dgm:spPr/>
      <dgm:t>
        <a:bodyPr/>
        <a:lstStyle/>
        <a:p>
          <a:endParaRPr lang="en-US"/>
        </a:p>
      </dgm:t>
    </dgm:pt>
    <dgm:pt modelId="{9C7D731D-83BF-4786-897D-BA3933D723A6}" type="sibTrans" cxnId="{29B0C454-237F-449E-A028-0DF134763A13}">
      <dgm:prSet/>
      <dgm:spPr/>
      <dgm:t>
        <a:bodyPr/>
        <a:lstStyle/>
        <a:p>
          <a:endParaRPr lang="en-US"/>
        </a:p>
      </dgm:t>
    </dgm:pt>
    <dgm:pt modelId="{EB904408-207E-424D-BDA2-7C06AC66815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ca-ES"/>
            <a:t>Estructura clara i gerarquica</a:t>
          </a:r>
          <a:endParaRPr lang="en-US"/>
        </a:p>
      </dgm:t>
    </dgm:pt>
    <dgm:pt modelId="{46967803-F934-4B6B-A942-35CFA52B5A8B}" type="parTrans" cxnId="{959D965D-0106-46A3-8058-0FE62A0834D7}">
      <dgm:prSet/>
      <dgm:spPr/>
      <dgm:t>
        <a:bodyPr/>
        <a:lstStyle/>
        <a:p>
          <a:endParaRPr lang="en-US"/>
        </a:p>
      </dgm:t>
    </dgm:pt>
    <dgm:pt modelId="{0750F08C-A984-4022-A9EA-6B0C14301778}" type="sibTrans" cxnId="{959D965D-0106-46A3-8058-0FE62A0834D7}">
      <dgm:prSet/>
      <dgm:spPr/>
      <dgm:t>
        <a:bodyPr/>
        <a:lstStyle/>
        <a:p>
          <a:endParaRPr lang="en-US"/>
        </a:p>
      </dgm:t>
    </dgm:pt>
    <dgm:pt modelId="{C5E62F87-06A8-4463-9F70-B28FF8B05B3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ca-ES"/>
            <a:t>Contrast i legibilitat </a:t>
          </a:r>
          <a:endParaRPr lang="en-US"/>
        </a:p>
      </dgm:t>
    </dgm:pt>
    <dgm:pt modelId="{708FB8F0-9C0D-4812-BFD8-B3BFAADDA911}" type="parTrans" cxnId="{D1C4086A-15D5-4DAE-8DC3-F2FD98594650}">
      <dgm:prSet/>
      <dgm:spPr/>
      <dgm:t>
        <a:bodyPr/>
        <a:lstStyle/>
        <a:p>
          <a:endParaRPr lang="en-US"/>
        </a:p>
      </dgm:t>
    </dgm:pt>
    <dgm:pt modelId="{2F37F9D2-2DD5-4A40-9C6D-7BB12E1A3808}" type="sibTrans" cxnId="{D1C4086A-15D5-4DAE-8DC3-F2FD98594650}">
      <dgm:prSet/>
      <dgm:spPr/>
      <dgm:t>
        <a:bodyPr/>
        <a:lstStyle/>
        <a:p>
          <a:endParaRPr lang="en-US"/>
        </a:p>
      </dgm:t>
    </dgm:pt>
    <dgm:pt modelId="{7B76CF09-95F2-0E46-B65C-66AEEAF669D8}" type="pres">
      <dgm:prSet presAssocID="{0728C0F3-894D-42C5-ADC1-C1A0D051A181}" presName="linear" presStyleCnt="0">
        <dgm:presLayoutVars>
          <dgm:animLvl val="lvl"/>
          <dgm:resizeHandles val="exact"/>
        </dgm:presLayoutVars>
      </dgm:prSet>
      <dgm:spPr/>
    </dgm:pt>
    <dgm:pt modelId="{7D84D5E4-569B-8C46-AC0B-7D8E4413710A}" type="pres">
      <dgm:prSet presAssocID="{248847EF-9574-4CDC-98B2-0F4A96FCCC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C55999-D89D-E84E-8011-F3555694792A}" type="pres">
      <dgm:prSet presAssocID="{BAF97582-AB0C-428D-A2CD-1830450B91B0}" presName="spacer" presStyleCnt="0"/>
      <dgm:spPr/>
    </dgm:pt>
    <dgm:pt modelId="{9FD62189-C7C4-F54D-BFFA-69CBFA657FC6}" type="pres">
      <dgm:prSet presAssocID="{CA1F8E73-CC44-41D7-95EF-A775760CFF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7C33C2-3F38-9F42-AFFA-3423B881FFB6}" type="pres">
      <dgm:prSet presAssocID="{9C7D731D-83BF-4786-897D-BA3933D723A6}" presName="spacer" presStyleCnt="0"/>
      <dgm:spPr/>
    </dgm:pt>
    <dgm:pt modelId="{9610ACBB-A43F-5241-B022-3F5B4DF019CD}" type="pres">
      <dgm:prSet presAssocID="{EB904408-207E-424D-BDA2-7C06AC6681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90D1F8-3CDF-3C44-8DD6-558E66D376F4}" type="pres">
      <dgm:prSet presAssocID="{0750F08C-A984-4022-A9EA-6B0C14301778}" presName="spacer" presStyleCnt="0"/>
      <dgm:spPr/>
    </dgm:pt>
    <dgm:pt modelId="{72A7C2B8-DE88-F644-98F9-98375CE79A2A}" type="pres">
      <dgm:prSet presAssocID="{C5E62F87-06A8-4463-9F70-B28FF8B05B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BF5D441-C9CC-3D44-A896-C655E40EEB28}" type="presOf" srcId="{C5E62F87-06A8-4463-9F70-B28FF8B05B3D}" destId="{72A7C2B8-DE88-F644-98F9-98375CE79A2A}" srcOrd="0" destOrd="0" presId="urn:microsoft.com/office/officeart/2005/8/layout/vList2"/>
    <dgm:cxn modelId="{29B0C454-237F-449E-A028-0DF134763A13}" srcId="{0728C0F3-894D-42C5-ADC1-C1A0D051A181}" destId="{CA1F8E73-CC44-41D7-95EF-A775760CFF52}" srcOrd="1" destOrd="0" parTransId="{3EC6A702-4D43-438A-B332-72312D754757}" sibTransId="{9C7D731D-83BF-4786-897D-BA3933D723A6}"/>
    <dgm:cxn modelId="{959D965D-0106-46A3-8058-0FE62A0834D7}" srcId="{0728C0F3-894D-42C5-ADC1-C1A0D051A181}" destId="{EB904408-207E-424D-BDA2-7C06AC66815F}" srcOrd="2" destOrd="0" parTransId="{46967803-F934-4B6B-A942-35CFA52B5A8B}" sibTransId="{0750F08C-A984-4022-A9EA-6B0C14301778}"/>
    <dgm:cxn modelId="{D1C4086A-15D5-4DAE-8DC3-F2FD98594650}" srcId="{0728C0F3-894D-42C5-ADC1-C1A0D051A181}" destId="{C5E62F87-06A8-4463-9F70-B28FF8B05B3D}" srcOrd="3" destOrd="0" parTransId="{708FB8F0-9C0D-4812-BFD8-B3BFAADDA911}" sibTransId="{2F37F9D2-2DD5-4A40-9C6D-7BB12E1A3808}"/>
    <dgm:cxn modelId="{DD43106C-46B2-C442-BB42-D14410A275B4}" type="presOf" srcId="{248847EF-9574-4CDC-98B2-0F4A96FCCC96}" destId="{7D84D5E4-569B-8C46-AC0B-7D8E4413710A}" srcOrd="0" destOrd="0" presId="urn:microsoft.com/office/officeart/2005/8/layout/vList2"/>
    <dgm:cxn modelId="{EF8B8B86-E855-4B65-90C3-6FB3140E962E}" srcId="{0728C0F3-894D-42C5-ADC1-C1A0D051A181}" destId="{248847EF-9574-4CDC-98B2-0F4A96FCCC96}" srcOrd="0" destOrd="0" parTransId="{0CB9486A-B70D-479B-8EEE-2E54F5E006F8}" sibTransId="{BAF97582-AB0C-428D-A2CD-1830450B91B0}"/>
    <dgm:cxn modelId="{29CC1BA1-5749-9D4B-9439-26E427DF9072}" type="presOf" srcId="{CA1F8E73-CC44-41D7-95EF-A775760CFF52}" destId="{9FD62189-C7C4-F54D-BFFA-69CBFA657FC6}" srcOrd="0" destOrd="0" presId="urn:microsoft.com/office/officeart/2005/8/layout/vList2"/>
    <dgm:cxn modelId="{9F8B15AD-9475-1B40-A6DB-EDFFC1F74A8E}" type="presOf" srcId="{0728C0F3-894D-42C5-ADC1-C1A0D051A181}" destId="{7B76CF09-95F2-0E46-B65C-66AEEAF669D8}" srcOrd="0" destOrd="0" presId="urn:microsoft.com/office/officeart/2005/8/layout/vList2"/>
    <dgm:cxn modelId="{8B8966F1-949D-3041-AF31-09C0D81C1824}" type="presOf" srcId="{EB904408-207E-424D-BDA2-7C06AC66815F}" destId="{9610ACBB-A43F-5241-B022-3F5B4DF019CD}" srcOrd="0" destOrd="0" presId="urn:microsoft.com/office/officeart/2005/8/layout/vList2"/>
    <dgm:cxn modelId="{8FCB78B2-58C7-984E-844F-02334FE87068}" type="presParOf" srcId="{7B76CF09-95F2-0E46-B65C-66AEEAF669D8}" destId="{7D84D5E4-569B-8C46-AC0B-7D8E4413710A}" srcOrd="0" destOrd="0" presId="urn:microsoft.com/office/officeart/2005/8/layout/vList2"/>
    <dgm:cxn modelId="{8B1A79A1-5C4A-A44E-BFFD-628DEB41E698}" type="presParOf" srcId="{7B76CF09-95F2-0E46-B65C-66AEEAF669D8}" destId="{28C55999-D89D-E84E-8011-F3555694792A}" srcOrd="1" destOrd="0" presId="urn:microsoft.com/office/officeart/2005/8/layout/vList2"/>
    <dgm:cxn modelId="{FEF6DC89-1B68-7141-897B-06636B88F483}" type="presParOf" srcId="{7B76CF09-95F2-0E46-B65C-66AEEAF669D8}" destId="{9FD62189-C7C4-F54D-BFFA-69CBFA657FC6}" srcOrd="2" destOrd="0" presId="urn:microsoft.com/office/officeart/2005/8/layout/vList2"/>
    <dgm:cxn modelId="{716C2343-058C-E840-A19E-BA8BB0D5B028}" type="presParOf" srcId="{7B76CF09-95F2-0E46-B65C-66AEEAF669D8}" destId="{4E7C33C2-3F38-9F42-AFFA-3423B881FFB6}" srcOrd="3" destOrd="0" presId="urn:microsoft.com/office/officeart/2005/8/layout/vList2"/>
    <dgm:cxn modelId="{E79A3EF0-B6B9-EE43-8CAA-F9EDC189DA5E}" type="presParOf" srcId="{7B76CF09-95F2-0E46-B65C-66AEEAF669D8}" destId="{9610ACBB-A43F-5241-B022-3F5B4DF019CD}" srcOrd="4" destOrd="0" presId="urn:microsoft.com/office/officeart/2005/8/layout/vList2"/>
    <dgm:cxn modelId="{0E3DFFD8-48CD-DB4F-A839-680465451A6B}" type="presParOf" srcId="{7B76CF09-95F2-0E46-B65C-66AEEAF669D8}" destId="{5690D1F8-3CDF-3C44-8DD6-558E66D376F4}" srcOrd="5" destOrd="0" presId="urn:microsoft.com/office/officeart/2005/8/layout/vList2"/>
    <dgm:cxn modelId="{B18F6051-B3C4-E64D-BF0C-E2383F9D2AD3}" type="presParOf" srcId="{7B76CF09-95F2-0E46-B65C-66AEEAF669D8}" destId="{72A7C2B8-DE88-F644-98F9-98375CE79A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3ACA51-DC1D-4507-A247-B5A1A59BE3D3}" type="doc">
      <dgm:prSet loTypeId="urn:microsoft.com/office/officeart/2016/7/layout/Basic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65A74B-8449-4FBE-934B-577EDD05F11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i="0" dirty="0" err="1"/>
            <a:t>Especificació</a:t>
          </a:r>
          <a:r>
            <a:rPr lang="es-ES" i="0" dirty="0"/>
            <a:t> del W3C per </a:t>
          </a:r>
          <a:r>
            <a:rPr lang="es-ES" i="0" dirty="0" err="1"/>
            <a:t>descriure</a:t>
          </a:r>
          <a:r>
            <a:rPr lang="es-ES" i="0" dirty="0"/>
            <a:t> </a:t>
          </a:r>
          <a:r>
            <a:rPr lang="es-ES" i="0" dirty="0" err="1"/>
            <a:t>rols</a:t>
          </a:r>
          <a:r>
            <a:rPr lang="es-ES" i="0" dirty="0"/>
            <a:t>, </a:t>
          </a:r>
          <a:r>
            <a:rPr lang="es-ES" i="0" dirty="0" err="1"/>
            <a:t>estats</a:t>
          </a:r>
          <a:r>
            <a:rPr lang="es-ES" i="0" dirty="0"/>
            <a:t> i </a:t>
          </a:r>
          <a:r>
            <a:rPr lang="es-ES" i="0" dirty="0" err="1"/>
            <a:t>propietats</a:t>
          </a:r>
          <a:r>
            <a:rPr lang="es-ES" i="0" dirty="0"/>
            <a:t> </a:t>
          </a:r>
          <a:r>
            <a:rPr lang="es-ES" i="0" dirty="0" err="1"/>
            <a:t>d’interfícies</a:t>
          </a:r>
          <a:r>
            <a:rPr lang="es-ES" i="0" dirty="0"/>
            <a:t> web complexes</a:t>
          </a:r>
          <a:endParaRPr lang="en-US" dirty="0"/>
        </a:p>
      </dgm:t>
    </dgm:pt>
    <dgm:pt modelId="{1538DB76-EF0D-4840-826D-72A04439A30D}" type="parTrans" cxnId="{4246E322-8C11-4D68-83D1-D45383906CBA}">
      <dgm:prSet/>
      <dgm:spPr/>
      <dgm:t>
        <a:bodyPr/>
        <a:lstStyle/>
        <a:p>
          <a:endParaRPr lang="en-US"/>
        </a:p>
      </dgm:t>
    </dgm:pt>
    <dgm:pt modelId="{BF7D85F5-EBD1-4AB1-A078-892ECB877F15}" type="sibTrans" cxnId="{4246E322-8C11-4D68-83D1-D45383906CBA}">
      <dgm:prSet/>
      <dgm:spPr/>
      <dgm:t>
        <a:bodyPr/>
        <a:lstStyle/>
        <a:p>
          <a:endParaRPr lang="en-US"/>
        </a:p>
      </dgm:t>
    </dgm:pt>
    <dgm:pt modelId="{954B21A9-6427-42CD-8B3D-D8BED6A5917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dirty="0"/>
            <a:t>Complementa </a:t>
          </a:r>
          <a:r>
            <a:rPr lang="es-ES" dirty="0" err="1"/>
            <a:t>l'HTML</a:t>
          </a:r>
          <a:endParaRPr lang="en-US" dirty="0"/>
        </a:p>
      </dgm:t>
    </dgm:pt>
    <dgm:pt modelId="{9AA330E8-C41B-4518-B690-4DB493D3C366}" type="parTrans" cxnId="{626604C6-BD93-4E7C-AE35-8A92F05F1A88}">
      <dgm:prSet/>
      <dgm:spPr/>
      <dgm:t>
        <a:bodyPr/>
        <a:lstStyle/>
        <a:p>
          <a:endParaRPr lang="en-US"/>
        </a:p>
      </dgm:t>
    </dgm:pt>
    <dgm:pt modelId="{A92C186F-C167-4150-A15E-DD2CF2C6467C}" type="sibTrans" cxnId="{626604C6-BD93-4E7C-AE35-8A92F05F1A88}">
      <dgm:prSet/>
      <dgm:spPr/>
      <dgm:t>
        <a:bodyPr/>
        <a:lstStyle/>
        <a:p>
          <a:endParaRPr lang="en-US"/>
        </a:p>
      </dgm:t>
    </dgm:pt>
    <dgm:pt modelId="{7D91D896-B5DA-4D47-9CC6-C2E8EBC294E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b="1" dirty="0"/>
            <a:t>NOMÉS</a:t>
          </a:r>
          <a:r>
            <a:rPr lang="es-ES" dirty="0"/>
            <a:t> si no es </a:t>
          </a:r>
          <a:r>
            <a:rPr lang="es-ES" dirty="0" err="1"/>
            <a:t>pot</a:t>
          </a:r>
          <a:r>
            <a:rPr lang="es-ES" dirty="0"/>
            <a:t> </a:t>
          </a:r>
          <a:r>
            <a:rPr lang="es-ES" dirty="0" err="1"/>
            <a:t>fer</a:t>
          </a:r>
          <a:r>
            <a:rPr lang="es-ES" dirty="0"/>
            <a:t> </a:t>
          </a:r>
          <a:r>
            <a:rPr lang="es-ES" dirty="0" err="1"/>
            <a:t>amb</a:t>
          </a:r>
          <a:r>
            <a:rPr lang="es-ES" dirty="0"/>
            <a:t> HTML</a:t>
          </a:r>
        </a:p>
      </dgm:t>
    </dgm:pt>
    <dgm:pt modelId="{D86A5D2A-A41A-9B46-AA46-D20865B14359}" type="parTrans" cxnId="{60807D75-B9F8-1B43-A30D-0937D6329744}">
      <dgm:prSet/>
      <dgm:spPr/>
      <dgm:t>
        <a:bodyPr/>
        <a:lstStyle/>
        <a:p>
          <a:endParaRPr lang="es-ES"/>
        </a:p>
      </dgm:t>
    </dgm:pt>
    <dgm:pt modelId="{FD7976BF-DF6F-9040-A5AD-EBD5938A5C30}" type="sibTrans" cxnId="{60807D75-B9F8-1B43-A30D-0937D6329744}">
      <dgm:prSet/>
      <dgm:spPr/>
      <dgm:t>
        <a:bodyPr/>
        <a:lstStyle/>
        <a:p>
          <a:endParaRPr lang="es-ES"/>
        </a:p>
      </dgm:t>
    </dgm:pt>
    <dgm:pt modelId="{D4E9078B-84A0-A346-BDA4-AFD6964C89DC}" type="pres">
      <dgm:prSet presAssocID="{273ACA51-DC1D-4507-A247-B5A1A59BE3D3}" presName="Name0" presStyleCnt="0">
        <dgm:presLayoutVars>
          <dgm:dir/>
          <dgm:resizeHandles val="exact"/>
        </dgm:presLayoutVars>
      </dgm:prSet>
      <dgm:spPr/>
    </dgm:pt>
    <dgm:pt modelId="{1951570F-BE37-9442-99FC-AA30FD8C4175}" type="pres">
      <dgm:prSet presAssocID="{8165A74B-8449-4FBE-934B-577EDD05F114}" presName="node" presStyleLbl="node1" presStyleIdx="0" presStyleCnt="5">
        <dgm:presLayoutVars>
          <dgm:bulletEnabled val="1"/>
        </dgm:presLayoutVars>
      </dgm:prSet>
      <dgm:spPr/>
    </dgm:pt>
    <dgm:pt modelId="{B0F03D9B-C759-C544-8136-B45D78C75404}" type="pres">
      <dgm:prSet presAssocID="{BF7D85F5-EBD1-4AB1-A078-892ECB877F15}" presName="sibTransSpacerBeforeConnector" presStyleCnt="0"/>
      <dgm:spPr/>
    </dgm:pt>
    <dgm:pt modelId="{6CB0D925-8399-A940-842B-53EF337092E4}" type="pres">
      <dgm:prSet presAssocID="{BF7D85F5-EBD1-4AB1-A078-892ECB877F15}" presName="sibTrans" presStyleLbl="node1" presStyleIdx="1" presStyleCnt="5"/>
      <dgm:spPr/>
    </dgm:pt>
    <dgm:pt modelId="{69F3922A-0D09-8846-AD46-2EFFC7C0CDD4}" type="pres">
      <dgm:prSet presAssocID="{BF7D85F5-EBD1-4AB1-A078-892ECB877F15}" presName="sibTransSpacerAfterConnector" presStyleCnt="0"/>
      <dgm:spPr/>
    </dgm:pt>
    <dgm:pt modelId="{B22778F7-C68A-8E43-92D6-329F0597DA2E}" type="pres">
      <dgm:prSet presAssocID="{7D91D896-B5DA-4D47-9CC6-C2E8EBC294ED}" presName="node" presStyleLbl="node1" presStyleIdx="2" presStyleCnt="5">
        <dgm:presLayoutVars>
          <dgm:bulletEnabled val="1"/>
        </dgm:presLayoutVars>
      </dgm:prSet>
      <dgm:spPr/>
    </dgm:pt>
    <dgm:pt modelId="{E0A4E5F6-3AFF-5048-BFDA-A383D608B497}" type="pres">
      <dgm:prSet presAssocID="{FD7976BF-DF6F-9040-A5AD-EBD5938A5C30}" presName="sibTransSpacerBeforeConnector" presStyleCnt="0"/>
      <dgm:spPr/>
    </dgm:pt>
    <dgm:pt modelId="{257F1D55-F482-5641-8330-C7B38E5A345D}" type="pres">
      <dgm:prSet presAssocID="{FD7976BF-DF6F-9040-A5AD-EBD5938A5C30}" presName="sibTrans" presStyleLbl="node1" presStyleIdx="3" presStyleCnt="5"/>
      <dgm:spPr/>
    </dgm:pt>
    <dgm:pt modelId="{768CE59B-1233-D247-8EED-D7D76B7F8BC9}" type="pres">
      <dgm:prSet presAssocID="{FD7976BF-DF6F-9040-A5AD-EBD5938A5C30}" presName="sibTransSpacerAfterConnector" presStyleCnt="0"/>
      <dgm:spPr/>
    </dgm:pt>
    <dgm:pt modelId="{96F778B4-F6EF-3E47-907D-720019286F8D}" type="pres">
      <dgm:prSet presAssocID="{954B21A9-6427-42CD-8B3D-D8BED6A59171}" presName="node" presStyleLbl="node1" presStyleIdx="4" presStyleCnt="5">
        <dgm:presLayoutVars>
          <dgm:bulletEnabled val="1"/>
        </dgm:presLayoutVars>
      </dgm:prSet>
      <dgm:spPr/>
    </dgm:pt>
  </dgm:ptLst>
  <dgm:cxnLst>
    <dgm:cxn modelId="{4246E322-8C11-4D68-83D1-D45383906CBA}" srcId="{273ACA51-DC1D-4507-A247-B5A1A59BE3D3}" destId="{8165A74B-8449-4FBE-934B-577EDD05F114}" srcOrd="0" destOrd="0" parTransId="{1538DB76-EF0D-4840-826D-72A04439A30D}" sibTransId="{BF7D85F5-EBD1-4AB1-A078-892ECB877F15}"/>
    <dgm:cxn modelId="{A8C9792A-B5C0-C847-8E11-CB8A89A91345}" type="presOf" srcId="{273ACA51-DC1D-4507-A247-B5A1A59BE3D3}" destId="{D4E9078B-84A0-A346-BDA4-AFD6964C89DC}" srcOrd="0" destOrd="0" presId="urn:microsoft.com/office/officeart/2016/7/layout/BasicProcessNew"/>
    <dgm:cxn modelId="{39E6285E-807D-1249-AC50-D2A5D492A18E}" type="presOf" srcId="{FD7976BF-DF6F-9040-A5AD-EBD5938A5C30}" destId="{257F1D55-F482-5641-8330-C7B38E5A345D}" srcOrd="0" destOrd="0" presId="urn:microsoft.com/office/officeart/2016/7/layout/BasicProcessNew"/>
    <dgm:cxn modelId="{60807D75-B9F8-1B43-A30D-0937D6329744}" srcId="{273ACA51-DC1D-4507-A247-B5A1A59BE3D3}" destId="{7D91D896-B5DA-4D47-9CC6-C2E8EBC294ED}" srcOrd="1" destOrd="0" parTransId="{D86A5D2A-A41A-9B46-AA46-D20865B14359}" sibTransId="{FD7976BF-DF6F-9040-A5AD-EBD5938A5C30}"/>
    <dgm:cxn modelId="{11B2E695-F3DD-0E44-A3C7-BB218D778BC3}" type="presOf" srcId="{8165A74B-8449-4FBE-934B-577EDD05F114}" destId="{1951570F-BE37-9442-99FC-AA30FD8C4175}" srcOrd="0" destOrd="0" presId="urn:microsoft.com/office/officeart/2016/7/layout/BasicProcessNew"/>
    <dgm:cxn modelId="{76A8C69E-6706-EA41-9DF8-EC95C402D0CF}" type="presOf" srcId="{7D91D896-B5DA-4D47-9CC6-C2E8EBC294ED}" destId="{B22778F7-C68A-8E43-92D6-329F0597DA2E}" srcOrd="0" destOrd="0" presId="urn:microsoft.com/office/officeart/2016/7/layout/BasicProcessNew"/>
    <dgm:cxn modelId="{626604C6-BD93-4E7C-AE35-8A92F05F1A88}" srcId="{273ACA51-DC1D-4507-A247-B5A1A59BE3D3}" destId="{954B21A9-6427-42CD-8B3D-D8BED6A59171}" srcOrd="2" destOrd="0" parTransId="{9AA330E8-C41B-4518-B690-4DB493D3C366}" sibTransId="{A92C186F-C167-4150-A15E-DD2CF2C6467C}"/>
    <dgm:cxn modelId="{E0E704D7-9062-9240-BA99-F747F19762EE}" type="presOf" srcId="{954B21A9-6427-42CD-8B3D-D8BED6A59171}" destId="{96F778B4-F6EF-3E47-907D-720019286F8D}" srcOrd="0" destOrd="0" presId="urn:microsoft.com/office/officeart/2016/7/layout/BasicProcessNew"/>
    <dgm:cxn modelId="{76DFC5F8-02C8-A54E-95EA-0DABAD11858B}" type="presOf" srcId="{BF7D85F5-EBD1-4AB1-A078-892ECB877F15}" destId="{6CB0D925-8399-A940-842B-53EF337092E4}" srcOrd="0" destOrd="0" presId="urn:microsoft.com/office/officeart/2016/7/layout/BasicProcessNew"/>
    <dgm:cxn modelId="{297A4806-30EC-4645-AA32-D932DE72F32C}" type="presParOf" srcId="{D4E9078B-84A0-A346-BDA4-AFD6964C89DC}" destId="{1951570F-BE37-9442-99FC-AA30FD8C4175}" srcOrd="0" destOrd="0" presId="urn:microsoft.com/office/officeart/2016/7/layout/BasicProcessNew"/>
    <dgm:cxn modelId="{2BB2948F-E554-3148-A78B-ED25586BD730}" type="presParOf" srcId="{D4E9078B-84A0-A346-BDA4-AFD6964C89DC}" destId="{B0F03D9B-C759-C544-8136-B45D78C75404}" srcOrd="1" destOrd="0" presId="urn:microsoft.com/office/officeart/2016/7/layout/BasicProcessNew"/>
    <dgm:cxn modelId="{60740E78-D714-F349-9797-BB4059CDF4CB}" type="presParOf" srcId="{D4E9078B-84A0-A346-BDA4-AFD6964C89DC}" destId="{6CB0D925-8399-A940-842B-53EF337092E4}" srcOrd="2" destOrd="0" presId="urn:microsoft.com/office/officeart/2016/7/layout/BasicProcessNew"/>
    <dgm:cxn modelId="{8986A4A5-3B07-AE4E-8D1A-641FF4671048}" type="presParOf" srcId="{D4E9078B-84A0-A346-BDA4-AFD6964C89DC}" destId="{69F3922A-0D09-8846-AD46-2EFFC7C0CDD4}" srcOrd="3" destOrd="0" presId="urn:microsoft.com/office/officeart/2016/7/layout/BasicProcessNew"/>
    <dgm:cxn modelId="{AFDC7061-8169-EA40-9012-4B6227AC8916}" type="presParOf" srcId="{D4E9078B-84A0-A346-BDA4-AFD6964C89DC}" destId="{B22778F7-C68A-8E43-92D6-329F0597DA2E}" srcOrd="4" destOrd="0" presId="urn:microsoft.com/office/officeart/2016/7/layout/BasicProcessNew"/>
    <dgm:cxn modelId="{F5D7A2AD-DA3D-6641-9C3B-91EC16D0A3D4}" type="presParOf" srcId="{D4E9078B-84A0-A346-BDA4-AFD6964C89DC}" destId="{E0A4E5F6-3AFF-5048-BFDA-A383D608B497}" srcOrd="5" destOrd="0" presId="urn:microsoft.com/office/officeart/2016/7/layout/BasicProcessNew"/>
    <dgm:cxn modelId="{0F733BC9-D730-8B43-89BA-308A65EAC07A}" type="presParOf" srcId="{D4E9078B-84A0-A346-BDA4-AFD6964C89DC}" destId="{257F1D55-F482-5641-8330-C7B38E5A345D}" srcOrd="6" destOrd="0" presId="urn:microsoft.com/office/officeart/2016/7/layout/BasicProcessNew"/>
    <dgm:cxn modelId="{1C5AF18B-0C97-D349-A17A-ADAF0DB3F941}" type="presParOf" srcId="{D4E9078B-84A0-A346-BDA4-AFD6964C89DC}" destId="{768CE59B-1233-D247-8EED-D7D76B7F8BC9}" srcOrd="7" destOrd="0" presId="urn:microsoft.com/office/officeart/2016/7/layout/BasicProcessNew"/>
    <dgm:cxn modelId="{55F9EF48-6098-D54C-8730-C4220949B3E6}" type="presParOf" srcId="{D4E9078B-84A0-A346-BDA4-AFD6964C89DC}" destId="{96F778B4-F6EF-3E47-907D-720019286F8D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D53252-6235-4BEA-85F2-41A8C02A82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B1EE2-9E41-4F83-A0A1-980123A73C59}">
      <dgm:prSet/>
      <dgm:spPr>
        <a:solidFill>
          <a:schemeClr val="accent3">
            <a:lumMod val="75000"/>
          </a:schemeClr>
        </a:solidFill>
        <a:effectLst>
          <a:glow>
            <a:schemeClr val="accent1">
              <a:alpha val="40000"/>
            </a:schemeClr>
          </a:glow>
          <a:outerShdw blurRad="50800" dir="5400000" algn="ctr" rotWithShape="0">
            <a:srgbClr val="000000">
              <a:alpha val="43137"/>
            </a:srgbClr>
          </a:outerShdw>
          <a:reflection stA="0" endPos="65000" dist="50800" dir="5400000" sy="-100000" algn="bl" rotWithShape="0"/>
        </a:effectLst>
      </dgm:spPr>
      <dgm:t>
        <a:bodyPr/>
        <a:lstStyle/>
        <a:p>
          <a:r>
            <a:rPr lang="es-ES" dirty="0"/>
            <a:t>Gran Aliada</a:t>
          </a:r>
          <a:endParaRPr lang="en-US" dirty="0"/>
        </a:p>
      </dgm:t>
    </dgm:pt>
    <dgm:pt modelId="{1483FB0D-04BC-4821-9643-7709AF52CC21}" type="parTrans" cxnId="{F167F8B8-B09D-49EC-AAA1-D639EBA8F690}">
      <dgm:prSet/>
      <dgm:spPr/>
      <dgm:t>
        <a:bodyPr/>
        <a:lstStyle/>
        <a:p>
          <a:endParaRPr lang="en-US"/>
        </a:p>
      </dgm:t>
    </dgm:pt>
    <dgm:pt modelId="{ADF92D96-0AC6-4486-BFEE-AE2A6789A030}" type="sibTrans" cxnId="{F167F8B8-B09D-49EC-AAA1-D639EBA8F690}">
      <dgm:prSet/>
      <dgm:spPr/>
      <dgm:t>
        <a:bodyPr/>
        <a:lstStyle/>
        <a:p>
          <a:endParaRPr lang="en-US"/>
        </a:p>
      </dgm:t>
    </dgm:pt>
    <dgm:pt modelId="{9DF982B6-E4ED-4284-B805-4A19D5CF3CC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ES" dirty="0"/>
            <a:t>Generar </a:t>
          </a:r>
          <a:r>
            <a:rPr lang="es-ES" dirty="0" err="1"/>
            <a:t>descripcions</a:t>
          </a:r>
          <a:r>
            <a:rPr lang="es-ES" dirty="0"/>
            <a:t> </a:t>
          </a:r>
          <a:endParaRPr lang="en-US" dirty="0"/>
        </a:p>
      </dgm:t>
    </dgm:pt>
    <dgm:pt modelId="{CE2A698D-CA45-444E-A061-E4198E7605D0}" type="parTrans" cxnId="{35CDD975-3872-4E19-8C7A-A2E13EECF495}">
      <dgm:prSet/>
      <dgm:spPr/>
      <dgm:t>
        <a:bodyPr/>
        <a:lstStyle/>
        <a:p>
          <a:endParaRPr lang="en-US"/>
        </a:p>
      </dgm:t>
    </dgm:pt>
    <dgm:pt modelId="{70A089BF-BAC4-4509-BFFB-38CF7675FB1D}" type="sibTrans" cxnId="{35CDD975-3872-4E19-8C7A-A2E13EECF495}">
      <dgm:prSet/>
      <dgm:spPr/>
      <dgm:t>
        <a:bodyPr/>
        <a:lstStyle/>
        <a:p>
          <a:endParaRPr lang="en-US"/>
        </a:p>
      </dgm:t>
    </dgm:pt>
    <dgm:pt modelId="{947BE444-5BED-487B-B538-FF9BD2878D4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dirty="0"/>
            <a:t>En </a:t>
          </a:r>
          <a:r>
            <a:rPr lang="es-ES" dirty="0" err="1"/>
            <a:t>entorns</a:t>
          </a:r>
          <a:r>
            <a:rPr lang="es-ES" dirty="0"/>
            <a:t> </a:t>
          </a:r>
          <a:r>
            <a:rPr lang="es-ES" dirty="0" err="1"/>
            <a:t>empresarials</a:t>
          </a:r>
          <a:r>
            <a:rPr lang="es-ES" dirty="0"/>
            <a:t> no disponible</a:t>
          </a:r>
          <a:endParaRPr lang="en-US" dirty="0"/>
        </a:p>
      </dgm:t>
    </dgm:pt>
    <dgm:pt modelId="{82558D63-E58F-4049-A5A0-B03023A631DA}" type="parTrans" cxnId="{D5356B8D-37E3-4C4B-A5A6-E2C45B1876B1}">
      <dgm:prSet/>
      <dgm:spPr/>
      <dgm:t>
        <a:bodyPr/>
        <a:lstStyle/>
        <a:p>
          <a:endParaRPr lang="en-US"/>
        </a:p>
      </dgm:t>
    </dgm:pt>
    <dgm:pt modelId="{D5D6EF87-DB1C-4B34-ADD5-5FFEE26AE08D}" type="sibTrans" cxnId="{D5356B8D-37E3-4C4B-A5A6-E2C45B1876B1}">
      <dgm:prSet/>
      <dgm:spPr/>
      <dgm:t>
        <a:bodyPr/>
        <a:lstStyle/>
        <a:p>
          <a:endParaRPr lang="en-US"/>
        </a:p>
      </dgm:t>
    </dgm:pt>
    <dgm:pt modelId="{DE5E567A-F3CD-4998-B8E2-645273F216F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dirty="0"/>
            <a:t>Tediosa </a:t>
          </a:r>
          <a:r>
            <a:rPr lang="es-ES" dirty="0" err="1"/>
            <a:t>alhora</a:t>
          </a:r>
          <a:r>
            <a:rPr lang="es-ES" dirty="0"/>
            <a:t> de programar</a:t>
          </a:r>
          <a:endParaRPr lang="en-US" dirty="0"/>
        </a:p>
      </dgm:t>
    </dgm:pt>
    <dgm:pt modelId="{C534AA3B-194A-492B-8011-B00F4A085A2F}" type="parTrans" cxnId="{274E4EF3-1CF5-4304-AA19-64A4D155374E}">
      <dgm:prSet/>
      <dgm:spPr/>
      <dgm:t>
        <a:bodyPr/>
        <a:lstStyle/>
        <a:p>
          <a:endParaRPr lang="en-US"/>
        </a:p>
      </dgm:t>
    </dgm:pt>
    <dgm:pt modelId="{3CFA2E7A-4CA5-47FD-B9DA-82CFEF57D4ED}" type="sibTrans" cxnId="{274E4EF3-1CF5-4304-AA19-64A4D155374E}">
      <dgm:prSet/>
      <dgm:spPr/>
      <dgm:t>
        <a:bodyPr/>
        <a:lstStyle/>
        <a:p>
          <a:endParaRPr lang="en-US"/>
        </a:p>
      </dgm:t>
    </dgm:pt>
    <dgm:pt modelId="{4B3C2C48-9548-4E8C-9E8E-0770BB8FE00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dirty="0"/>
            <a:t>Es </a:t>
          </a:r>
          <a:r>
            <a:rPr lang="es-ES" dirty="0" err="1"/>
            <a:t>necessari</a:t>
          </a:r>
          <a:r>
            <a:rPr lang="es-ES" dirty="0"/>
            <a:t>  </a:t>
          </a:r>
          <a:r>
            <a:rPr lang="es-ES" dirty="0" err="1"/>
            <a:t>context</a:t>
          </a:r>
          <a:r>
            <a:rPr lang="es-ES" dirty="0"/>
            <a:t> per saber </a:t>
          </a:r>
          <a:r>
            <a:rPr lang="es-ES" dirty="0" err="1"/>
            <a:t>com</a:t>
          </a:r>
          <a:r>
            <a:rPr lang="es-ES" dirty="0"/>
            <a:t> parlar </a:t>
          </a:r>
          <a:r>
            <a:rPr lang="es-ES" dirty="0" err="1"/>
            <a:t>amb</a:t>
          </a:r>
          <a:r>
            <a:rPr lang="es-ES" dirty="0"/>
            <a:t> ella </a:t>
          </a:r>
          <a:endParaRPr lang="en-US" dirty="0"/>
        </a:p>
      </dgm:t>
    </dgm:pt>
    <dgm:pt modelId="{A45870C8-1ED4-4902-A9F8-A1BBC4576F5E}" type="parTrans" cxnId="{D19852D4-4ABF-49D7-9A83-3CB2A97719A7}">
      <dgm:prSet/>
      <dgm:spPr/>
      <dgm:t>
        <a:bodyPr/>
        <a:lstStyle/>
        <a:p>
          <a:endParaRPr lang="en-US"/>
        </a:p>
      </dgm:t>
    </dgm:pt>
    <dgm:pt modelId="{B9272F03-7ACC-47CA-A2E4-457E2E7CC1C0}" type="sibTrans" cxnId="{D19852D4-4ABF-49D7-9A83-3CB2A97719A7}">
      <dgm:prSet/>
      <dgm:spPr/>
      <dgm:t>
        <a:bodyPr/>
        <a:lstStyle/>
        <a:p>
          <a:endParaRPr lang="en-US"/>
        </a:p>
      </dgm:t>
    </dgm:pt>
    <dgm:pt modelId="{D563B26D-DAA6-B84A-9B23-10D7CE469BC4}" type="pres">
      <dgm:prSet presAssocID="{67D53252-6235-4BEA-85F2-41A8C02A82F7}" presName="diagram" presStyleCnt="0">
        <dgm:presLayoutVars>
          <dgm:dir/>
          <dgm:resizeHandles val="exact"/>
        </dgm:presLayoutVars>
      </dgm:prSet>
      <dgm:spPr/>
    </dgm:pt>
    <dgm:pt modelId="{1181D3E6-3426-164A-A200-0051F60FC046}" type="pres">
      <dgm:prSet presAssocID="{947BE444-5BED-487B-B538-FF9BD2878D46}" presName="node" presStyleLbl="node1" presStyleIdx="0" presStyleCnt="5">
        <dgm:presLayoutVars>
          <dgm:bulletEnabled val="1"/>
        </dgm:presLayoutVars>
      </dgm:prSet>
      <dgm:spPr/>
    </dgm:pt>
    <dgm:pt modelId="{1E48D196-B4ED-8C48-A0A4-5F56D0AC6A68}" type="pres">
      <dgm:prSet presAssocID="{D5D6EF87-DB1C-4B34-ADD5-5FFEE26AE08D}" presName="sibTrans" presStyleCnt="0"/>
      <dgm:spPr/>
    </dgm:pt>
    <dgm:pt modelId="{C28C071C-CCD0-8440-9F65-A2D125C93C51}" type="pres">
      <dgm:prSet presAssocID="{DE5E567A-F3CD-4998-B8E2-645273F216F8}" presName="node" presStyleLbl="node1" presStyleIdx="1" presStyleCnt="5">
        <dgm:presLayoutVars>
          <dgm:bulletEnabled val="1"/>
        </dgm:presLayoutVars>
      </dgm:prSet>
      <dgm:spPr/>
    </dgm:pt>
    <dgm:pt modelId="{77B2DC32-F552-5F4E-9CA5-296FB4B19F5D}" type="pres">
      <dgm:prSet presAssocID="{3CFA2E7A-4CA5-47FD-B9DA-82CFEF57D4ED}" presName="sibTrans" presStyleCnt="0"/>
      <dgm:spPr/>
    </dgm:pt>
    <dgm:pt modelId="{AD3015DE-FFEC-374C-A7DE-880C1331F23E}" type="pres">
      <dgm:prSet presAssocID="{4B3C2C48-9548-4E8C-9E8E-0770BB8FE00D}" presName="node" presStyleLbl="node1" presStyleIdx="2" presStyleCnt="5">
        <dgm:presLayoutVars>
          <dgm:bulletEnabled val="1"/>
        </dgm:presLayoutVars>
      </dgm:prSet>
      <dgm:spPr/>
    </dgm:pt>
    <dgm:pt modelId="{CFCFD44F-C13A-C540-AA9F-FFFE243ABB58}" type="pres">
      <dgm:prSet presAssocID="{B9272F03-7ACC-47CA-A2E4-457E2E7CC1C0}" presName="sibTrans" presStyleCnt="0"/>
      <dgm:spPr/>
    </dgm:pt>
    <dgm:pt modelId="{2DC3939A-C76E-4041-9F7A-4AE9386D4D5C}" type="pres">
      <dgm:prSet presAssocID="{9DF982B6-E4ED-4284-B805-4A19D5CF3CCF}" presName="node" presStyleLbl="node1" presStyleIdx="3" presStyleCnt="5" custLinFactNeighborX="-1677" custLinFactNeighborY="-674">
        <dgm:presLayoutVars>
          <dgm:bulletEnabled val="1"/>
        </dgm:presLayoutVars>
      </dgm:prSet>
      <dgm:spPr/>
    </dgm:pt>
    <dgm:pt modelId="{49BDA48E-4FB8-6349-BCC2-6FCE98F7BC2C}" type="pres">
      <dgm:prSet presAssocID="{70A089BF-BAC4-4509-BFFB-38CF7675FB1D}" presName="sibTrans" presStyleCnt="0"/>
      <dgm:spPr/>
    </dgm:pt>
    <dgm:pt modelId="{21D90E06-6232-A846-8D50-4F4812D58809}" type="pres">
      <dgm:prSet presAssocID="{6E3B1EE2-9E41-4F83-A0A1-980123A73C59}" presName="node" presStyleLbl="node1" presStyleIdx="4" presStyleCnt="5">
        <dgm:presLayoutVars>
          <dgm:bulletEnabled val="1"/>
        </dgm:presLayoutVars>
      </dgm:prSet>
      <dgm:spPr/>
    </dgm:pt>
  </dgm:ptLst>
  <dgm:cxnLst>
    <dgm:cxn modelId="{E094D938-5339-2842-BD4F-3BB67B80B51D}" type="presOf" srcId="{4B3C2C48-9548-4E8C-9E8E-0770BB8FE00D}" destId="{AD3015DE-FFEC-374C-A7DE-880C1331F23E}" srcOrd="0" destOrd="0" presId="urn:microsoft.com/office/officeart/2005/8/layout/default"/>
    <dgm:cxn modelId="{EF5AC661-0643-DE4A-9F41-7A4ED1AECE2A}" type="presOf" srcId="{947BE444-5BED-487B-B538-FF9BD2878D46}" destId="{1181D3E6-3426-164A-A200-0051F60FC046}" srcOrd="0" destOrd="0" presId="urn:microsoft.com/office/officeart/2005/8/layout/default"/>
    <dgm:cxn modelId="{35CDD975-3872-4E19-8C7A-A2E13EECF495}" srcId="{67D53252-6235-4BEA-85F2-41A8C02A82F7}" destId="{9DF982B6-E4ED-4284-B805-4A19D5CF3CCF}" srcOrd="3" destOrd="0" parTransId="{CE2A698D-CA45-444E-A061-E4198E7605D0}" sibTransId="{70A089BF-BAC4-4509-BFFB-38CF7675FB1D}"/>
    <dgm:cxn modelId="{D5356B8D-37E3-4C4B-A5A6-E2C45B1876B1}" srcId="{67D53252-6235-4BEA-85F2-41A8C02A82F7}" destId="{947BE444-5BED-487B-B538-FF9BD2878D46}" srcOrd="0" destOrd="0" parTransId="{82558D63-E58F-4049-A5A0-B03023A631DA}" sibTransId="{D5D6EF87-DB1C-4B34-ADD5-5FFEE26AE08D}"/>
    <dgm:cxn modelId="{890713A5-7439-984F-9202-C022BAACECF0}" type="presOf" srcId="{DE5E567A-F3CD-4998-B8E2-645273F216F8}" destId="{C28C071C-CCD0-8440-9F65-A2D125C93C51}" srcOrd="0" destOrd="0" presId="urn:microsoft.com/office/officeart/2005/8/layout/default"/>
    <dgm:cxn modelId="{F167F8B8-B09D-49EC-AAA1-D639EBA8F690}" srcId="{67D53252-6235-4BEA-85F2-41A8C02A82F7}" destId="{6E3B1EE2-9E41-4F83-A0A1-980123A73C59}" srcOrd="4" destOrd="0" parTransId="{1483FB0D-04BC-4821-9643-7709AF52CC21}" sibTransId="{ADF92D96-0AC6-4486-BFEE-AE2A6789A030}"/>
    <dgm:cxn modelId="{A4BACABE-457D-7B40-ACB8-96FE5041EDD1}" type="presOf" srcId="{6E3B1EE2-9E41-4F83-A0A1-980123A73C59}" destId="{21D90E06-6232-A846-8D50-4F4812D58809}" srcOrd="0" destOrd="0" presId="urn:microsoft.com/office/officeart/2005/8/layout/default"/>
    <dgm:cxn modelId="{F98240C2-5113-4E49-95CE-118C53F59DC6}" type="presOf" srcId="{9DF982B6-E4ED-4284-B805-4A19D5CF3CCF}" destId="{2DC3939A-C76E-4041-9F7A-4AE9386D4D5C}" srcOrd="0" destOrd="0" presId="urn:microsoft.com/office/officeart/2005/8/layout/default"/>
    <dgm:cxn modelId="{99D975C8-280D-354C-BA54-A3BC7FC87E47}" type="presOf" srcId="{67D53252-6235-4BEA-85F2-41A8C02A82F7}" destId="{D563B26D-DAA6-B84A-9B23-10D7CE469BC4}" srcOrd="0" destOrd="0" presId="urn:microsoft.com/office/officeart/2005/8/layout/default"/>
    <dgm:cxn modelId="{D19852D4-4ABF-49D7-9A83-3CB2A97719A7}" srcId="{67D53252-6235-4BEA-85F2-41A8C02A82F7}" destId="{4B3C2C48-9548-4E8C-9E8E-0770BB8FE00D}" srcOrd="2" destOrd="0" parTransId="{A45870C8-1ED4-4902-A9F8-A1BBC4576F5E}" sibTransId="{B9272F03-7ACC-47CA-A2E4-457E2E7CC1C0}"/>
    <dgm:cxn modelId="{274E4EF3-1CF5-4304-AA19-64A4D155374E}" srcId="{67D53252-6235-4BEA-85F2-41A8C02A82F7}" destId="{DE5E567A-F3CD-4998-B8E2-645273F216F8}" srcOrd="1" destOrd="0" parTransId="{C534AA3B-194A-492B-8011-B00F4A085A2F}" sibTransId="{3CFA2E7A-4CA5-47FD-B9DA-82CFEF57D4ED}"/>
    <dgm:cxn modelId="{4715006C-44F6-5C4F-9034-A86F8347F38F}" type="presParOf" srcId="{D563B26D-DAA6-B84A-9B23-10D7CE469BC4}" destId="{1181D3E6-3426-164A-A200-0051F60FC046}" srcOrd="0" destOrd="0" presId="urn:microsoft.com/office/officeart/2005/8/layout/default"/>
    <dgm:cxn modelId="{5DA799C3-88C1-A941-A72F-AAF6ABD954A8}" type="presParOf" srcId="{D563B26D-DAA6-B84A-9B23-10D7CE469BC4}" destId="{1E48D196-B4ED-8C48-A0A4-5F56D0AC6A68}" srcOrd="1" destOrd="0" presId="urn:microsoft.com/office/officeart/2005/8/layout/default"/>
    <dgm:cxn modelId="{99A3AAFD-B573-E74D-BF01-719533053BA6}" type="presParOf" srcId="{D563B26D-DAA6-B84A-9B23-10D7CE469BC4}" destId="{C28C071C-CCD0-8440-9F65-A2D125C93C51}" srcOrd="2" destOrd="0" presId="urn:microsoft.com/office/officeart/2005/8/layout/default"/>
    <dgm:cxn modelId="{A23B10D6-81C6-7747-B241-CBCB0481ED4C}" type="presParOf" srcId="{D563B26D-DAA6-B84A-9B23-10D7CE469BC4}" destId="{77B2DC32-F552-5F4E-9CA5-296FB4B19F5D}" srcOrd="3" destOrd="0" presId="urn:microsoft.com/office/officeart/2005/8/layout/default"/>
    <dgm:cxn modelId="{58DCBF75-E793-6E45-B6FD-348AC4ABC84B}" type="presParOf" srcId="{D563B26D-DAA6-B84A-9B23-10D7CE469BC4}" destId="{AD3015DE-FFEC-374C-A7DE-880C1331F23E}" srcOrd="4" destOrd="0" presId="urn:microsoft.com/office/officeart/2005/8/layout/default"/>
    <dgm:cxn modelId="{449E8561-7501-244A-98BC-91F7F3D3E5B4}" type="presParOf" srcId="{D563B26D-DAA6-B84A-9B23-10D7CE469BC4}" destId="{CFCFD44F-C13A-C540-AA9F-FFFE243ABB58}" srcOrd="5" destOrd="0" presId="urn:microsoft.com/office/officeart/2005/8/layout/default"/>
    <dgm:cxn modelId="{098EE177-CE96-3645-A655-5AE2FE6E2669}" type="presParOf" srcId="{D563B26D-DAA6-B84A-9B23-10D7CE469BC4}" destId="{2DC3939A-C76E-4041-9F7A-4AE9386D4D5C}" srcOrd="6" destOrd="0" presId="urn:microsoft.com/office/officeart/2005/8/layout/default"/>
    <dgm:cxn modelId="{A1FA04AC-238A-1848-8AEB-0E3EFEDD9187}" type="presParOf" srcId="{D563B26D-DAA6-B84A-9B23-10D7CE469BC4}" destId="{49BDA48E-4FB8-6349-BCC2-6FCE98F7BC2C}" srcOrd="7" destOrd="0" presId="urn:microsoft.com/office/officeart/2005/8/layout/default"/>
    <dgm:cxn modelId="{00BA5F5F-0962-D84E-940E-FD76E69ED3AA}" type="presParOf" srcId="{D563B26D-DAA6-B84A-9B23-10D7CE469BC4}" destId="{21D90E06-6232-A846-8D50-4F4812D588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9DC108-547A-4F2D-9C66-D24BD82A86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8D3C1E-2FB2-46C0-9B2F-9CA16F8F245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i="0"/>
            <a:t>L’accessibilitat sol ser farragosa</a:t>
          </a:r>
          <a:endParaRPr lang="en-US"/>
        </a:p>
      </dgm:t>
    </dgm:pt>
    <dgm:pt modelId="{2FCE15C6-9B3B-4B56-A354-2AC750F919CA}" type="parTrans" cxnId="{A492A764-145C-4788-AE71-7E736A45EFFA}">
      <dgm:prSet/>
      <dgm:spPr/>
      <dgm:t>
        <a:bodyPr/>
        <a:lstStyle/>
        <a:p>
          <a:endParaRPr lang="en-US"/>
        </a:p>
      </dgm:t>
    </dgm:pt>
    <dgm:pt modelId="{D14A505F-2837-4F29-B1A2-77FE2103ABF2}" type="sibTrans" cxnId="{A492A764-145C-4788-AE71-7E736A45EFFA}">
      <dgm:prSet/>
      <dgm:spPr/>
      <dgm:t>
        <a:bodyPr/>
        <a:lstStyle/>
        <a:p>
          <a:endParaRPr lang="en-US"/>
        </a:p>
      </dgm:t>
    </dgm:pt>
    <dgm:pt modelId="{C89BEAF2-ED39-4BA0-AF81-F6BEE4008D0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dirty="0"/>
            <a:t>No sol </a:t>
          </a:r>
          <a:r>
            <a:rPr lang="es-ES" dirty="0" err="1"/>
            <a:t>apareixer</a:t>
          </a:r>
          <a:r>
            <a:rPr lang="es-ES" dirty="0"/>
            <a:t> </a:t>
          </a:r>
          <a:r>
            <a:rPr lang="es-ES" dirty="0" err="1"/>
            <a:t>als</a:t>
          </a:r>
          <a:r>
            <a:rPr lang="es-ES" dirty="0"/>
            <a:t> </a:t>
          </a:r>
          <a:r>
            <a:rPr lang="es-ES" dirty="0" err="1"/>
            <a:t>plans</a:t>
          </a:r>
          <a:r>
            <a:rPr lang="es-ES" dirty="0"/>
            <a:t> </a:t>
          </a:r>
          <a:r>
            <a:rPr lang="es-ES" dirty="0" err="1"/>
            <a:t>d’estudi</a:t>
          </a:r>
          <a:r>
            <a:rPr lang="es-ES" dirty="0"/>
            <a:t> de </a:t>
          </a:r>
          <a:r>
            <a:rPr lang="es-ES" dirty="0" err="1"/>
            <a:t>l’ambit</a:t>
          </a:r>
          <a:endParaRPr lang="en-US" dirty="0"/>
        </a:p>
      </dgm:t>
    </dgm:pt>
    <dgm:pt modelId="{7FE9EB5E-B8D6-4370-BC96-5F2D058EDA1A}" type="parTrans" cxnId="{E9F6E75C-6743-4618-B579-C19A4400CA81}">
      <dgm:prSet/>
      <dgm:spPr/>
      <dgm:t>
        <a:bodyPr/>
        <a:lstStyle/>
        <a:p>
          <a:endParaRPr lang="en-US"/>
        </a:p>
      </dgm:t>
    </dgm:pt>
    <dgm:pt modelId="{D86AE1D3-CA76-42AB-B908-E5A5342EEC31}" type="sibTrans" cxnId="{E9F6E75C-6743-4618-B579-C19A4400CA81}">
      <dgm:prSet/>
      <dgm:spPr/>
      <dgm:t>
        <a:bodyPr/>
        <a:lstStyle/>
        <a:p>
          <a:endParaRPr lang="en-US"/>
        </a:p>
      </dgm:t>
    </dgm:pt>
    <dgm:pt modelId="{325EE8A8-D53F-423E-B7FC-81D27AD234B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dirty="0" err="1"/>
            <a:t>Documentació</a:t>
          </a:r>
          <a:r>
            <a:rPr lang="es-ES" dirty="0"/>
            <a:t> actual </a:t>
          </a:r>
          <a:r>
            <a:rPr lang="es-ES" dirty="0" err="1"/>
            <a:t>molt</a:t>
          </a:r>
          <a:r>
            <a:rPr lang="es-ES" dirty="0"/>
            <a:t> extensa</a:t>
          </a:r>
          <a:endParaRPr lang="en-US" dirty="0"/>
        </a:p>
      </dgm:t>
    </dgm:pt>
    <dgm:pt modelId="{9963EFED-F3DC-451F-B07E-C471BA39AC32}" type="parTrans" cxnId="{81797CDF-3CE2-4C79-BF22-1F2E4F6FCF43}">
      <dgm:prSet/>
      <dgm:spPr/>
      <dgm:t>
        <a:bodyPr/>
        <a:lstStyle/>
        <a:p>
          <a:endParaRPr lang="en-US"/>
        </a:p>
      </dgm:t>
    </dgm:pt>
    <dgm:pt modelId="{C2E15C0A-0C62-4B85-B382-7935671AC7E1}" type="sibTrans" cxnId="{81797CDF-3CE2-4C79-BF22-1F2E4F6FCF43}">
      <dgm:prSet/>
      <dgm:spPr/>
      <dgm:t>
        <a:bodyPr/>
        <a:lstStyle/>
        <a:p>
          <a:endParaRPr lang="en-US"/>
        </a:p>
      </dgm:t>
    </dgm:pt>
    <dgm:pt modelId="{19AF8C66-25E1-4813-AF7F-7EF26CAAF46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dirty="0"/>
            <a:t>Es tracta </a:t>
          </a:r>
          <a:r>
            <a:rPr lang="es-ES" dirty="0" err="1"/>
            <a:t>finalment</a:t>
          </a:r>
          <a:r>
            <a:rPr lang="es-ES" dirty="0"/>
            <a:t>, no </a:t>
          </a:r>
          <a:r>
            <a:rPr lang="es-ES" dirty="0" err="1"/>
            <a:t>durant</a:t>
          </a:r>
          <a:r>
            <a:rPr lang="es-ES" dirty="0"/>
            <a:t> el </a:t>
          </a:r>
          <a:r>
            <a:rPr lang="es-ES" dirty="0" err="1"/>
            <a:t>procés</a:t>
          </a:r>
          <a:r>
            <a:rPr lang="es-ES" dirty="0"/>
            <a:t> de </a:t>
          </a:r>
          <a:r>
            <a:rPr lang="es-ES" dirty="0" err="1"/>
            <a:t>desenvolupament</a:t>
          </a:r>
          <a:endParaRPr lang="en-US" dirty="0"/>
        </a:p>
      </dgm:t>
    </dgm:pt>
    <dgm:pt modelId="{B42A2B35-9583-4C3A-8690-E730FBD42D71}" type="parTrans" cxnId="{9166E585-892C-47B0-A486-8A87F303504D}">
      <dgm:prSet/>
      <dgm:spPr/>
      <dgm:t>
        <a:bodyPr/>
        <a:lstStyle/>
        <a:p>
          <a:endParaRPr lang="en-US"/>
        </a:p>
      </dgm:t>
    </dgm:pt>
    <dgm:pt modelId="{8D2BDB8E-D562-4634-AFE8-F503910C4512}" type="sibTrans" cxnId="{9166E585-892C-47B0-A486-8A87F303504D}">
      <dgm:prSet/>
      <dgm:spPr/>
      <dgm:t>
        <a:bodyPr/>
        <a:lstStyle/>
        <a:p>
          <a:endParaRPr lang="en-US"/>
        </a:p>
      </dgm:t>
    </dgm:pt>
    <dgm:pt modelId="{2F42148C-5EFA-0343-913B-9FCD5D8B87DC}" type="pres">
      <dgm:prSet presAssocID="{4F9DC108-547A-4F2D-9C66-D24BD82A8669}" presName="linear" presStyleCnt="0">
        <dgm:presLayoutVars>
          <dgm:animLvl val="lvl"/>
          <dgm:resizeHandles val="exact"/>
        </dgm:presLayoutVars>
      </dgm:prSet>
      <dgm:spPr/>
    </dgm:pt>
    <dgm:pt modelId="{BA4AF78B-A816-5445-A8CC-B9C47DBC40CB}" type="pres">
      <dgm:prSet presAssocID="{508D3C1E-2FB2-46C0-9B2F-9CA16F8F2453}" presName="parentText" presStyleLbl="node1" presStyleIdx="0" presStyleCnt="4" custLinFactY="-62862" custLinFactNeighborY="-100000">
        <dgm:presLayoutVars>
          <dgm:chMax val="0"/>
          <dgm:bulletEnabled val="1"/>
        </dgm:presLayoutVars>
      </dgm:prSet>
      <dgm:spPr/>
    </dgm:pt>
    <dgm:pt modelId="{B1A5116C-BACB-0843-A5ED-4E087BDC3F2B}" type="pres">
      <dgm:prSet presAssocID="{D14A505F-2837-4F29-B1A2-77FE2103ABF2}" presName="spacer" presStyleCnt="0"/>
      <dgm:spPr/>
    </dgm:pt>
    <dgm:pt modelId="{5FDF4985-0E44-434A-8C92-DCA990C1012C}" type="pres">
      <dgm:prSet presAssocID="{C89BEAF2-ED39-4BA0-AF81-F6BEE4008D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4462E0-76AA-ED4A-8D2C-CA0EE5789CCC}" type="pres">
      <dgm:prSet presAssocID="{D86AE1D3-CA76-42AB-B908-E5A5342EEC31}" presName="spacer" presStyleCnt="0"/>
      <dgm:spPr/>
    </dgm:pt>
    <dgm:pt modelId="{3A87DFF3-667C-D74C-A5CF-5972046D8F05}" type="pres">
      <dgm:prSet presAssocID="{325EE8A8-D53F-423E-B7FC-81D27AD234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EE946D-E283-6141-A5A6-222C9E0C905D}" type="pres">
      <dgm:prSet presAssocID="{C2E15C0A-0C62-4B85-B382-7935671AC7E1}" presName="spacer" presStyleCnt="0"/>
      <dgm:spPr/>
    </dgm:pt>
    <dgm:pt modelId="{7A50CF08-47F4-7143-93BD-87D8DE320121}" type="pres">
      <dgm:prSet presAssocID="{19AF8C66-25E1-4813-AF7F-7EF26CAAF4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5C0E3E-C27F-3449-A2C8-9E7BADF28CB6}" type="presOf" srcId="{508D3C1E-2FB2-46C0-9B2F-9CA16F8F2453}" destId="{BA4AF78B-A816-5445-A8CC-B9C47DBC40CB}" srcOrd="0" destOrd="0" presId="urn:microsoft.com/office/officeart/2005/8/layout/vList2"/>
    <dgm:cxn modelId="{E9F6E75C-6743-4618-B579-C19A4400CA81}" srcId="{4F9DC108-547A-4F2D-9C66-D24BD82A8669}" destId="{C89BEAF2-ED39-4BA0-AF81-F6BEE4008D0F}" srcOrd="1" destOrd="0" parTransId="{7FE9EB5E-B8D6-4370-BC96-5F2D058EDA1A}" sibTransId="{D86AE1D3-CA76-42AB-B908-E5A5342EEC31}"/>
    <dgm:cxn modelId="{A492A764-145C-4788-AE71-7E736A45EFFA}" srcId="{4F9DC108-547A-4F2D-9C66-D24BD82A8669}" destId="{508D3C1E-2FB2-46C0-9B2F-9CA16F8F2453}" srcOrd="0" destOrd="0" parTransId="{2FCE15C6-9B3B-4B56-A354-2AC750F919CA}" sibTransId="{D14A505F-2837-4F29-B1A2-77FE2103ABF2}"/>
    <dgm:cxn modelId="{9166E585-892C-47B0-A486-8A87F303504D}" srcId="{4F9DC108-547A-4F2D-9C66-D24BD82A8669}" destId="{19AF8C66-25E1-4813-AF7F-7EF26CAAF46D}" srcOrd="3" destOrd="0" parTransId="{B42A2B35-9583-4C3A-8690-E730FBD42D71}" sibTransId="{8D2BDB8E-D562-4634-AFE8-F503910C4512}"/>
    <dgm:cxn modelId="{D72F6389-69E7-294F-8172-93DB25FCAC49}" type="presOf" srcId="{325EE8A8-D53F-423E-B7FC-81D27AD234B3}" destId="{3A87DFF3-667C-D74C-A5CF-5972046D8F05}" srcOrd="0" destOrd="0" presId="urn:microsoft.com/office/officeart/2005/8/layout/vList2"/>
    <dgm:cxn modelId="{3E24458D-C91E-304B-98BF-95466770F95E}" type="presOf" srcId="{C89BEAF2-ED39-4BA0-AF81-F6BEE4008D0F}" destId="{5FDF4985-0E44-434A-8C92-DCA990C1012C}" srcOrd="0" destOrd="0" presId="urn:microsoft.com/office/officeart/2005/8/layout/vList2"/>
    <dgm:cxn modelId="{C7C025B7-AFB9-0F44-A386-F967CE4F48B4}" type="presOf" srcId="{4F9DC108-547A-4F2D-9C66-D24BD82A8669}" destId="{2F42148C-5EFA-0343-913B-9FCD5D8B87DC}" srcOrd="0" destOrd="0" presId="urn:microsoft.com/office/officeart/2005/8/layout/vList2"/>
    <dgm:cxn modelId="{81797CDF-3CE2-4C79-BF22-1F2E4F6FCF43}" srcId="{4F9DC108-547A-4F2D-9C66-D24BD82A8669}" destId="{325EE8A8-D53F-423E-B7FC-81D27AD234B3}" srcOrd="2" destOrd="0" parTransId="{9963EFED-F3DC-451F-B07E-C471BA39AC32}" sibTransId="{C2E15C0A-0C62-4B85-B382-7935671AC7E1}"/>
    <dgm:cxn modelId="{A50FBAF4-EC19-9442-9628-86C300213465}" type="presOf" srcId="{19AF8C66-25E1-4813-AF7F-7EF26CAAF46D}" destId="{7A50CF08-47F4-7143-93BD-87D8DE320121}" srcOrd="0" destOrd="0" presId="urn:microsoft.com/office/officeart/2005/8/layout/vList2"/>
    <dgm:cxn modelId="{DF9E7B0B-3216-5F4A-A61D-7AEECB666783}" type="presParOf" srcId="{2F42148C-5EFA-0343-913B-9FCD5D8B87DC}" destId="{BA4AF78B-A816-5445-A8CC-B9C47DBC40CB}" srcOrd="0" destOrd="0" presId="urn:microsoft.com/office/officeart/2005/8/layout/vList2"/>
    <dgm:cxn modelId="{DAB95439-A760-A54C-A9F2-518C8EB6DE32}" type="presParOf" srcId="{2F42148C-5EFA-0343-913B-9FCD5D8B87DC}" destId="{B1A5116C-BACB-0843-A5ED-4E087BDC3F2B}" srcOrd="1" destOrd="0" presId="urn:microsoft.com/office/officeart/2005/8/layout/vList2"/>
    <dgm:cxn modelId="{E2B1776F-AB5E-CD46-8EA4-EF2B83298EE3}" type="presParOf" srcId="{2F42148C-5EFA-0343-913B-9FCD5D8B87DC}" destId="{5FDF4985-0E44-434A-8C92-DCA990C1012C}" srcOrd="2" destOrd="0" presId="urn:microsoft.com/office/officeart/2005/8/layout/vList2"/>
    <dgm:cxn modelId="{B38B879F-5C13-D44B-91D5-3EE348C84E3B}" type="presParOf" srcId="{2F42148C-5EFA-0343-913B-9FCD5D8B87DC}" destId="{8E4462E0-76AA-ED4A-8D2C-CA0EE5789CCC}" srcOrd="3" destOrd="0" presId="urn:microsoft.com/office/officeart/2005/8/layout/vList2"/>
    <dgm:cxn modelId="{CBD1D240-F74D-194A-AA34-ED4737038124}" type="presParOf" srcId="{2F42148C-5EFA-0343-913B-9FCD5D8B87DC}" destId="{3A87DFF3-667C-D74C-A5CF-5972046D8F05}" srcOrd="4" destOrd="0" presId="urn:microsoft.com/office/officeart/2005/8/layout/vList2"/>
    <dgm:cxn modelId="{FD86FFF5-3A30-384A-992F-0D65D7D7B8B5}" type="presParOf" srcId="{2F42148C-5EFA-0343-913B-9FCD5D8B87DC}" destId="{07EE946D-E283-6141-A5A6-222C9E0C905D}" srcOrd="5" destOrd="0" presId="urn:microsoft.com/office/officeart/2005/8/layout/vList2"/>
    <dgm:cxn modelId="{4190DE4F-37F7-CE42-A485-929E97E5F440}" type="presParOf" srcId="{2F42148C-5EFA-0343-913B-9FCD5D8B87DC}" destId="{7A50CF08-47F4-7143-93BD-87D8DE3201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4FFCCC-8A93-45CC-B0A2-0B171FA882BE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88F42-43D2-4790-B494-E083A8FA83FB}">
      <dgm:prSet/>
      <dgm:spPr/>
      <dgm:t>
        <a:bodyPr/>
        <a:lstStyle/>
        <a:p>
          <a:r>
            <a:rPr lang="es-ES" dirty="0"/>
            <a:t>Una forma </a:t>
          </a:r>
          <a:r>
            <a:rPr lang="es-ES" dirty="0" err="1"/>
            <a:t>comoda</a:t>
          </a:r>
          <a:r>
            <a:rPr lang="es-ES" dirty="0"/>
            <a:t> </a:t>
          </a:r>
          <a:r>
            <a:rPr lang="es-ES" dirty="0" err="1"/>
            <a:t>d’iniciar</a:t>
          </a:r>
          <a:r>
            <a:rPr lang="es-ES" dirty="0"/>
            <a:t>-se a </a:t>
          </a:r>
          <a:r>
            <a:rPr lang="es-ES" dirty="0" err="1"/>
            <a:t>l’accessibilitat</a:t>
          </a:r>
          <a:r>
            <a:rPr lang="es-ES" dirty="0"/>
            <a:t> </a:t>
          </a:r>
          <a:r>
            <a:rPr lang="es-ES" dirty="0" err="1"/>
            <a:t>amb</a:t>
          </a:r>
          <a:r>
            <a:rPr lang="es-ES" dirty="0"/>
            <a:t> mínima </a:t>
          </a:r>
          <a:r>
            <a:rPr lang="es-ES" dirty="0" err="1"/>
            <a:t>fricció</a:t>
          </a:r>
          <a:endParaRPr lang="en-US" dirty="0"/>
        </a:p>
      </dgm:t>
    </dgm:pt>
    <dgm:pt modelId="{8A9B0A02-13DF-4F37-BAD1-3E94D7A0EDBC}" type="parTrans" cxnId="{62938714-233F-41AB-8916-10B3E0015B8D}">
      <dgm:prSet/>
      <dgm:spPr/>
      <dgm:t>
        <a:bodyPr/>
        <a:lstStyle/>
        <a:p>
          <a:endParaRPr lang="en-US"/>
        </a:p>
      </dgm:t>
    </dgm:pt>
    <dgm:pt modelId="{B353D1B0-32E2-43CC-AF67-B87342A2FB30}" type="sibTrans" cxnId="{62938714-233F-41AB-8916-10B3E0015B8D}">
      <dgm:prSet/>
      <dgm:spPr/>
      <dgm:t>
        <a:bodyPr/>
        <a:lstStyle/>
        <a:p>
          <a:endParaRPr lang="en-US"/>
        </a:p>
      </dgm:t>
    </dgm:pt>
    <dgm:pt modelId="{BE44940D-D69A-43B4-804F-005B1C739530}">
      <dgm:prSet/>
      <dgm:spPr/>
      <dgm:t>
        <a:bodyPr/>
        <a:lstStyle/>
        <a:p>
          <a:r>
            <a:rPr lang="es-ES" dirty="0" err="1"/>
            <a:t>Complement</a:t>
          </a:r>
          <a:r>
            <a:rPr lang="es-ES" dirty="0"/>
            <a:t> a la documentación oficial</a:t>
          </a:r>
          <a:endParaRPr lang="en-US" dirty="0"/>
        </a:p>
      </dgm:t>
    </dgm:pt>
    <dgm:pt modelId="{8FA8F55D-8670-4C18-9166-31F2996E50A8}" type="parTrans" cxnId="{2F761B30-6EED-4CFD-8405-8E5F41D0F53D}">
      <dgm:prSet/>
      <dgm:spPr/>
      <dgm:t>
        <a:bodyPr/>
        <a:lstStyle/>
        <a:p>
          <a:endParaRPr lang="en-US"/>
        </a:p>
      </dgm:t>
    </dgm:pt>
    <dgm:pt modelId="{3B188E57-3B73-443A-8DC7-6DA7892A932F}" type="sibTrans" cxnId="{2F761B30-6EED-4CFD-8405-8E5F41D0F53D}">
      <dgm:prSet/>
      <dgm:spPr/>
      <dgm:t>
        <a:bodyPr/>
        <a:lstStyle/>
        <a:p>
          <a:endParaRPr lang="en-US"/>
        </a:p>
      </dgm:t>
    </dgm:pt>
    <dgm:pt modelId="{D31272E4-49AA-4CFC-BCB0-2A94B7A611DD}">
      <dgm:prSet/>
      <dgm:spPr/>
      <dgm:t>
        <a:bodyPr/>
        <a:lstStyle/>
        <a:p>
          <a:r>
            <a:rPr lang="es-ES"/>
            <a:t>Estatica i senzilla, clara </a:t>
          </a:r>
          <a:endParaRPr lang="en-US"/>
        </a:p>
      </dgm:t>
    </dgm:pt>
    <dgm:pt modelId="{732F9AA7-931D-4845-913E-D9A49D722964}" type="parTrans" cxnId="{70A87F62-3D31-42A6-880B-B9BF73AD2C04}">
      <dgm:prSet/>
      <dgm:spPr/>
      <dgm:t>
        <a:bodyPr/>
        <a:lstStyle/>
        <a:p>
          <a:endParaRPr lang="en-US"/>
        </a:p>
      </dgm:t>
    </dgm:pt>
    <dgm:pt modelId="{72B0A16A-3DCD-46B2-8389-9F41B2E3E50D}" type="sibTrans" cxnId="{70A87F62-3D31-42A6-880B-B9BF73AD2C04}">
      <dgm:prSet/>
      <dgm:spPr/>
      <dgm:t>
        <a:bodyPr/>
        <a:lstStyle/>
        <a:p>
          <a:endParaRPr lang="en-US"/>
        </a:p>
      </dgm:t>
    </dgm:pt>
    <dgm:pt modelId="{A09AC63E-ED56-4077-BD28-0A4CF82720C5}">
      <dgm:prSet/>
      <dgm:spPr/>
      <dgm:t>
        <a:bodyPr/>
        <a:lstStyle/>
        <a:p>
          <a:r>
            <a:rPr lang="es-ES" dirty="0" err="1"/>
            <a:t>Exemples</a:t>
          </a:r>
          <a:r>
            <a:rPr lang="es-ES" dirty="0"/>
            <a:t> de les etiquetes mes </a:t>
          </a:r>
          <a:r>
            <a:rPr lang="es-ES" dirty="0" err="1"/>
            <a:t>utilitzades</a:t>
          </a:r>
          <a:r>
            <a:rPr lang="es-ES" dirty="0"/>
            <a:t> </a:t>
          </a:r>
          <a:endParaRPr lang="en-US" dirty="0"/>
        </a:p>
      </dgm:t>
    </dgm:pt>
    <dgm:pt modelId="{EC064E8C-D153-4715-B270-45A95293541A}" type="parTrans" cxnId="{57A3A1BF-F6B1-4B1B-A89F-BF190C6F8C34}">
      <dgm:prSet/>
      <dgm:spPr/>
      <dgm:t>
        <a:bodyPr/>
        <a:lstStyle/>
        <a:p>
          <a:endParaRPr lang="en-US"/>
        </a:p>
      </dgm:t>
    </dgm:pt>
    <dgm:pt modelId="{DED588AF-C4D5-4799-8B4D-72AD434D9B97}" type="sibTrans" cxnId="{57A3A1BF-F6B1-4B1B-A89F-BF190C6F8C34}">
      <dgm:prSet/>
      <dgm:spPr/>
      <dgm:t>
        <a:bodyPr/>
        <a:lstStyle/>
        <a:p>
          <a:endParaRPr lang="en-US"/>
        </a:p>
      </dgm:t>
    </dgm:pt>
    <dgm:pt modelId="{87A0B6B7-8B91-4B80-87EF-CEEB112F9555}">
      <dgm:prSet/>
      <dgm:spPr/>
      <dgm:t>
        <a:bodyPr/>
        <a:lstStyle/>
        <a:p>
          <a:r>
            <a:rPr lang="es-ES"/>
            <a:t>Explicació curta </a:t>
          </a:r>
          <a:endParaRPr lang="en-US"/>
        </a:p>
      </dgm:t>
    </dgm:pt>
    <dgm:pt modelId="{F13E69CE-65AE-4AEB-B44D-F91C16A190DF}" type="parTrans" cxnId="{47AB8091-818D-46F3-AB68-EBFC7B951192}">
      <dgm:prSet/>
      <dgm:spPr/>
      <dgm:t>
        <a:bodyPr/>
        <a:lstStyle/>
        <a:p>
          <a:endParaRPr lang="en-US"/>
        </a:p>
      </dgm:t>
    </dgm:pt>
    <dgm:pt modelId="{B085F3FE-FE94-4624-8A36-120F5964C167}" type="sibTrans" cxnId="{47AB8091-818D-46F3-AB68-EBFC7B951192}">
      <dgm:prSet/>
      <dgm:spPr/>
      <dgm:t>
        <a:bodyPr/>
        <a:lstStyle/>
        <a:p>
          <a:endParaRPr lang="en-US"/>
        </a:p>
      </dgm:t>
    </dgm:pt>
    <dgm:pt modelId="{22358139-36E4-4EA6-9C1C-5D3E333E4C79}">
      <dgm:prSet/>
      <dgm:spPr/>
      <dgm:t>
        <a:bodyPr/>
        <a:lstStyle/>
        <a:p>
          <a:r>
            <a:rPr lang="es-ES" dirty="0" err="1"/>
            <a:t>Recopilació</a:t>
          </a:r>
          <a:r>
            <a:rPr lang="es-ES" dirty="0"/>
            <a:t> de </a:t>
          </a:r>
          <a:r>
            <a:rPr lang="es-ES" dirty="0" err="1"/>
            <a:t>bones</a:t>
          </a:r>
          <a:r>
            <a:rPr lang="es-ES" dirty="0"/>
            <a:t> práctiques</a:t>
          </a:r>
          <a:endParaRPr lang="en-US" dirty="0"/>
        </a:p>
      </dgm:t>
    </dgm:pt>
    <dgm:pt modelId="{574F58FA-D583-4350-A3B8-DC8C1FBB992F}" type="parTrans" cxnId="{6FCCC02C-341C-4AB7-9D3E-5F8A5FE55713}">
      <dgm:prSet/>
      <dgm:spPr/>
      <dgm:t>
        <a:bodyPr/>
        <a:lstStyle/>
        <a:p>
          <a:endParaRPr lang="en-US"/>
        </a:p>
      </dgm:t>
    </dgm:pt>
    <dgm:pt modelId="{D15F0CD0-2446-4BD3-AFA1-4422A5DD2704}" type="sibTrans" cxnId="{6FCCC02C-341C-4AB7-9D3E-5F8A5FE55713}">
      <dgm:prSet/>
      <dgm:spPr/>
      <dgm:t>
        <a:bodyPr/>
        <a:lstStyle/>
        <a:p>
          <a:endParaRPr lang="en-US"/>
        </a:p>
      </dgm:t>
    </dgm:pt>
    <dgm:pt modelId="{E3422EA6-399F-4CBD-98E5-5B8DBC0836C4}">
      <dgm:prSet/>
      <dgm:spPr/>
      <dgm:t>
        <a:bodyPr/>
        <a:lstStyle/>
        <a:p>
          <a:r>
            <a:rPr lang="es-ES" dirty="0" err="1"/>
            <a:t>Eina</a:t>
          </a:r>
          <a:r>
            <a:rPr lang="es-ES" dirty="0"/>
            <a:t> Web interactiva </a:t>
          </a:r>
          <a:endParaRPr lang="en-US" dirty="0"/>
        </a:p>
      </dgm:t>
    </dgm:pt>
    <dgm:pt modelId="{E42A9C9A-2A86-47FB-BB4C-0B4A93CF648C}" type="sibTrans" cxnId="{CBFB4226-4592-46DE-883A-BD684B0ED6FF}">
      <dgm:prSet/>
      <dgm:spPr/>
      <dgm:t>
        <a:bodyPr/>
        <a:lstStyle/>
        <a:p>
          <a:endParaRPr lang="en-US"/>
        </a:p>
      </dgm:t>
    </dgm:pt>
    <dgm:pt modelId="{9DD312F5-B524-4845-A491-6DB89FE3408A}" type="parTrans" cxnId="{CBFB4226-4592-46DE-883A-BD684B0ED6FF}">
      <dgm:prSet/>
      <dgm:spPr/>
      <dgm:t>
        <a:bodyPr/>
        <a:lstStyle/>
        <a:p>
          <a:endParaRPr lang="en-US"/>
        </a:p>
      </dgm:t>
    </dgm:pt>
    <dgm:pt modelId="{FB8D4A56-35C6-2049-B52D-E56FD0774577}" type="pres">
      <dgm:prSet presAssocID="{7A4FFCCC-8A93-45CC-B0A2-0B171FA882BE}" presName="diagram" presStyleCnt="0">
        <dgm:presLayoutVars>
          <dgm:dir/>
          <dgm:resizeHandles val="exact"/>
        </dgm:presLayoutVars>
      </dgm:prSet>
      <dgm:spPr/>
    </dgm:pt>
    <dgm:pt modelId="{78207990-B59C-F14D-9B1E-2B58BD907343}" type="pres">
      <dgm:prSet presAssocID="{E3422EA6-399F-4CBD-98E5-5B8DBC0836C4}" presName="arrow" presStyleLbl="node1" presStyleIdx="0" presStyleCnt="7" custRadScaleRad="52062" custRadScaleInc="11902">
        <dgm:presLayoutVars>
          <dgm:bulletEnabled val="1"/>
        </dgm:presLayoutVars>
      </dgm:prSet>
      <dgm:spPr/>
    </dgm:pt>
    <dgm:pt modelId="{E19F9C80-1442-0F48-AAC5-B8B2DCE92286}" type="pres">
      <dgm:prSet presAssocID="{AD988F42-43D2-4790-B494-E083A8FA83FB}" presName="arrow" presStyleLbl="node1" presStyleIdx="1" presStyleCnt="7" custAng="1628644" custRadScaleRad="171253" custRadScaleInc="26908">
        <dgm:presLayoutVars>
          <dgm:bulletEnabled val="1"/>
        </dgm:presLayoutVars>
      </dgm:prSet>
      <dgm:spPr/>
    </dgm:pt>
    <dgm:pt modelId="{A0ED8499-B57F-F940-A83B-B10565A63E59}" type="pres">
      <dgm:prSet presAssocID="{BE44940D-D69A-43B4-804F-005B1C739530}" presName="arrow" presStyleLbl="node1" presStyleIdx="2" presStyleCnt="7" custRadScaleRad="148785" custRadScaleInc="-18879">
        <dgm:presLayoutVars>
          <dgm:bulletEnabled val="1"/>
        </dgm:presLayoutVars>
      </dgm:prSet>
      <dgm:spPr/>
    </dgm:pt>
    <dgm:pt modelId="{46303C71-6EE1-5546-92FC-09DFE9AB4E10}" type="pres">
      <dgm:prSet presAssocID="{D31272E4-49AA-4CFC-BCB0-2A94B7A611DD}" presName="arrow" presStyleLbl="node1" presStyleIdx="3" presStyleCnt="7" custRadScaleRad="111186" custRadScaleInc="-44285">
        <dgm:presLayoutVars>
          <dgm:bulletEnabled val="1"/>
        </dgm:presLayoutVars>
      </dgm:prSet>
      <dgm:spPr/>
    </dgm:pt>
    <dgm:pt modelId="{0DB536E9-9A84-2145-AA8C-ACE310AB1186}" type="pres">
      <dgm:prSet presAssocID="{A09AC63E-ED56-4077-BD28-0A4CF82720C5}" presName="arrow" presStyleLbl="node1" presStyleIdx="4" presStyleCnt="7" custRadScaleRad="98456" custRadScaleInc="36496">
        <dgm:presLayoutVars>
          <dgm:bulletEnabled val="1"/>
        </dgm:presLayoutVars>
      </dgm:prSet>
      <dgm:spPr/>
    </dgm:pt>
    <dgm:pt modelId="{F212DF09-3E94-6A4F-8FCC-64E243C0745C}" type="pres">
      <dgm:prSet presAssocID="{87A0B6B7-8B91-4B80-87EF-CEEB112F9555}" presName="arrow" presStyleLbl="node1" presStyleIdx="5" presStyleCnt="7" custRadScaleRad="137194" custRadScaleInc="13694">
        <dgm:presLayoutVars>
          <dgm:bulletEnabled val="1"/>
        </dgm:presLayoutVars>
      </dgm:prSet>
      <dgm:spPr/>
    </dgm:pt>
    <dgm:pt modelId="{CAC20D16-B4C5-6E4C-82A8-EB47BD710855}" type="pres">
      <dgm:prSet presAssocID="{22358139-36E4-4EA6-9C1C-5D3E333E4C79}" presName="arrow" presStyleLbl="node1" presStyleIdx="6" presStyleCnt="7" custAng="20545537" custRadScaleRad="156715" custRadScaleInc="-16408">
        <dgm:presLayoutVars>
          <dgm:bulletEnabled val="1"/>
        </dgm:presLayoutVars>
      </dgm:prSet>
      <dgm:spPr/>
    </dgm:pt>
  </dgm:ptLst>
  <dgm:cxnLst>
    <dgm:cxn modelId="{62938714-233F-41AB-8916-10B3E0015B8D}" srcId="{7A4FFCCC-8A93-45CC-B0A2-0B171FA882BE}" destId="{AD988F42-43D2-4790-B494-E083A8FA83FB}" srcOrd="1" destOrd="0" parTransId="{8A9B0A02-13DF-4F37-BAD1-3E94D7A0EDBC}" sibTransId="{B353D1B0-32E2-43CC-AF67-B87342A2FB30}"/>
    <dgm:cxn modelId="{79F4421E-6D5C-9D41-91B1-C5EF58348EFF}" type="presOf" srcId="{87A0B6B7-8B91-4B80-87EF-CEEB112F9555}" destId="{F212DF09-3E94-6A4F-8FCC-64E243C0745C}" srcOrd="0" destOrd="0" presId="urn:microsoft.com/office/officeart/2005/8/layout/arrow5"/>
    <dgm:cxn modelId="{CBFB4226-4592-46DE-883A-BD684B0ED6FF}" srcId="{7A4FFCCC-8A93-45CC-B0A2-0B171FA882BE}" destId="{E3422EA6-399F-4CBD-98E5-5B8DBC0836C4}" srcOrd="0" destOrd="0" parTransId="{9DD312F5-B524-4845-A491-6DB89FE3408A}" sibTransId="{E42A9C9A-2A86-47FB-BB4C-0B4A93CF648C}"/>
    <dgm:cxn modelId="{6FCCC02C-341C-4AB7-9D3E-5F8A5FE55713}" srcId="{7A4FFCCC-8A93-45CC-B0A2-0B171FA882BE}" destId="{22358139-36E4-4EA6-9C1C-5D3E333E4C79}" srcOrd="6" destOrd="0" parTransId="{574F58FA-D583-4350-A3B8-DC8C1FBB992F}" sibTransId="{D15F0CD0-2446-4BD3-AFA1-4422A5DD2704}"/>
    <dgm:cxn modelId="{2F761B30-6EED-4CFD-8405-8E5F41D0F53D}" srcId="{7A4FFCCC-8A93-45CC-B0A2-0B171FA882BE}" destId="{BE44940D-D69A-43B4-804F-005B1C739530}" srcOrd="2" destOrd="0" parTransId="{8FA8F55D-8670-4C18-9166-31F2996E50A8}" sibTransId="{3B188E57-3B73-443A-8DC7-6DA7892A932F}"/>
    <dgm:cxn modelId="{70A87F62-3D31-42A6-880B-B9BF73AD2C04}" srcId="{7A4FFCCC-8A93-45CC-B0A2-0B171FA882BE}" destId="{D31272E4-49AA-4CFC-BCB0-2A94B7A611DD}" srcOrd="3" destOrd="0" parTransId="{732F9AA7-931D-4845-913E-D9A49D722964}" sibTransId="{72B0A16A-3DCD-46B2-8389-9F41B2E3E50D}"/>
    <dgm:cxn modelId="{D6A80764-815B-6842-B2C1-BE57CB5317CA}" type="presOf" srcId="{AD988F42-43D2-4790-B494-E083A8FA83FB}" destId="{E19F9C80-1442-0F48-AAC5-B8B2DCE92286}" srcOrd="0" destOrd="0" presId="urn:microsoft.com/office/officeart/2005/8/layout/arrow5"/>
    <dgm:cxn modelId="{4A23D471-E0AF-0647-87D3-3C856CD996D6}" type="presOf" srcId="{7A4FFCCC-8A93-45CC-B0A2-0B171FA882BE}" destId="{FB8D4A56-35C6-2049-B52D-E56FD0774577}" srcOrd="0" destOrd="0" presId="urn:microsoft.com/office/officeart/2005/8/layout/arrow5"/>
    <dgm:cxn modelId="{5A03FE8E-182F-0C49-B5E0-97C3A282D677}" type="presOf" srcId="{D31272E4-49AA-4CFC-BCB0-2A94B7A611DD}" destId="{46303C71-6EE1-5546-92FC-09DFE9AB4E10}" srcOrd="0" destOrd="0" presId="urn:microsoft.com/office/officeart/2005/8/layout/arrow5"/>
    <dgm:cxn modelId="{47AB8091-818D-46F3-AB68-EBFC7B951192}" srcId="{7A4FFCCC-8A93-45CC-B0A2-0B171FA882BE}" destId="{87A0B6B7-8B91-4B80-87EF-CEEB112F9555}" srcOrd="5" destOrd="0" parTransId="{F13E69CE-65AE-4AEB-B44D-F91C16A190DF}" sibTransId="{B085F3FE-FE94-4624-8A36-120F5964C167}"/>
    <dgm:cxn modelId="{8A8C56A5-9169-CA41-ABCA-FD26B0CA8F10}" type="presOf" srcId="{E3422EA6-399F-4CBD-98E5-5B8DBC0836C4}" destId="{78207990-B59C-F14D-9B1E-2B58BD907343}" srcOrd="0" destOrd="0" presId="urn:microsoft.com/office/officeart/2005/8/layout/arrow5"/>
    <dgm:cxn modelId="{57A3A1BF-F6B1-4B1B-A89F-BF190C6F8C34}" srcId="{7A4FFCCC-8A93-45CC-B0A2-0B171FA882BE}" destId="{A09AC63E-ED56-4077-BD28-0A4CF82720C5}" srcOrd="4" destOrd="0" parTransId="{EC064E8C-D153-4715-B270-45A95293541A}" sibTransId="{DED588AF-C4D5-4799-8B4D-72AD434D9B97}"/>
    <dgm:cxn modelId="{919A42C1-2F1F-C240-8FC5-2DB6D4CE5AC3}" type="presOf" srcId="{BE44940D-D69A-43B4-804F-005B1C739530}" destId="{A0ED8499-B57F-F940-A83B-B10565A63E59}" srcOrd="0" destOrd="0" presId="urn:microsoft.com/office/officeart/2005/8/layout/arrow5"/>
    <dgm:cxn modelId="{F90736D2-A763-5C4D-9675-D441A1FCD383}" type="presOf" srcId="{22358139-36E4-4EA6-9C1C-5D3E333E4C79}" destId="{CAC20D16-B4C5-6E4C-82A8-EB47BD710855}" srcOrd="0" destOrd="0" presId="urn:microsoft.com/office/officeart/2005/8/layout/arrow5"/>
    <dgm:cxn modelId="{48F253DE-1C0A-9A4A-8E73-0DB9805F10FE}" type="presOf" srcId="{A09AC63E-ED56-4077-BD28-0A4CF82720C5}" destId="{0DB536E9-9A84-2145-AA8C-ACE310AB1186}" srcOrd="0" destOrd="0" presId="urn:microsoft.com/office/officeart/2005/8/layout/arrow5"/>
    <dgm:cxn modelId="{2CA52362-1E0A-7F45-AAD2-710DD2899463}" type="presParOf" srcId="{FB8D4A56-35C6-2049-B52D-E56FD0774577}" destId="{78207990-B59C-F14D-9B1E-2B58BD907343}" srcOrd="0" destOrd="0" presId="urn:microsoft.com/office/officeart/2005/8/layout/arrow5"/>
    <dgm:cxn modelId="{EE6E5B2E-34B5-D940-B710-338CF4C99260}" type="presParOf" srcId="{FB8D4A56-35C6-2049-B52D-E56FD0774577}" destId="{E19F9C80-1442-0F48-AAC5-B8B2DCE92286}" srcOrd="1" destOrd="0" presId="urn:microsoft.com/office/officeart/2005/8/layout/arrow5"/>
    <dgm:cxn modelId="{92381DC2-D536-D64A-BBFF-200C6E7F839B}" type="presParOf" srcId="{FB8D4A56-35C6-2049-B52D-E56FD0774577}" destId="{A0ED8499-B57F-F940-A83B-B10565A63E59}" srcOrd="2" destOrd="0" presId="urn:microsoft.com/office/officeart/2005/8/layout/arrow5"/>
    <dgm:cxn modelId="{D79AF479-9675-D744-BCAE-F9ABF3E22C7C}" type="presParOf" srcId="{FB8D4A56-35C6-2049-B52D-E56FD0774577}" destId="{46303C71-6EE1-5546-92FC-09DFE9AB4E10}" srcOrd="3" destOrd="0" presId="urn:microsoft.com/office/officeart/2005/8/layout/arrow5"/>
    <dgm:cxn modelId="{E8CA4615-F29B-D748-B8AF-BF380418426D}" type="presParOf" srcId="{FB8D4A56-35C6-2049-B52D-E56FD0774577}" destId="{0DB536E9-9A84-2145-AA8C-ACE310AB1186}" srcOrd="4" destOrd="0" presId="urn:microsoft.com/office/officeart/2005/8/layout/arrow5"/>
    <dgm:cxn modelId="{3461ADAF-E357-C543-AA6A-4384FE5CBD93}" type="presParOf" srcId="{FB8D4A56-35C6-2049-B52D-E56FD0774577}" destId="{F212DF09-3E94-6A4F-8FCC-64E243C0745C}" srcOrd="5" destOrd="0" presId="urn:microsoft.com/office/officeart/2005/8/layout/arrow5"/>
    <dgm:cxn modelId="{D5C4FD1C-5F9B-1A4C-9489-3002B776AA09}" type="presParOf" srcId="{FB8D4A56-35C6-2049-B52D-E56FD0774577}" destId="{CAC20D16-B4C5-6E4C-82A8-EB47BD710855}" srcOrd="6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945FBA-B236-4824-8F25-880589A0AB5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15494-F815-40AD-8805-5DFC08719C6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Botó </a:t>
          </a:r>
          <a:r>
            <a:rPr lang="es-ES" dirty="0" err="1"/>
            <a:t>d’informació</a:t>
          </a:r>
          <a:endParaRPr lang="en-US" dirty="0"/>
        </a:p>
      </dgm:t>
    </dgm:pt>
    <dgm:pt modelId="{7260BFD4-B6F5-4CE4-B58B-1848CAA791BA}" type="parTrans" cxnId="{D6C328B7-CB22-4EAD-B293-FE88E4BB4A8E}">
      <dgm:prSet/>
      <dgm:spPr/>
      <dgm:t>
        <a:bodyPr/>
        <a:lstStyle/>
        <a:p>
          <a:endParaRPr lang="en-US"/>
        </a:p>
      </dgm:t>
    </dgm:pt>
    <dgm:pt modelId="{0A6B9889-B011-4747-ACF3-41C728FF8118}" type="sibTrans" cxnId="{D6C328B7-CB22-4EAD-B293-FE88E4BB4A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C64636-E80D-429B-8B7F-CB1A63E568B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Bloc de codi preparat per a copiar</a:t>
          </a:r>
          <a:endParaRPr lang="en-US"/>
        </a:p>
      </dgm:t>
    </dgm:pt>
    <dgm:pt modelId="{B798B681-F8C3-4DB9-BCD9-93FCFCB35AC8}" type="parTrans" cxnId="{E3DB795C-6DC7-41B2-815C-FC67CE0787BF}">
      <dgm:prSet/>
      <dgm:spPr/>
      <dgm:t>
        <a:bodyPr/>
        <a:lstStyle/>
        <a:p>
          <a:endParaRPr lang="en-US"/>
        </a:p>
      </dgm:t>
    </dgm:pt>
    <dgm:pt modelId="{AC5E68D6-04F5-484D-8BC4-B44D1322250C}" type="sibTrans" cxnId="{E3DB795C-6DC7-41B2-815C-FC67CE0787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F50A73-EE16-4775-BA34-A8724AC0D34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Us correcte d’ARIA quan cal </a:t>
          </a:r>
          <a:endParaRPr lang="en-US"/>
        </a:p>
      </dgm:t>
    </dgm:pt>
    <dgm:pt modelId="{A6BD82C2-6C75-4E68-8E13-3FC999E49756}" type="parTrans" cxnId="{1026430F-21C9-4997-8B7F-1053C1F3EF15}">
      <dgm:prSet/>
      <dgm:spPr/>
      <dgm:t>
        <a:bodyPr/>
        <a:lstStyle/>
        <a:p>
          <a:endParaRPr lang="en-US"/>
        </a:p>
      </dgm:t>
    </dgm:pt>
    <dgm:pt modelId="{88C509E7-AFF9-41CB-A76B-A4FEF8354FAD}" type="sibTrans" cxnId="{1026430F-21C9-4997-8B7F-1053C1F3EF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A8E62F-95F0-4037-9023-46BAB48CCE0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No es centra </a:t>
          </a:r>
          <a:r>
            <a:rPr lang="es-ES" dirty="0" err="1"/>
            <a:t>sols</a:t>
          </a:r>
          <a:r>
            <a:rPr lang="es-ES" dirty="0"/>
            <a:t> en la fase final </a:t>
          </a:r>
          <a:r>
            <a:rPr lang="es-ES" dirty="0" err="1"/>
            <a:t>d’auditoria</a:t>
          </a:r>
          <a:r>
            <a:rPr lang="es-ES" dirty="0"/>
            <a:t> </a:t>
          </a:r>
          <a:endParaRPr lang="en-US" dirty="0"/>
        </a:p>
      </dgm:t>
    </dgm:pt>
    <dgm:pt modelId="{75F33479-B261-4041-AA7B-EBC3AFE306F2}" type="parTrans" cxnId="{EAB9F635-4FE5-4DFE-9C74-34EE218FDA03}">
      <dgm:prSet/>
      <dgm:spPr/>
      <dgm:t>
        <a:bodyPr/>
        <a:lstStyle/>
        <a:p>
          <a:endParaRPr lang="en-US"/>
        </a:p>
      </dgm:t>
    </dgm:pt>
    <dgm:pt modelId="{F823D8FE-D3F0-47F2-A69A-66EB04955DD6}" type="sibTrans" cxnId="{EAB9F635-4FE5-4DFE-9C74-34EE218FDA03}">
      <dgm:prSet/>
      <dgm:spPr/>
      <dgm:t>
        <a:bodyPr/>
        <a:lstStyle/>
        <a:p>
          <a:endParaRPr lang="en-US"/>
        </a:p>
      </dgm:t>
    </dgm:pt>
    <dgm:pt modelId="{2601E764-2138-4097-AB0B-FFEFBCEB899A}" type="pres">
      <dgm:prSet presAssocID="{48945FBA-B236-4824-8F25-880589A0AB52}" presName="root" presStyleCnt="0">
        <dgm:presLayoutVars>
          <dgm:dir/>
          <dgm:resizeHandles val="exact"/>
        </dgm:presLayoutVars>
      </dgm:prSet>
      <dgm:spPr/>
    </dgm:pt>
    <dgm:pt modelId="{A55ABE0C-EAE5-479A-9059-25DB50B17B1F}" type="pres">
      <dgm:prSet presAssocID="{48945FBA-B236-4824-8F25-880589A0AB52}" presName="container" presStyleCnt="0">
        <dgm:presLayoutVars>
          <dgm:dir/>
          <dgm:resizeHandles val="exact"/>
        </dgm:presLayoutVars>
      </dgm:prSet>
      <dgm:spPr/>
    </dgm:pt>
    <dgm:pt modelId="{56EA48AC-1872-4231-84B8-D200BC27F1AB}" type="pres">
      <dgm:prSet presAssocID="{40A15494-F815-40AD-8805-5DFC08719C63}" presName="compNode" presStyleCnt="0"/>
      <dgm:spPr/>
    </dgm:pt>
    <dgm:pt modelId="{F68144BF-3E1E-4825-AC71-0FBEDBD5F4C3}" type="pres">
      <dgm:prSet presAssocID="{40A15494-F815-40AD-8805-5DFC08719C63}" presName="iconBgRect" presStyleLbl="bgShp" presStyleIdx="0" presStyleCnt="4"/>
      <dgm:spPr/>
    </dgm:pt>
    <dgm:pt modelId="{AC79A1FC-DC53-4C25-B8DB-44CBB9914587}" type="pres">
      <dgm:prSet presAssocID="{40A15494-F815-40AD-8805-5DFC08719C63}" presName="icon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6BD659FE-CF52-4F3D-AC21-4D3765AA0AAE}" type="pres">
      <dgm:prSet presAssocID="{40A15494-F815-40AD-8805-5DFC08719C63}" presName="spaceRect" presStyleCnt="0"/>
      <dgm:spPr/>
    </dgm:pt>
    <dgm:pt modelId="{C5677633-B663-49F7-8CA2-DDCD72FDDBE9}" type="pres">
      <dgm:prSet presAssocID="{40A15494-F815-40AD-8805-5DFC08719C63}" presName="textRect" presStyleLbl="revTx" presStyleIdx="0" presStyleCnt="4">
        <dgm:presLayoutVars>
          <dgm:chMax val="1"/>
          <dgm:chPref val="1"/>
        </dgm:presLayoutVars>
      </dgm:prSet>
      <dgm:spPr/>
    </dgm:pt>
    <dgm:pt modelId="{7B09BDC4-008C-4CDB-ABEA-63C1E086E1A4}" type="pres">
      <dgm:prSet presAssocID="{0A6B9889-B011-4747-ACF3-41C728FF8118}" presName="sibTrans" presStyleLbl="sibTrans2D1" presStyleIdx="0" presStyleCnt="0"/>
      <dgm:spPr/>
    </dgm:pt>
    <dgm:pt modelId="{5D5D3841-5324-46E7-B4EE-BEDA39E584EC}" type="pres">
      <dgm:prSet presAssocID="{93C64636-E80D-429B-8B7F-CB1A63E568B7}" presName="compNode" presStyleCnt="0"/>
      <dgm:spPr/>
    </dgm:pt>
    <dgm:pt modelId="{DABC1BAE-6405-45CE-9251-A85216AD3A14}" type="pres">
      <dgm:prSet presAssocID="{93C64636-E80D-429B-8B7F-CB1A63E568B7}" presName="iconBgRect" presStyleLbl="bgShp" presStyleIdx="1" presStyleCnt="4"/>
      <dgm:spPr/>
    </dgm:pt>
    <dgm:pt modelId="{48A8B4D1-4AAB-43A9-8D03-82DD387FF600}" type="pres">
      <dgm:prSet presAssocID="{93C64636-E80D-429B-8B7F-CB1A63E568B7}" presName="icon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172092E2-8769-49EC-9008-0FD591311CA1}" type="pres">
      <dgm:prSet presAssocID="{93C64636-E80D-429B-8B7F-CB1A63E568B7}" presName="spaceRect" presStyleCnt="0"/>
      <dgm:spPr/>
    </dgm:pt>
    <dgm:pt modelId="{8AAC0F64-46FE-436D-BD9C-6803841FEE50}" type="pres">
      <dgm:prSet presAssocID="{93C64636-E80D-429B-8B7F-CB1A63E568B7}" presName="textRect" presStyleLbl="revTx" presStyleIdx="1" presStyleCnt="4">
        <dgm:presLayoutVars>
          <dgm:chMax val="1"/>
          <dgm:chPref val="1"/>
        </dgm:presLayoutVars>
      </dgm:prSet>
      <dgm:spPr/>
    </dgm:pt>
    <dgm:pt modelId="{9D5282FF-4D24-4F9D-B9AA-0D9ECBB8704E}" type="pres">
      <dgm:prSet presAssocID="{AC5E68D6-04F5-484D-8BC4-B44D1322250C}" presName="sibTrans" presStyleLbl="sibTrans2D1" presStyleIdx="0" presStyleCnt="0"/>
      <dgm:spPr/>
    </dgm:pt>
    <dgm:pt modelId="{E0F974FC-D8A5-4C76-BDB2-3E22EEC13FD8}" type="pres">
      <dgm:prSet presAssocID="{83F50A73-EE16-4775-BA34-A8724AC0D34A}" presName="compNode" presStyleCnt="0"/>
      <dgm:spPr/>
    </dgm:pt>
    <dgm:pt modelId="{D0CCE40A-206E-4B3B-B521-10BE9873B7E0}" type="pres">
      <dgm:prSet presAssocID="{83F50A73-EE16-4775-BA34-A8724AC0D34A}" presName="iconBgRect" presStyleLbl="bgShp" presStyleIdx="2" presStyleCnt="4"/>
      <dgm:spPr/>
    </dgm:pt>
    <dgm:pt modelId="{8E36F991-2DC9-4B0D-9FB6-EBE920F6E73A}" type="pres">
      <dgm:prSet presAssocID="{83F50A73-EE16-4775-BA34-A8724AC0D34A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411376F-32F1-45C4-B842-5FE9346B42E9}" type="pres">
      <dgm:prSet presAssocID="{83F50A73-EE16-4775-BA34-A8724AC0D34A}" presName="spaceRect" presStyleCnt="0"/>
      <dgm:spPr/>
    </dgm:pt>
    <dgm:pt modelId="{7F740B80-C040-45BC-A2B7-C060A01D3AF8}" type="pres">
      <dgm:prSet presAssocID="{83F50A73-EE16-4775-BA34-A8724AC0D34A}" presName="textRect" presStyleLbl="revTx" presStyleIdx="2" presStyleCnt="4">
        <dgm:presLayoutVars>
          <dgm:chMax val="1"/>
          <dgm:chPref val="1"/>
        </dgm:presLayoutVars>
      </dgm:prSet>
      <dgm:spPr/>
    </dgm:pt>
    <dgm:pt modelId="{76D8C089-ABBE-4843-8EE8-06D980F70930}" type="pres">
      <dgm:prSet presAssocID="{88C509E7-AFF9-41CB-A76B-A4FEF8354FAD}" presName="sibTrans" presStyleLbl="sibTrans2D1" presStyleIdx="0" presStyleCnt="0"/>
      <dgm:spPr/>
    </dgm:pt>
    <dgm:pt modelId="{859EB452-9194-4D3A-BE19-EEA4FD39CEF0}" type="pres">
      <dgm:prSet presAssocID="{ABA8E62F-95F0-4037-9023-46BAB48CCE06}" presName="compNode" presStyleCnt="0"/>
      <dgm:spPr/>
    </dgm:pt>
    <dgm:pt modelId="{16687CD6-484A-410C-8A43-68409E8F7AC7}" type="pres">
      <dgm:prSet presAssocID="{ABA8E62F-95F0-4037-9023-46BAB48CCE06}" presName="iconBgRect" presStyleLbl="bgShp" presStyleIdx="3" presStyleCnt="4"/>
      <dgm:spPr/>
    </dgm:pt>
    <dgm:pt modelId="{AE168226-E9BE-4CEC-8A5F-B90C73A90D1A}" type="pres">
      <dgm:prSet presAssocID="{ABA8E62F-95F0-4037-9023-46BAB48CCE06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E32AF972-4169-42EB-8153-C77519AF5F3B}" type="pres">
      <dgm:prSet presAssocID="{ABA8E62F-95F0-4037-9023-46BAB48CCE06}" presName="spaceRect" presStyleCnt="0"/>
      <dgm:spPr/>
    </dgm:pt>
    <dgm:pt modelId="{82E533E1-89A5-44B1-8DEF-365E8C0761A6}" type="pres">
      <dgm:prSet presAssocID="{ABA8E62F-95F0-4037-9023-46BAB48CCE06}" presName="textRect" presStyleLbl="revTx" presStyleIdx="3" presStyleCnt="4" custScaleY="70017">
        <dgm:presLayoutVars>
          <dgm:chMax val="1"/>
          <dgm:chPref val="1"/>
        </dgm:presLayoutVars>
      </dgm:prSet>
      <dgm:spPr/>
    </dgm:pt>
  </dgm:ptLst>
  <dgm:cxnLst>
    <dgm:cxn modelId="{851A2A04-6008-4FDB-9E12-CCD2CB6F9FB7}" type="presOf" srcId="{88C509E7-AFF9-41CB-A76B-A4FEF8354FAD}" destId="{76D8C089-ABBE-4843-8EE8-06D980F70930}" srcOrd="0" destOrd="0" presId="urn:microsoft.com/office/officeart/2018/2/layout/IconCircleList"/>
    <dgm:cxn modelId="{1026430F-21C9-4997-8B7F-1053C1F3EF15}" srcId="{48945FBA-B236-4824-8F25-880589A0AB52}" destId="{83F50A73-EE16-4775-BA34-A8724AC0D34A}" srcOrd="2" destOrd="0" parTransId="{A6BD82C2-6C75-4E68-8E13-3FC999E49756}" sibTransId="{88C509E7-AFF9-41CB-A76B-A4FEF8354FAD}"/>
    <dgm:cxn modelId="{CC7DE422-84DF-4D68-AF7E-37618AAAFD6C}" type="presOf" srcId="{48945FBA-B236-4824-8F25-880589A0AB52}" destId="{2601E764-2138-4097-AB0B-FFEFBCEB899A}" srcOrd="0" destOrd="0" presId="urn:microsoft.com/office/officeart/2018/2/layout/IconCircleList"/>
    <dgm:cxn modelId="{EAB9F635-4FE5-4DFE-9C74-34EE218FDA03}" srcId="{48945FBA-B236-4824-8F25-880589A0AB52}" destId="{ABA8E62F-95F0-4037-9023-46BAB48CCE06}" srcOrd="3" destOrd="0" parTransId="{75F33479-B261-4041-AA7B-EBC3AFE306F2}" sibTransId="{F823D8FE-D3F0-47F2-A69A-66EB04955DD6}"/>
    <dgm:cxn modelId="{17FB1B5B-C21E-40DD-8AE4-2CAD29AB99A2}" type="presOf" srcId="{AC5E68D6-04F5-484D-8BC4-B44D1322250C}" destId="{9D5282FF-4D24-4F9D-B9AA-0D9ECBB8704E}" srcOrd="0" destOrd="0" presId="urn:microsoft.com/office/officeart/2018/2/layout/IconCircleList"/>
    <dgm:cxn modelId="{E3DB795C-6DC7-41B2-815C-FC67CE0787BF}" srcId="{48945FBA-B236-4824-8F25-880589A0AB52}" destId="{93C64636-E80D-429B-8B7F-CB1A63E568B7}" srcOrd="1" destOrd="0" parTransId="{B798B681-F8C3-4DB9-BCD9-93FCFCB35AC8}" sibTransId="{AC5E68D6-04F5-484D-8BC4-B44D1322250C}"/>
    <dgm:cxn modelId="{3F441769-D293-4227-A679-016EC55524C1}" type="presOf" srcId="{83F50A73-EE16-4775-BA34-A8724AC0D34A}" destId="{7F740B80-C040-45BC-A2B7-C060A01D3AF8}" srcOrd="0" destOrd="0" presId="urn:microsoft.com/office/officeart/2018/2/layout/IconCircleList"/>
    <dgm:cxn modelId="{352826A0-E379-4ABC-8A70-5FEB0F980F16}" type="presOf" srcId="{0A6B9889-B011-4747-ACF3-41C728FF8118}" destId="{7B09BDC4-008C-4CDB-ABEA-63C1E086E1A4}" srcOrd="0" destOrd="0" presId="urn:microsoft.com/office/officeart/2018/2/layout/IconCircleList"/>
    <dgm:cxn modelId="{74A8BBB5-39FD-4576-8C81-964DF9A62F30}" type="presOf" srcId="{93C64636-E80D-429B-8B7F-CB1A63E568B7}" destId="{8AAC0F64-46FE-436D-BD9C-6803841FEE50}" srcOrd="0" destOrd="0" presId="urn:microsoft.com/office/officeart/2018/2/layout/IconCircleList"/>
    <dgm:cxn modelId="{D6C328B7-CB22-4EAD-B293-FE88E4BB4A8E}" srcId="{48945FBA-B236-4824-8F25-880589A0AB52}" destId="{40A15494-F815-40AD-8805-5DFC08719C63}" srcOrd="0" destOrd="0" parTransId="{7260BFD4-B6F5-4CE4-B58B-1848CAA791BA}" sibTransId="{0A6B9889-B011-4747-ACF3-41C728FF8118}"/>
    <dgm:cxn modelId="{FA912EE0-B0BC-4827-A58F-5D359CD75267}" type="presOf" srcId="{ABA8E62F-95F0-4037-9023-46BAB48CCE06}" destId="{82E533E1-89A5-44B1-8DEF-365E8C0761A6}" srcOrd="0" destOrd="0" presId="urn:microsoft.com/office/officeart/2018/2/layout/IconCircleList"/>
    <dgm:cxn modelId="{FEE019E8-68C2-47B1-A3BF-A0D4F8F73F66}" type="presOf" srcId="{40A15494-F815-40AD-8805-5DFC08719C63}" destId="{C5677633-B663-49F7-8CA2-DDCD72FDDBE9}" srcOrd="0" destOrd="0" presId="urn:microsoft.com/office/officeart/2018/2/layout/IconCircleList"/>
    <dgm:cxn modelId="{8573F68E-463E-4E89-B18F-8781D96D4CBB}" type="presParOf" srcId="{2601E764-2138-4097-AB0B-FFEFBCEB899A}" destId="{A55ABE0C-EAE5-479A-9059-25DB50B17B1F}" srcOrd="0" destOrd="0" presId="urn:microsoft.com/office/officeart/2018/2/layout/IconCircleList"/>
    <dgm:cxn modelId="{560368A5-DB97-4FE1-B32F-ABE1BD12AAAF}" type="presParOf" srcId="{A55ABE0C-EAE5-479A-9059-25DB50B17B1F}" destId="{56EA48AC-1872-4231-84B8-D200BC27F1AB}" srcOrd="0" destOrd="0" presId="urn:microsoft.com/office/officeart/2018/2/layout/IconCircleList"/>
    <dgm:cxn modelId="{9082F9FD-40B8-4971-AC99-B776ABB8DD70}" type="presParOf" srcId="{56EA48AC-1872-4231-84B8-D200BC27F1AB}" destId="{F68144BF-3E1E-4825-AC71-0FBEDBD5F4C3}" srcOrd="0" destOrd="0" presId="urn:microsoft.com/office/officeart/2018/2/layout/IconCircleList"/>
    <dgm:cxn modelId="{93A29D3B-70D0-4A84-9502-6E61C765E8A2}" type="presParOf" srcId="{56EA48AC-1872-4231-84B8-D200BC27F1AB}" destId="{AC79A1FC-DC53-4C25-B8DB-44CBB9914587}" srcOrd="1" destOrd="0" presId="urn:microsoft.com/office/officeart/2018/2/layout/IconCircleList"/>
    <dgm:cxn modelId="{173521B7-55F0-41E4-B207-391AEF3A6FD8}" type="presParOf" srcId="{56EA48AC-1872-4231-84B8-D200BC27F1AB}" destId="{6BD659FE-CF52-4F3D-AC21-4D3765AA0AAE}" srcOrd="2" destOrd="0" presId="urn:microsoft.com/office/officeart/2018/2/layout/IconCircleList"/>
    <dgm:cxn modelId="{8E28FA3A-C28D-4B6D-BAAF-7D00A9AC1D4A}" type="presParOf" srcId="{56EA48AC-1872-4231-84B8-D200BC27F1AB}" destId="{C5677633-B663-49F7-8CA2-DDCD72FDDBE9}" srcOrd="3" destOrd="0" presId="urn:microsoft.com/office/officeart/2018/2/layout/IconCircleList"/>
    <dgm:cxn modelId="{002A863A-0A91-4DB0-AC48-0052EC0416BD}" type="presParOf" srcId="{A55ABE0C-EAE5-479A-9059-25DB50B17B1F}" destId="{7B09BDC4-008C-4CDB-ABEA-63C1E086E1A4}" srcOrd="1" destOrd="0" presId="urn:microsoft.com/office/officeart/2018/2/layout/IconCircleList"/>
    <dgm:cxn modelId="{C3595DEC-F50C-4098-8E39-E067F1EDC75A}" type="presParOf" srcId="{A55ABE0C-EAE5-479A-9059-25DB50B17B1F}" destId="{5D5D3841-5324-46E7-B4EE-BEDA39E584EC}" srcOrd="2" destOrd="0" presId="urn:microsoft.com/office/officeart/2018/2/layout/IconCircleList"/>
    <dgm:cxn modelId="{691E1250-54D7-4DBE-B98A-9ECB135EB1EE}" type="presParOf" srcId="{5D5D3841-5324-46E7-B4EE-BEDA39E584EC}" destId="{DABC1BAE-6405-45CE-9251-A85216AD3A14}" srcOrd="0" destOrd="0" presId="urn:microsoft.com/office/officeart/2018/2/layout/IconCircleList"/>
    <dgm:cxn modelId="{3459F8D0-63B7-4867-8526-4A4235AD0108}" type="presParOf" srcId="{5D5D3841-5324-46E7-B4EE-BEDA39E584EC}" destId="{48A8B4D1-4AAB-43A9-8D03-82DD387FF600}" srcOrd="1" destOrd="0" presId="urn:microsoft.com/office/officeart/2018/2/layout/IconCircleList"/>
    <dgm:cxn modelId="{51E88AE3-D7B9-45B5-AD7B-C46E82BECA0E}" type="presParOf" srcId="{5D5D3841-5324-46E7-B4EE-BEDA39E584EC}" destId="{172092E2-8769-49EC-9008-0FD591311CA1}" srcOrd="2" destOrd="0" presId="urn:microsoft.com/office/officeart/2018/2/layout/IconCircleList"/>
    <dgm:cxn modelId="{DC787D5B-89C7-412F-89B1-65D9C8980EE7}" type="presParOf" srcId="{5D5D3841-5324-46E7-B4EE-BEDA39E584EC}" destId="{8AAC0F64-46FE-436D-BD9C-6803841FEE50}" srcOrd="3" destOrd="0" presId="urn:microsoft.com/office/officeart/2018/2/layout/IconCircleList"/>
    <dgm:cxn modelId="{C73B7EDF-0BA5-4724-91B3-C848FE097CF6}" type="presParOf" srcId="{A55ABE0C-EAE5-479A-9059-25DB50B17B1F}" destId="{9D5282FF-4D24-4F9D-B9AA-0D9ECBB8704E}" srcOrd="3" destOrd="0" presId="urn:microsoft.com/office/officeart/2018/2/layout/IconCircleList"/>
    <dgm:cxn modelId="{9A39A173-F2D7-4088-A4BB-E99A7D310827}" type="presParOf" srcId="{A55ABE0C-EAE5-479A-9059-25DB50B17B1F}" destId="{E0F974FC-D8A5-4C76-BDB2-3E22EEC13FD8}" srcOrd="4" destOrd="0" presId="urn:microsoft.com/office/officeart/2018/2/layout/IconCircleList"/>
    <dgm:cxn modelId="{F6D4E177-73F9-4ADD-AE8D-FCA096B00CBB}" type="presParOf" srcId="{E0F974FC-D8A5-4C76-BDB2-3E22EEC13FD8}" destId="{D0CCE40A-206E-4B3B-B521-10BE9873B7E0}" srcOrd="0" destOrd="0" presId="urn:microsoft.com/office/officeart/2018/2/layout/IconCircleList"/>
    <dgm:cxn modelId="{C72CA70D-1DC0-4BA4-898A-83DE99DE97FF}" type="presParOf" srcId="{E0F974FC-D8A5-4C76-BDB2-3E22EEC13FD8}" destId="{8E36F991-2DC9-4B0D-9FB6-EBE920F6E73A}" srcOrd="1" destOrd="0" presId="urn:microsoft.com/office/officeart/2018/2/layout/IconCircleList"/>
    <dgm:cxn modelId="{0E31EECE-AFD9-45ED-870E-5931FAC98BFF}" type="presParOf" srcId="{E0F974FC-D8A5-4C76-BDB2-3E22EEC13FD8}" destId="{0411376F-32F1-45C4-B842-5FE9346B42E9}" srcOrd="2" destOrd="0" presId="urn:microsoft.com/office/officeart/2018/2/layout/IconCircleList"/>
    <dgm:cxn modelId="{AED860BA-2791-450C-A960-DF5CFAB89C51}" type="presParOf" srcId="{E0F974FC-D8A5-4C76-BDB2-3E22EEC13FD8}" destId="{7F740B80-C040-45BC-A2B7-C060A01D3AF8}" srcOrd="3" destOrd="0" presId="urn:microsoft.com/office/officeart/2018/2/layout/IconCircleList"/>
    <dgm:cxn modelId="{69EC8A62-CF52-48EF-887C-130942037A0C}" type="presParOf" srcId="{A55ABE0C-EAE5-479A-9059-25DB50B17B1F}" destId="{76D8C089-ABBE-4843-8EE8-06D980F70930}" srcOrd="5" destOrd="0" presId="urn:microsoft.com/office/officeart/2018/2/layout/IconCircleList"/>
    <dgm:cxn modelId="{F2DC1FB1-C237-44ED-882D-4A8F62424B21}" type="presParOf" srcId="{A55ABE0C-EAE5-479A-9059-25DB50B17B1F}" destId="{859EB452-9194-4D3A-BE19-EEA4FD39CEF0}" srcOrd="6" destOrd="0" presId="urn:microsoft.com/office/officeart/2018/2/layout/IconCircleList"/>
    <dgm:cxn modelId="{5D547664-1DAA-4F7F-9728-E2D990524219}" type="presParOf" srcId="{859EB452-9194-4D3A-BE19-EEA4FD39CEF0}" destId="{16687CD6-484A-410C-8A43-68409E8F7AC7}" srcOrd="0" destOrd="0" presId="urn:microsoft.com/office/officeart/2018/2/layout/IconCircleList"/>
    <dgm:cxn modelId="{4B0AFCEF-20D2-48EE-B858-BB26F62DF19A}" type="presParOf" srcId="{859EB452-9194-4D3A-BE19-EEA4FD39CEF0}" destId="{AE168226-E9BE-4CEC-8A5F-B90C73A90D1A}" srcOrd="1" destOrd="0" presId="urn:microsoft.com/office/officeart/2018/2/layout/IconCircleList"/>
    <dgm:cxn modelId="{88F99C30-6440-436D-9BCA-35FFB1B45594}" type="presParOf" srcId="{859EB452-9194-4D3A-BE19-EEA4FD39CEF0}" destId="{E32AF972-4169-42EB-8153-C77519AF5F3B}" srcOrd="2" destOrd="0" presId="urn:microsoft.com/office/officeart/2018/2/layout/IconCircleList"/>
    <dgm:cxn modelId="{2798E4D2-B94E-4FBD-90E7-6096A68FD9DA}" type="presParOf" srcId="{859EB452-9194-4D3A-BE19-EEA4FD39CEF0}" destId="{82E533E1-89A5-44B1-8DEF-365E8C0761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9F9DD6-43F9-421A-84FA-3ED97AFFBEC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F17E5-86DF-4A44-A4A0-B7B7AF92398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ca-ES" dirty="0"/>
            <a:t>Desenvolupadors principiants amb zero coneixements d’accessibilitat</a:t>
          </a:r>
          <a:endParaRPr lang="en-US" dirty="0"/>
        </a:p>
      </dgm:t>
    </dgm:pt>
    <dgm:pt modelId="{EB649978-5889-424F-AE0D-A8F731225667}" type="parTrans" cxnId="{E81C8858-B31B-4D8D-B778-C9A81EDDE5FE}">
      <dgm:prSet/>
      <dgm:spPr/>
      <dgm:t>
        <a:bodyPr/>
        <a:lstStyle/>
        <a:p>
          <a:endParaRPr lang="en-US"/>
        </a:p>
      </dgm:t>
    </dgm:pt>
    <dgm:pt modelId="{82711ECB-34EB-4C7E-BF99-FCCF83C4C8F0}" type="sibTrans" cxnId="{E81C8858-B31B-4D8D-B778-C9A81EDDE5FE}">
      <dgm:prSet/>
      <dgm:spPr/>
      <dgm:t>
        <a:bodyPr/>
        <a:lstStyle/>
        <a:p>
          <a:endParaRPr lang="en-US"/>
        </a:p>
      </dgm:t>
    </dgm:pt>
    <dgm:pt modelId="{AD88CCB1-3691-484E-B3E6-910B6E0ACD4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ca-ES" dirty="0"/>
            <a:t>Desenvolupadors avançats que volen agilitzar el </a:t>
          </a:r>
          <a:r>
            <a:rPr lang="ca-ES" dirty="0" err="1"/>
            <a:t>fluxe</a:t>
          </a:r>
          <a:r>
            <a:rPr lang="ca-ES" dirty="0"/>
            <a:t> de treball</a:t>
          </a:r>
          <a:endParaRPr lang="en-US" dirty="0"/>
        </a:p>
      </dgm:t>
    </dgm:pt>
    <dgm:pt modelId="{9D832451-8A4F-438D-AB1B-C87DCFDB0F54}" type="parTrans" cxnId="{25B08C5C-E42C-443D-91B3-497A5A24C58B}">
      <dgm:prSet/>
      <dgm:spPr/>
      <dgm:t>
        <a:bodyPr/>
        <a:lstStyle/>
        <a:p>
          <a:endParaRPr lang="en-US"/>
        </a:p>
      </dgm:t>
    </dgm:pt>
    <dgm:pt modelId="{7BDBF889-B0D0-46B1-AC6E-2487F96E20B7}" type="sibTrans" cxnId="{25B08C5C-E42C-443D-91B3-497A5A24C58B}">
      <dgm:prSet/>
      <dgm:spPr/>
      <dgm:t>
        <a:bodyPr/>
        <a:lstStyle/>
        <a:p>
          <a:endParaRPr lang="en-US"/>
        </a:p>
      </dgm:t>
    </dgm:pt>
    <dgm:pt modelId="{59071D8D-DF9A-42DE-9001-3AC5BADA335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ca-ES" dirty="0"/>
            <a:t>Entorn empresarial</a:t>
          </a:r>
          <a:endParaRPr lang="en-US" dirty="0"/>
        </a:p>
      </dgm:t>
    </dgm:pt>
    <dgm:pt modelId="{8BA659E4-2E91-427A-8F05-7E58E6C24811}" type="parTrans" cxnId="{3925DB5A-5AA3-4B0D-9607-1B9FF313D9D8}">
      <dgm:prSet/>
      <dgm:spPr/>
      <dgm:t>
        <a:bodyPr/>
        <a:lstStyle/>
        <a:p>
          <a:endParaRPr lang="en-US"/>
        </a:p>
      </dgm:t>
    </dgm:pt>
    <dgm:pt modelId="{EC0664F3-C089-4D95-8922-5EADB94CB916}" type="sibTrans" cxnId="{3925DB5A-5AA3-4B0D-9607-1B9FF313D9D8}">
      <dgm:prSet/>
      <dgm:spPr/>
      <dgm:t>
        <a:bodyPr/>
        <a:lstStyle/>
        <a:p>
          <a:endParaRPr lang="en-US"/>
        </a:p>
      </dgm:t>
    </dgm:pt>
    <dgm:pt modelId="{D7DB7F32-9046-4DD1-8D37-E6E31D42ECD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ca-ES"/>
            <a:t>Recurs acadèmic</a:t>
          </a:r>
          <a:endParaRPr lang="en-US"/>
        </a:p>
      </dgm:t>
    </dgm:pt>
    <dgm:pt modelId="{24402A7A-1556-43D0-BA44-A4814E2C6153}" type="parTrans" cxnId="{57DDA8CE-0232-434D-889B-B504FE386BBC}">
      <dgm:prSet/>
      <dgm:spPr/>
      <dgm:t>
        <a:bodyPr/>
        <a:lstStyle/>
        <a:p>
          <a:endParaRPr lang="en-US"/>
        </a:p>
      </dgm:t>
    </dgm:pt>
    <dgm:pt modelId="{6BE86D7E-5590-49A9-AEA6-27CFCE76E032}" type="sibTrans" cxnId="{57DDA8CE-0232-434D-889B-B504FE386BBC}">
      <dgm:prSet/>
      <dgm:spPr/>
      <dgm:t>
        <a:bodyPr/>
        <a:lstStyle/>
        <a:p>
          <a:endParaRPr lang="en-US"/>
        </a:p>
      </dgm:t>
    </dgm:pt>
    <dgm:pt modelId="{F41DE804-C1BA-9649-AF5E-60AEABB10CBE}" type="pres">
      <dgm:prSet presAssocID="{449F9DD6-43F9-421A-84FA-3ED97AFFBEC1}" presName="diagram" presStyleCnt="0">
        <dgm:presLayoutVars>
          <dgm:dir/>
          <dgm:resizeHandles val="exact"/>
        </dgm:presLayoutVars>
      </dgm:prSet>
      <dgm:spPr/>
    </dgm:pt>
    <dgm:pt modelId="{0341C167-F032-FC46-9900-99C3D0128826}" type="pres">
      <dgm:prSet presAssocID="{C50F17E5-86DF-4A44-A4A0-B7B7AF923989}" presName="node" presStyleLbl="node1" presStyleIdx="0" presStyleCnt="4" custScaleX="101304" custLinFactNeighborX="17031" custLinFactNeighborY="9787">
        <dgm:presLayoutVars>
          <dgm:bulletEnabled val="1"/>
        </dgm:presLayoutVars>
      </dgm:prSet>
      <dgm:spPr/>
    </dgm:pt>
    <dgm:pt modelId="{F104DDF5-EC5B-4941-8468-AFC837DD109F}" type="pres">
      <dgm:prSet presAssocID="{82711ECB-34EB-4C7E-BF99-FCCF83C4C8F0}" presName="sibTrans" presStyleCnt="0"/>
      <dgm:spPr/>
    </dgm:pt>
    <dgm:pt modelId="{13D12C58-C87D-2F47-B56D-847B8BA290BA}" type="pres">
      <dgm:prSet presAssocID="{AD88CCB1-3691-484E-B3E6-910B6E0ACD46}" presName="node" presStyleLbl="node1" presStyleIdx="1" presStyleCnt="4" custLinFactNeighborX="77391" custLinFactNeighborY="3999">
        <dgm:presLayoutVars>
          <dgm:bulletEnabled val="1"/>
        </dgm:presLayoutVars>
      </dgm:prSet>
      <dgm:spPr/>
    </dgm:pt>
    <dgm:pt modelId="{3816C988-9B09-9E46-8F75-252657219BED}" type="pres">
      <dgm:prSet presAssocID="{7BDBF889-B0D0-46B1-AC6E-2487F96E20B7}" presName="sibTrans" presStyleCnt="0"/>
      <dgm:spPr/>
    </dgm:pt>
    <dgm:pt modelId="{6AC2F452-283F-714C-B0B4-9FBC5A27AD53}" type="pres">
      <dgm:prSet presAssocID="{59071D8D-DF9A-42DE-9001-3AC5BADA335E}" presName="node" presStyleLbl="node1" presStyleIdx="2" presStyleCnt="4" custLinFactX="-100000" custLinFactY="14471" custLinFactNeighborX="-103922" custLinFactNeighborY="100000">
        <dgm:presLayoutVars>
          <dgm:bulletEnabled val="1"/>
        </dgm:presLayoutVars>
      </dgm:prSet>
      <dgm:spPr/>
    </dgm:pt>
    <dgm:pt modelId="{AD8CE1E8-D178-2844-BE86-82731DC71716}" type="pres">
      <dgm:prSet presAssocID="{EC0664F3-C089-4D95-8922-5EADB94CB916}" presName="sibTrans" presStyleCnt="0"/>
      <dgm:spPr/>
    </dgm:pt>
    <dgm:pt modelId="{44B8ADA8-DBA6-9148-8B6A-5A00A5963472}" type="pres">
      <dgm:prSet presAssocID="{D7DB7F32-9046-4DD1-8D37-E6E31D42ECDD}" presName="node" presStyleLbl="node1" presStyleIdx="3" presStyleCnt="4" custLinFactNeighborX="78005" custLinFactNeighborY="-2196">
        <dgm:presLayoutVars>
          <dgm:bulletEnabled val="1"/>
        </dgm:presLayoutVars>
      </dgm:prSet>
      <dgm:spPr/>
    </dgm:pt>
  </dgm:ptLst>
  <dgm:cxnLst>
    <dgm:cxn modelId="{68733E3F-97D4-DF44-B7CD-E200AA900A06}" type="presOf" srcId="{449F9DD6-43F9-421A-84FA-3ED97AFFBEC1}" destId="{F41DE804-C1BA-9649-AF5E-60AEABB10CBE}" srcOrd="0" destOrd="0" presId="urn:microsoft.com/office/officeart/2005/8/layout/default"/>
    <dgm:cxn modelId="{B611F853-DA2C-1C42-A425-13A40B4979D2}" type="presOf" srcId="{59071D8D-DF9A-42DE-9001-3AC5BADA335E}" destId="{6AC2F452-283F-714C-B0B4-9FBC5A27AD53}" srcOrd="0" destOrd="0" presId="urn:microsoft.com/office/officeart/2005/8/layout/default"/>
    <dgm:cxn modelId="{E81C8858-B31B-4D8D-B778-C9A81EDDE5FE}" srcId="{449F9DD6-43F9-421A-84FA-3ED97AFFBEC1}" destId="{C50F17E5-86DF-4A44-A4A0-B7B7AF923989}" srcOrd="0" destOrd="0" parTransId="{EB649978-5889-424F-AE0D-A8F731225667}" sibTransId="{82711ECB-34EB-4C7E-BF99-FCCF83C4C8F0}"/>
    <dgm:cxn modelId="{3925DB5A-5AA3-4B0D-9607-1B9FF313D9D8}" srcId="{449F9DD6-43F9-421A-84FA-3ED97AFFBEC1}" destId="{59071D8D-DF9A-42DE-9001-3AC5BADA335E}" srcOrd="2" destOrd="0" parTransId="{8BA659E4-2E91-427A-8F05-7E58E6C24811}" sibTransId="{EC0664F3-C089-4D95-8922-5EADB94CB916}"/>
    <dgm:cxn modelId="{25B08C5C-E42C-443D-91B3-497A5A24C58B}" srcId="{449F9DD6-43F9-421A-84FA-3ED97AFFBEC1}" destId="{AD88CCB1-3691-484E-B3E6-910B6E0ACD46}" srcOrd="1" destOrd="0" parTransId="{9D832451-8A4F-438D-AB1B-C87DCFDB0F54}" sibTransId="{7BDBF889-B0D0-46B1-AC6E-2487F96E20B7}"/>
    <dgm:cxn modelId="{57DDA8CE-0232-434D-889B-B504FE386BBC}" srcId="{449F9DD6-43F9-421A-84FA-3ED97AFFBEC1}" destId="{D7DB7F32-9046-4DD1-8D37-E6E31D42ECDD}" srcOrd="3" destOrd="0" parTransId="{24402A7A-1556-43D0-BA44-A4814E2C6153}" sibTransId="{6BE86D7E-5590-49A9-AEA6-27CFCE76E032}"/>
    <dgm:cxn modelId="{F079DBD0-11B9-CE45-9963-1E91044BC59A}" type="presOf" srcId="{C50F17E5-86DF-4A44-A4A0-B7B7AF923989}" destId="{0341C167-F032-FC46-9900-99C3D0128826}" srcOrd="0" destOrd="0" presId="urn:microsoft.com/office/officeart/2005/8/layout/default"/>
    <dgm:cxn modelId="{B7A24CE3-F1A9-6747-AEAE-48E298F1C7E6}" type="presOf" srcId="{D7DB7F32-9046-4DD1-8D37-E6E31D42ECDD}" destId="{44B8ADA8-DBA6-9148-8B6A-5A00A5963472}" srcOrd="0" destOrd="0" presId="urn:microsoft.com/office/officeart/2005/8/layout/default"/>
    <dgm:cxn modelId="{FBCD0CF3-7720-B348-B6BF-FBA8896F7952}" type="presOf" srcId="{AD88CCB1-3691-484E-B3E6-910B6E0ACD46}" destId="{13D12C58-C87D-2F47-B56D-847B8BA290BA}" srcOrd="0" destOrd="0" presId="urn:microsoft.com/office/officeart/2005/8/layout/default"/>
    <dgm:cxn modelId="{CEAF7428-9C50-A745-9E6B-16C9827B783D}" type="presParOf" srcId="{F41DE804-C1BA-9649-AF5E-60AEABB10CBE}" destId="{0341C167-F032-FC46-9900-99C3D0128826}" srcOrd="0" destOrd="0" presId="urn:microsoft.com/office/officeart/2005/8/layout/default"/>
    <dgm:cxn modelId="{C4D0EEFF-764F-4B45-A058-431689BFC2DB}" type="presParOf" srcId="{F41DE804-C1BA-9649-AF5E-60AEABB10CBE}" destId="{F104DDF5-EC5B-4941-8468-AFC837DD109F}" srcOrd="1" destOrd="0" presId="urn:microsoft.com/office/officeart/2005/8/layout/default"/>
    <dgm:cxn modelId="{D69A5625-A132-4244-8834-349FEBE42879}" type="presParOf" srcId="{F41DE804-C1BA-9649-AF5E-60AEABB10CBE}" destId="{13D12C58-C87D-2F47-B56D-847B8BA290BA}" srcOrd="2" destOrd="0" presId="urn:microsoft.com/office/officeart/2005/8/layout/default"/>
    <dgm:cxn modelId="{5163AF02-ECA3-4C43-98C9-1A1E52B7125A}" type="presParOf" srcId="{F41DE804-C1BA-9649-AF5E-60AEABB10CBE}" destId="{3816C988-9B09-9E46-8F75-252657219BED}" srcOrd="3" destOrd="0" presId="urn:microsoft.com/office/officeart/2005/8/layout/default"/>
    <dgm:cxn modelId="{1BEAF1B3-5783-D54C-9365-2E32FCA3BB3C}" type="presParOf" srcId="{F41DE804-C1BA-9649-AF5E-60AEABB10CBE}" destId="{6AC2F452-283F-714C-B0B4-9FBC5A27AD53}" srcOrd="4" destOrd="0" presId="urn:microsoft.com/office/officeart/2005/8/layout/default"/>
    <dgm:cxn modelId="{069F5DAC-8855-0749-8305-942A16C00BAC}" type="presParOf" srcId="{F41DE804-C1BA-9649-AF5E-60AEABB10CBE}" destId="{AD8CE1E8-D178-2844-BE86-82731DC71716}" srcOrd="5" destOrd="0" presId="urn:microsoft.com/office/officeart/2005/8/layout/default"/>
    <dgm:cxn modelId="{0042DA1E-2A64-564D-9183-1203DED5B719}" type="presParOf" srcId="{F41DE804-C1BA-9649-AF5E-60AEABB10CBE}" destId="{44B8ADA8-DBA6-9148-8B6A-5A00A596347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A7C144-E278-4F5B-B8C1-527EA1CAF4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4F77D-555C-4C50-88EB-07B108BD3635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ES" i="0"/>
            <a:t>Aplicar bones </a:t>
          </a:r>
          <a:r>
            <a:rPr lang="es-ES"/>
            <a:t>practiques d’accessibilitat no es complicat</a:t>
          </a:r>
          <a:endParaRPr lang="en-US"/>
        </a:p>
      </dgm:t>
    </dgm:pt>
    <dgm:pt modelId="{CFFA7BED-C34B-43B5-BA65-8FFD27DC472A}" type="parTrans" cxnId="{D13961FB-BDE6-472A-93F3-A85717CA0C01}">
      <dgm:prSet/>
      <dgm:spPr/>
      <dgm:t>
        <a:bodyPr/>
        <a:lstStyle/>
        <a:p>
          <a:endParaRPr lang="en-US"/>
        </a:p>
      </dgm:t>
    </dgm:pt>
    <dgm:pt modelId="{6CC833F7-D2E4-4842-8544-4BEBE990737C}" type="sibTrans" cxnId="{D13961FB-BDE6-472A-93F3-A85717CA0C01}">
      <dgm:prSet/>
      <dgm:spPr/>
      <dgm:t>
        <a:bodyPr/>
        <a:lstStyle/>
        <a:p>
          <a:endParaRPr lang="en-US"/>
        </a:p>
      </dgm:t>
    </dgm:pt>
    <dgm:pt modelId="{F60958D0-89D5-4579-B4AC-17F016280289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ES"/>
            <a:t>La part complicada es identificar les bones practiques</a:t>
          </a:r>
          <a:endParaRPr lang="en-US"/>
        </a:p>
      </dgm:t>
    </dgm:pt>
    <dgm:pt modelId="{A2F724A2-5D1D-4234-A53F-C0032000D0E2}" type="parTrans" cxnId="{D857B3AB-0BE9-4FA0-8DBB-54BD6BD22174}">
      <dgm:prSet/>
      <dgm:spPr/>
      <dgm:t>
        <a:bodyPr/>
        <a:lstStyle/>
        <a:p>
          <a:endParaRPr lang="en-US"/>
        </a:p>
      </dgm:t>
    </dgm:pt>
    <dgm:pt modelId="{126E3002-805C-4157-89E8-5BD7F38190EF}" type="sibTrans" cxnId="{D857B3AB-0BE9-4FA0-8DBB-54BD6BD22174}">
      <dgm:prSet/>
      <dgm:spPr/>
      <dgm:t>
        <a:bodyPr/>
        <a:lstStyle/>
        <a:p>
          <a:endParaRPr lang="en-US"/>
        </a:p>
      </dgm:t>
    </dgm:pt>
    <dgm:pt modelId="{0095BF12-F015-4802-B7F0-6C674EDBC02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ES"/>
            <a:t>Objectiu asolit de desenvolupar la eina per a ajudar a aplicar bones pràctiques</a:t>
          </a:r>
          <a:endParaRPr lang="en-US"/>
        </a:p>
      </dgm:t>
    </dgm:pt>
    <dgm:pt modelId="{225169FB-9647-4D11-A04D-374D55D54E98}" type="parTrans" cxnId="{7FC422A1-F18D-413F-BEFA-9D604F0D4B66}">
      <dgm:prSet/>
      <dgm:spPr/>
      <dgm:t>
        <a:bodyPr/>
        <a:lstStyle/>
        <a:p>
          <a:endParaRPr lang="en-US"/>
        </a:p>
      </dgm:t>
    </dgm:pt>
    <dgm:pt modelId="{2064F640-FA1E-46F5-81E1-F4C1C6185B7E}" type="sibTrans" cxnId="{7FC422A1-F18D-413F-BEFA-9D604F0D4B66}">
      <dgm:prSet/>
      <dgm:spPr/>
      <dgm:t>
        <a:bodyPr/>
        <a:lstStyle/>
        <a:p>
          <a:endParaRPr lang="en-US"/>
        </a:p>
      </dgm:t>
    </dgm:pt>
    <dgm:pt modelId="{C43A61C3-2803-C04F-BB46-D18512AFF936}" type="pres">
      <dgm:prSet presAssocID="{FAA7C144-E278-4F5B-B8C1-527EA1CAF4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750BCA-5350-2843-9FD4-50ABA8C9E5C3}" type="pres">
      <dgm:prSet presAssocID="{A6F4F77D-555C-4C50-88EB-07B108BD3635}" presName="hierRoot1" presStyleCnt="0"/>
      <dgm:spPr/>
    </dgm:pt>
    <dgm:pt modelId="{8A4C592D-FB45-F54C-BF26-71029374ED18}" type="pres">
      <dgm:prSet presAssocID="{A6F4F77D-555C-4C50-88EB-07B108BD3635}" presName="composite" presStyleCnt="0"/>
      <dgm:spPr/>
    </dgm:pt>
    <dgm:pt modelId="{E65D76B0-8AAB-2342-A613-CC562B7E7DDF}" type="pres">
      <dgm:prSet presAssocID="{A6F4F77D-555C-4C50-88EB-07B108BD3635}" presName="background" presStyleLbl="node0" presStyleIdx="0" presStyleCnt="3"/>
      <dgm:spPr>
        <a:solidFill>
          <a:schemeClr val="accent2">
            <a:lumMod val="75000"/>
          </a:schemeClr>
        </a:solidFill>
      </dgm:spPr>
    </dgm:pt>
    <dgm:pt modelId="{4FE76F1C-16EC-9D4C-98F1-FDA5F8B191D9}" type="pres">
      <dgm:prSet presAssocID="{A6F4F77D-555C-4C50-88EB-07B108BD3635}" presName="text" presStyleLbl="fgAcc0" presStyleIdx="0" presStyleCnt="3">
        <dgm:presLayoutVars>
          <dgm:chPref val="3"/>
        </dgm:presLayoutVars>
      </dgm:prSet>
      <dgm:spPr/>
    </dgm:pt>
    <dgm:pt modelId="{42906ABB-9F1C-C248-953B-1054461D03AE}" type="pres">
      <dgm:prSet presAssocID="{A6F4F77D-555C-4C50-88EB-07B108BD3635}" presName="hierChild2" presStyleCnt="0"/>
      <dgm:spPr/>
    </dgm:pt>
    <dgm:pt modelId="{913276D6-B9C1-294A-84FE-CCC8D3B37281}" type="pres">
      <dgm:prSet presAssocID="{F60958D0-89D5-4579-B4AC-17F016280289}" presName="hierRoot1" presStyleCnt="0"/>
      <dgm:spPr/>
    </dgm:pt>
    <dgm:pt modelId="{73FB164F-0C60-0C4D-9849-1E6EECEE2E5B}" type="pres">
      <dgm:prSet presAssocID="{F60958D0-89D5-4579-B4AC-17F016280289}" presName="composite" presStyleCnt="0"/>
      <dgm:spPr/>
    </dgm:pt>
    <dgm:pt modelId="{E925BCA3-B4A6-2944-828D-150341082F79}" type="pres">
      <dgm:prSet presAssocID="{F60958D0-89D5-4579-B4AC-17F016280289}" presName="background" presStyleLbl="node0" presStyleIdx="1" presStyleCnt="3"/>
      <dgm:spPr>
        <a:solidFill>
          <a:schemeClr val="accent2">
            <a:lumMod val="75000"/>
          </a:schemeClr>
        </a:solidFill>
      </dgm:spPr>
    </dgm:pt>
    <dgm:pt modelId="{6D7DF753-5887-F544-BCC5-14E6D6225CEA}" type="pres">
      <dgm:prSet presAssocID="{F60958D0-89D5-4579-B4AC-17F016280289}" presName="text" presStyleLbl="fgAcc0" presStyleIdx="1" presStyleCnt="3">
        <dgm:presLayoutVars>
          <dgm:chPref val="3"/>
        </dgm:presLayoutVars>
      </dgm:prSet>
      <dgm:spPr/>
    </dgm:pt>
    <dgm:pt modelId="{7DA92B47-C3A5-7A4E-AF52-E15E44B700D0}" type="pres">
      <dgm:prSet presAssocID="{F60958D0-89D5-4579-B4AC-17F016280289}" presName="hierChild2" presStyleCnt="0"/>
      <dgm:spPr/>
    </dgm:pt>
    <dgm:pt modelId="{23578892-16DE-524E-8529-7C86C38371B0}" type="pres">
      <dgm:prSet presAssocID="{0095BF12-F015-4802-B7F0-6C674EDBC02C}" presName="hierRoot1" presStyleCnt="0"/>
      <dgm:spPr/>
    </dgm:pt>
    <dgm:pt modelId="{A5601611-798C-A448-AAE3-8181F59A1AD5}" type="pres">
      <dgm:prSet presAssocID="{0095BF12-F015-4802-B7F0-6C674EDBC02C}" presName="composite" presStyleCnt="0"/>
      <dgm:spPr/>
    </dgm:pt>
    <dgm:pt modelId="{9CCE75C4-6011-9F4E-BC4F-A0F0BB40CC0F}" type="pres">
      <dgm:prSet presAssocID="{0095BF12-F015-4802-B7F0-6C674EDBC02C}" presName="background" presStyleLbl="node0" presStyleIdx="2" presStyleCnt="3"/>
      <dgm:spPr>
        <a:solidFill>
          <a:schemeClr val="accent2">
            <a:lumMod val="75000"/>
          </a:schemeClr>
        </a:solidFill>
      </dgm:spPr>
    </dgm:pt>
    <dgm:pt modelId="{611E9EAE-0F19-F84F-9282-AFEC8D194117}" type="pres">
      <dgm:prSet presAssocID="{0095BF12-F015-4802-B7F0-6C674EDBC02C}" presName="text" presStyleLbl="fgAcc0" presStyleIdx="2" presStyleCnt="3">
        <dgm:presLayoutVars>
          <dgm:chPref val="3"/>
        </dgm:presLayoutVars>
      </dgm:prSet>
      <dgm:spPr/>
    </dgm:pt>
    <dgm:pt modelId="{70B8649B-B958-FE4D-8C3A-A10962A073DD}" type="pres">
      <dgm:prSet presAssocID="{0095BF12-F015-4802-B7F0-6C674EDBC02C}" presName="hierChild2" presStyleCnt="0"/>
      <dgm:spPr/>
    </dgm:pt>
  </dgm:ptLst>
  <dgm:cxnLst>
    <dgm:cxn modelId="{0689AF27-2CC7-4040-AFF9-19D21F768998}" type="presOf" srcId="{0095BF12-F015-4802-B7F0-6C674EDBC02C}" destId="{611E9EAE-0F19-F84F-9282-AFEC8D194117}" srcOrd="0" destOrd="0" presId="urn:microsoft.com/office/officeart/2005/8/layout/hierarchy1"/>
    <dgm:cxn modelId="{30598287-6075-6C47-9064-E8A954F931FD}" type="presOf" srcId="{A6F4F77D-555C-4C50-88EB-07B108BD3635}" destId="{4FE76F1C-16EC-9D4C-98F1-FDA5F8B191D9}" srcOrd="0" destOrd="0" presId="urn:microsoft.com/office/officeart/2005/8/layout/hierarchy1"/>
    <dgm:cxn modelId="{7FC422A1-F18D-413F-BEFA-9D604F0D4B66}" srcId="{FAA7C144-E278-4F5B-B8C1-527EA1CAF4CA}" destId="{0095BF12-F015-4802-B7F0-6C674EDBC02C}" srcOrd="2" destOrd="0" parTransId="{225169FB-9647-4D11-A04D-374D55D54E98}" sibTransId="{2064F640-FA1E-46F5-81E1-F4C1C6185B7E}"/>
    <dgm:cxn modelId="{D857B3AB-0BE9-4FA0-8DBB-54BD6BD22174}" srcId="{FAA7C144-E278-4F5B-B8C1-527EA1CAF4CA}" destId="{F60958D0-89D5-4579-B4AC-17F016280289}" srcOrd="1" destOrd="0" parTransId="{A2F724A2-5D1D-4234-A53F-C0032000D0E2}" sibTransId="{126E3002-805C-4157-89E8-5BD7F38190EF}"/>
    <dgm:cxn modelId="{163D67C9-46D5-F047-A50D-03BD43A6EAB5}" type="presOf" srcId="{F60958D0-89D5-4579-B4AC-17F016280289}" destId="{6D7DF753-5887-F544-BCC5-14E6D6225CEA}" srcOrd="0" destOrd="0" presId="urn:microsoft.com/office/officeart/2005/8/layout/hierarchy1"/>
    <dgm:cxn modelId="{2C999CCB-B4A6-7A4A-9B63-1C1120C59B05}" type="presOf" srcId="{FAA7C144-E278-4F5B-B8C1-527EA1CAF4CA}" destId="{C43A61C3-2803-C04F-BB46-D18512AFF936}" srcOrd="0" destOrd="0" presId="urn:microsoft.com/office/officeart/2005/8/layout/hierarchy1"/>
    <dgm:cxn modelId="{D13961FB-BDE6-472A-93F3-A85717CA0C01}" srcId="{FAA7C144-E278-4F5B-B8C1-527EA1CAF4CA}" destId="{A6F4F77D-555C-4C50-88EB-07B108BD3635}" srcOrd="0" destOrd="0" parTransId="{CFFA7BED-C34B-43B5-BA65-8FFD27DC472A}" sibTransId="{6CC833F7-D2E4-4842-8544-4BEBE990737C}"/>
    <dgm:cxn modelId="{F797DC11-390D-3A4A-B078-C6800F52BA7B}" type="presParOf" srcId="{C43A61C3-2803-C04F-BB46-D18512AFF936}" destId="{A2750BCA-5350-2843-9FD4-50ABA8C9E5C3}" srcOrd="0" destOrd="0" presId="urn:microsoft.com/office/officeart/2005/8/layout/hierarchy1"/>
    <dgm:cxn modelId="{6972AC77-B448-824E-B6C3-179A0503CE29}" type="presParOf" srcId="{A2750BCA-5350-2843-9FD4-50ABA8C9E5C3}" destId="{8A4C592D-FB45-F54C-BF26-71029374ED18}" srcOrd="0" destOrd="0" presId="urn:microsoft.com/office/officeart/2005/8/layout/hierarchy1"/>
    <dgm:cxn modelId="{1148C24F-E568-D84B-BB3F-C6BD3E76EF96}" type="presParOf" srcId="{8A4C592D-FB45-F54C-BF26-71029374ED18}" destId="{E65D76B0-8AAB-2342-A613-CC562B7E7DDF}" srcOrd="0" destOrd="0" presId="urn:microsoft.com/office/officeart/2005/8/layout/hierarchy1"/>
    <dgm:cxn modelId="{DEDDE659-9937-D140-BC3F-B53CBC1DB1DD}" type="presParOf" srcId="{8A4C592D-FB45-F54C-BF26-71029374ED18}" destId="{4FE76F1C-16EC-9D4C-98F1-FDA5F8B191D9}" srcOrd="1" destOrd="0" presId="urn:microsoft.com/office/officeart/2005/8/layout/hierarchy1"/>
    <dgm:cxn modelId="{0D1C28D3-366C-CE42-8964-18635DD90F07}" type="presParOf" srcId="{A2750BCA-5350-2843-9FD4-50ABA8C9E5C3}" destId="{42906ABB-9F1C-C248-953B-1054461D03AE}" srcOrd="1" destOrd="0" presId="urn:microsoft.com/office/officeart/2005/8/layout/hierarchy1"/>
    <dgm:cxn modelId="{C7338054-B41E-C04D-B169-CEF0BBDDCBB3}" type="presParOf" srcId="{C43A61C3-2803-C04F-BB46-D18512AFF936}" destId="{913276D6-B9C1-294A-84FE-CCC8D3B37281}" srcOrd="1" destOrd="0" presId="urn:microsoft.com/office/officeart/2005/8/layout/hierarchy1"/>
    <dgm:cxn modelId="{ED84CDAC-B699-6A4D-8D1D-63C1CC68F15E}" type="presParOf" srcId="{913276D6-B9C1-294A-84FE-CCC8D3B37281}" destId="{73FB164F-0C60-0C4D-9849-1E6EECEE2E5B}" srcOrd="0" destOrd="0" presId="urn:microsoft.com/office/officeart/2005/8/layout/hierarchy1"/>
    <dgm:cxn modelId="{8E2331E3-871E-3644-A926-4D3137664F47}" type="presParOf" srcId="{73FB164F-0C60-0C4D-9849-1E6EECEE2E5B}" destId="{E925BCA3-B4A6-2944-828D-150341082F79}" srcOrd="0" destOrd="0" presId="urn:microsoft.com/office/officeart/2005/8/layout/hierarchy1"/>
    <dgm:cxn modelId="{6E919E15-3663-F346-BD5F-728B7809208D}" type="presParOf" srcId="{73FB164F-0C60-0C4D-9849-1E6EECEE2E5B}" destId="{6D7DF753-5887-F544-BCC5-14E6D6225CEA}" srcOrd="1" destOrd="0" presId="urn:microsoft.com/office/officeart/2005/8/layout/hierarchy1"/>
    <dgm:cxn modelId="{DD34987E-7B33-E746-814E-4EC310F4892F}" type="presParOf" srcId="{913276D6-B9C1-294A-84FE-CCC8D3B37281}" destId="{7DA92B47-C3A5-7A4E-AF52-E15E44B700D0}" srcOrd="1" destOrd="0" presId="urn:microsoft.com/office/officeart/2005/8/layout/hierarchy1"/>
    <dgm:cxn modelId="{9E8261DD-8D69-584B-A5EF-5A84E46048F3}" type="presParOf" srcId="{C43A61C3-2803-C04F-BB46-D18512AFF936}" destId="{23578892-16DE-524E-8529-7C86C38371B0}" srcOrd="2" destOrd="0" presId="urn:microsoft.com/office/officeart/2005/8/layout/hierarchy1"/>
    <dgm:cxn modelId="{447AEBBD-374D-6941-AF84-8A82E14A31D9}" type="presParOf" srcId="{23578892-16DE-524E-8529-7C86C38371B0}" destId="{A5601611-798C-A448-AAE3-8181F59A1AD5}" srcOrd="0" destOrd="0" presId="urn:microsoft.com/office/officeart/2005/8/layout/hierarchy1"/>
    <dgm:cxn modelId="{8348C608-5F56-9848-BE38-217132102F81}" type="presParOf" srcId="{A5601611-798C-A448-AAE3-8181F59A1AD5}" destId="{9CCE75C4-6011-9F4E-BC4F-A0F0BB40CC0F}" srcOrd="0" destOrd="0" presId="urn:microsoft.com/office/officeart/2005/8/layout/hierarchy1"/>
    <dgm:cxn modelId="{5762BE87-5FED-FC40-BA1D-B4BEF452E651}" type="presParOf" srcId="{A5601611-798C-A448-AAE3-8181F59A1AD5}" destId="{611E9EAE-0F19-F84F-9282-AFEC8D194117}" srcOrd="1" destOrd="0" presId="urn:microsoft.com/office/officeart/2005/8/layout/hierarchy1"/>
    <dgm:cxn modelId="{FE78FA4E-C876-684D-B62F-46DAA45AA4CC}" type="presParOf" srcId="{23578892-16DE-524E-8529-7C86C38371B0}" destId="{70B8649B-B958-FE4D-8C3A-A10962A073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DBBD8-00BC-F148-843E-B41EC7A07450}">
      <dsp:nvSpPr>
        <dsp:cNvPr id="0" name=""/>
        <dsp:cNvSpPr/>
      </dsp:nvSpPr>
      <dsp:spPr>
        <a:xfrm>
          <a:off x="8421221" y="1869441"/>
          <a:ext cx="1920175" cy="1920489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0C9BA-01A2-1548-A58A-7ECD922C5B79}">
      <dsp:nvSpPr>
        <dsp:cNvPr id="0" name=""/>
        <dsp:cNvSpPr/>
      </dsp:nvSpPr>
      <dsp:spPr>
        <a:xfrm>
          <a:off x="8484580" y="1933469"/>
          <a:ext cx="1792436" cy="179243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/>
            <a:t>Pot moure’s per elements</a:t>
          </a:r>
          <a:endParaRPr lang="en-US" sz="1500" kern="1200"/>
        </a:p>
      </dsp:txBody>
      <dsp:txXfrm>
        <a:off x="8741080" y="2189579"/>
        <a:ext cx="1280457" cy="1280214"/>
      </dsp:txXfrm>
    </dsp:sp>
    <dsp:sp modelId="{2530963F-5DD0-124F-8DA0-106F22B0996A}">
      <dsp:nvSpPr>
        <dsp:cNvPr id="0" name=""/>
        <dsp:cNvSpPr/>
      </dsp:nvSpPr>
      <dsp:spPr>
        <a:xfrm rot="2700000">
          <a:off x="6435754" y="1869541"/>
          <a:ext cx="1919953" cy="1919953"/>
        </a:xfrm>
        <a:prstGeom prst="teardrop">
          <a:avLst>
            <a:gd name="adj" fmla="val 10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5B8F3-3491-F64D-90F1-E18146E16FC0}">
      <dsp:nvSpPr>
        <dsp:cNvPr id="0" name=""/>
        <dsp:cNvSpPr/>
      </dsp:nvSpPr>
      <dsp:spPr>
        <a:xfrm>
          <a:off x="6501046" y="1933469"/>
          <a:ext cx="1792436" cy="179243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/>
            <a:t>Es navega per teclat</a:t>
          </a:r>
          <a:endParaRPr lang="en-US" sz="1500" kern="1200"/>
        </a:p>
      </dsp:txBody>
      <dsp:txXfrm>
        <a:off x="6756524" y="2189579"/>
        <a:ext cx="1280457" cy="1280214"/>
      </dsp:txXfrm>
    </dsp:sp>
    <dsp:sp modelId="{24C18F68-090E-5F42-9BC8-F24F1A41106A}">
      <dsp:nvSpPr>
        <dsp:cNvPr id="0" name=""/>
        <dsp:cNvSpPr/>
      </dsp:nvSpPr>
      <dsp:spPr>
        <a:xfrm rot="2700000">
          <a:off x="4452221" y="1869541"/>
          <a:ext cx="1919953" cy="1919953"/>
        </a:xfrm>
        <a:prstGeom prst="teardrop">
          <a:avLst>
            <a:gd name="adj" fmla="val 10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395B-75C5-0D4E-9F61-56FA43173BE7}">
      <dsp:nvSpPr>
        <dsp:cNvPr id="0" name=""/>
        <dsp:cNvSpPr/>
      </dsp:nvSpPr>
      <dsp:spPr>
        <a:xfrm>
          <a:off x="4516490" y="1933469"/>
          <a:ext cx="1792436" cy="179243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/>
            <a:t>Accedeix al codi intern (DOM)</a:t>
          </a:r>
          <a:endParaRPr lang="en-US" sz="1500" kern="1200"/>
        </a:p>
      </dsp:txBody>
      <dsp:txXfrm>
        <a:off x="4771968" y="2189579"/>
        <a:ext cx="1280457" cy="1280214"/>
      </dsp:txXfrm>
    </dsp:sp>
    <dsp:sp modelId="{A19DFDDF-F8A8-984E-A2A1-6F79B0CF6E01}">
      <dsp:nvSpPr>
        <dsp:cNvPr id="0" name=""/>
        <dsp:cNvSpPr/>
      </dsp:nvSpPr>
      <dsp:spPr>
        <a:xfrm rot="2700000">
          <a:off x="2467665" y="1869541"/>
          <a:ext cx="1919953" cy="1919953"/>
        </a:xfrm>
        <a:prstGeom prst="teardrop">
          <a:avLst>
            <a:gd name="adj" fmla="val 10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114F8-C8A4-AF46-B064-E7DF6DE45907}">
      <dsp:nvSpPr>
        <dsp:cNvPr id="0" name=""/>
        <dsp:cNvSpPr/>
      </dsp:nvSpPr>
      <dsp:spPr>
        <a:xfrm>
          <a:off x="2531934" y="1933469"/>
          <a:ext cx="1792436" cy="179243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 dirty="0"/>
            <a:t>No es dediquen simplement a llegir allò que es veu en pantalla </a:t>
          </a:r>
          <a:endParaRPr lang="en-US" sz="1500" kern="1200" dirty="0"/>
        </a:p>
      </dsp:txBody>
      <dsp:txXfrm>
        <a:off x="2788434" y="2189579"/>
        <a:ext cx="1280457" cy="1280214"/>
      </dsp:txXfrm>
    </dsp:sp>
    <dsp:sp modelId="{CFF1B49A-6253-6442-82F3-FE80EED59B71}">
      <dsp:nvSpPr>
        <dsp:cNvPr id="0" name=""/>
        <dsp:cNvSpPr/>
      </dsp:nvSpPr>
      <dsp:spPr>
        <a:xfrm rot="2700000">
          <a:off x="483109" y="1869541"/>
          <a:ext cx="1919953" cy="1919953"/>
        </a:xfrm>
        <a:prstGeom prst="teardrop">
          <a:avLst>
            <a:gd name="adj" fmla="val 10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F9332-B617-E441-B33D-D231361171B5}">
      <dsp:nvSpPr>
        <dsp:cNvPr id="0" name=""/>
        <dsp:cNvSpPr/>
      </dsp:nvSpPr>
      <dsp:spPr>
        <a:xfrm>
          <a:off x="547378" y="1933469"/>
          <a:ext cx="1792436" cy="179243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 dirty="0"/>
            <a:t>Es programari que transforma el contingut visual en veu</a:t>
          </a:r>
          <a:endParaRPr lang="en-US" sz="1500" kern="1200" dirty="0"/>
        </a:p>
      </dsp:txBody>
      <dsp:txXfrm>
        <a:off x="803879" y="2189579"/>
        <a:ext cx="1280457" cy="1280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4D5E4-569B-8C46-AC0B-7D8E4413710A}">
      <dsp:nvSpPr>
        <dsp:cNvPr id="0" name=""/>
        <dsp:cNvSpPr/>
      </dsp:nvSpPr>
      <dsp:spPr>
        <a:xfrm>
          <a:off x="0" y="74342"/>
          <a:ext cx="8991600" cy="107406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700" kern="1200" dirty="0"/>
            <a:t>HTML semàntic  -&gt;    utilitzar etiquetes pròpies no genèriques com &lt;div&gt;</a:t>
          </a:r>
          <a:endParaRPr lang="en-US" sz="2700" kern="1200" dirty="0"/>
        </a:p>
      </dsp:txBody>
      <dsp:txXfrm>
        <a:off x="52431" y="126773"/>
        <a:ext cx="8886738" cy="969198"/>
      </dsp:txXfrm>
    </dsp:sp>
    <dsp:sp modelId="{9FD62189-C7C4-F54D-BFFA-69CBFA657FC6}">
      <dsp:nvSpPr>
        <dsp:cNvPr id="0" name=""/>
        <dsp:cNvSpPr/>
      </dsp:nvSpPr>
      <dsp:spPr>
        <a:xfrm>
          <a:off x="0" y="1226162"/>
          <a:ext cx="8991600" cy="107406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700" kern="1200"/>
            <a:t>Text alternatiu i descripcions</a:t>
          </a:r>
          <a:endParaRPr lang="en-US" sz="2700" kern="1200"/>
        </a:p>
      </dsp:txBody>
      <dsp:txXfrm>
        <a:off x="52431" y="1278593"/>
        <a:ext cx="8886738" cy="969198"/>
      </dsp:txXfrm>
    </dsp:sp>
    <dsp:sp modelId="{9610ACBB-A43F-5241-B022-3F5B4DF019CD}">
      <dsp:nvSpPr>
        <dsp:cNvPr id="0" name=""/>
        <dsp:cNvSpPr/>
      </dsp:nvSpPr>
      <dsp:spPr>
        <a:xfrm>
          <a:off x="0" y="2377982"/>
          <a:ext cx="8991600" cy="107406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700" kern="1200"/>
            <a:t>Estructura clara i gerarquica</a:t>
          </a:r>
          <a:endParaRPr lang="en-US" sz="2700" kern="1200"/>
        </a:p>
      </dsp:txBody>
      <dsp:txXfrm>
        <a:off x="52431" y="2430413"/>
        <a:ext cx="8886738" cy="969198"/>
      </dsp:txXfrm>
    </dsp:sp>
    <dsp:sp modelId="{72A7C2B8-DE88-F644-98F9-98375CE79A2A}">
      <dsp:nvSpPr>
        <dsp:cNvPr id="0" name=""/>
        <dsp:cNvSpPr/>
      </dsp:nvSpPr>
      <dsp:spPr>
        <a:xfrm>
          <a:off x="0" y="3529801"/>
          <a:ext cx="8991600" cy="107406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700" kern="1200"/>
            <a:t>Contrast i legibilitat </a:t>
          </a:r>
          <a:endParaRPr lang="en-US" sz="2700" kern="1200"/>
        </a:p>
      </dsp:txBody>
      <dsp:txXfrm>
        <a:off x="52431" y="3582232"/>
        <a:ext cx="8886738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1570F-BE37-9442-99FC-AA30FD8C4175}">
      <dsp:nvSpPr>
        <dsp:cNvPr id="0" name=""/>
        <dsp:cNvSpPr/>
      </dsp:nvSpPr>
      <dsp:spPr>
        <a:xfrm>
          <a:off x="1868" y="601526"/>
          <a:ext cx="2457673" cy="1474603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i="0" kern="1200" dirty="0" err="1"/>
            <a:t>Especificació</a:t>
          </a:r>
          <a:r>
            <a:rPr lang="es-ES" sz="1600" i="0" kern="1200" dirty="0"/>
            <a:t> del W3C per </a:t>
          </a:r>
          <a:r>
            <a:rPr lang="es-ES" sz="1600" i="0" kern="1200" dirty="0" err="1"/>
            <a:t>descriure</a:t>
          </a:r>
          <a:r>
            <a:rPr lang="es-ES" sz="1600" i="0" kern="1200" dirty="0"/>
            <a:t> </a:t>
          </a:r>
          <a:r>
            <a:rPr lang="es-ES" sz="1600" i="0" kern="1200" dirty="0" err="1"/>
            <a:t>rols</a:t>
          </a:r>
          <a:r>
            <a:rPr lang="es-ES" sz="1600" i="0" kern="1200" dirty="0"/>
            <a:t>, </a:t>
          </a:r>
          <a:r>
            <a:rPr lang="es-ES" sz="1600" i="0" kern="1200" dirty="0" err="1"/>
            <a:t>estats</a:t>
          </a:r>
          <a:r>
            <a:rPr lang="es-ES" sz="1600" i="0" kern="1200" dirty="0"/>
            <a:t> i </a:t>
          </a:r>
          <a:r>
            <a:rPr lang="es-ES" sz="1600" i="0" kern="1200" dirty="0" err="1"/>
            <a:t>propietats</a:t>
          </a:r>
          <a:r>
            <a:rPr lang="es-ES" sz="1600" i="0" kern="1200" dirty="0"/>
            <a:t> </a:t>
          </a:r>
          <a:r>
            <a:rPr lang="es-ES" sz="1600" i="0" kern="1200" dirty="0" err="1"/>
            <a:t>d’interfícies</a:t>
          </a:r>
          <a:r>
            <a:rPr lang="es-ES" sz="1600" i="0" kern="1200" dirty="0"/>
            <a:t> web complexes</a:t>
          </a:r>
          <a:endParaRPr lang="en-US" sz="1600" kern="1200" dirty="0"/>
        </a:p>
      </dsp:txBody>
      <dsp:txXfrm>
        <a:off x="1868" y="601526"/>
        <a:ext cx="2457673" cy="1474603"/>
      </dsp:txXfrm>
    </dsp:sp>
    <dsp:sp modelId="{6CB0D925-8399-A940-842B-53EF337092E4}">
      <dsp:nvSpPr>
        <dsp:cNvPr id="0" name=""/>
        <dsp:cNvSpPr/>
      </dsp:nvSpPr>
      <dsp:spPr>
        <a:xfrm>
          <a:off x="2507476" y="1217328"/>
          <a:ext cx="36865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778F7-C68A-8E43-92D6-329F0597DA2E}">
      <dsp:nvSpPr>
        <dsp:cNvPr id="0" name=""/>
        <dsp:cNvSpPr/>
      </dsp:nvSpPr>
      <dsp:spPr>
        <a:xfrm>
          <a:off x="2924063" y="601526"/>
          <a:ext cx="2457673" cy="1474603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NOMÉS</a:t>
          </a:r>
          <a:r>
            <a:rPr lang="es-ES" sz="1600" kern="1200" dirty="0"/>
            <a:t> si no es </a:t>
          </a:r>
          <a:r>
            <a:rPr lang="es-ES" sz="1600" kern="1200" dirty="0" err="1"/>
            <a:t>pot</a:t>
          </a:r>
          <a:r>
            <a:rPr lang="es-ES" sz="1600" kern="1200" dirty="0"/>
            <a:t> </a:t>
          </a:r>
          <a:r>
            <a:rPr lang="es-ES" sz="1600" kern="1200" dirty="0" err="1"/>
            <a:t>fer</a:t>
          </a:r>
          <a:r>
            <a:rPr lang="es-ES" sz="1600" kern="1200" dirty="0"/>
            <a:t> </a:t>
          </a:r>
          <a:r>
            <a:rPr lang="es-ES" sz="1600" kern="1200" dirty="0" err="1"/>
            <a:t>amb</a:t>
          </a:r>
          <a:r>
            <a:rPr lang="es-ES" sz="1600" kern="1200" dirty="0"/>
            <a:t> HTML</a:t>
          </a:r>
        </a:p>
      </dsp:txBody>
      <dsp:txXfrm>
        <a:off x="2924063" y="601526"/>
        <a:ext cx="2457673" cy="1474603"/>
      </dsp:txXfrm>
    </dsp:sp>
    <dsp:sp modelId="{257F1D55-F482-5641-8330-C7B38E5A345D}">
      <dsp:nvSpPr>
        <dsp:cNvPr id="0" name=""/>
        <dsp:cNvSpPr/>
      </dsp:nvSpPr>
      <dsp:spPr>
        <a:xfrm>
          <a:off x="5429672" y="1217328"/>
          <a:ext cx="36865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778B4-F6EF-3E47-907D-720019286F8D}">
      <dsp:nvSpPr>
        <dsp:cNvPr id="0" name=""/>
        <dsp:cNvSpPr/>
      </dsp:nvSpPr>
      <dsp:spPr>
        <a:xfrm>
          <a:off x="5846258" y="601526"/>
          <a:ext cx="2457673" cy="1474603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Complementa </a:t>
          </a:r>
          <a:r>
            <a:rPr lang="es-ES" sz="1600" kern="1200" dirty="0" err="1"/>
            <a:t>l'HTML</a:t>
          </a:r>
          <a:endParaRPr lang="en-US" sz="1600" kern="1200" dirty="0"/>
        </a:p>
      </dsp:txBody>
      <dsp:txXfrm>
        <a:off x="5846258" y="601526"/>
        <a:ext cx="2457673" cy="1474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1D3E6-3426-164A-A200-0051F60FC046}">
      <dsp:nvSpPr>
        <dsp:cNvPr id="0" name=""/>
        <dsp:cNvSpPr/>
      </dsp:nvSpPr>
      <dsp:spPr>
        <a:xfrm>
          <a:off x="0" y="526580"/>
          <a:ext cx="2528068" cy="1516841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En </a:t>
          </a:r>
          <a:r>
            <a:rPr lang="es-ES" sz="2300" kern="1200" dirty="0" err="1"/>
            <a:t>entorns</a:t>
          </a:r>
          <a:r>
            <a:rPr lang="es-ES" sz="2300" kern="1200" dirty="0"/>
            <a:t> </a:t>
          </a:r>
          <a:r>
            <a:rPr lang="es-ES" sz="2300" kern="1200" dirty="0" err="1"/>
            <a:t>empresarials</a:t>
          </a:r>
          <a:r>
            <a:rPr lang="es-ES" sz="2300" kern="1200" dirty="0"/>
            <a:t> no disponible</a:t>
          </a:r>
          <a:endParaRPr lang="en-US" sz="2300" kern="1200" dirty="0"/>
        </a:p>
      </dsp:txBody>
      <dsp:txXfrm>
        <a:off x="0" y="526580"/>
        <a:ext cx="2528068" cy="1516841"/>
      </dsp:txXfrm>
    </dsp:sp>
    <dsp:sp modelId="{C28C071C-CCD0-8440-9F65-A2D125C93C51}">
      <dsp:nvSpPr>
        <dsp:cNvPr id="0" name=""/>
        <dsp:cNvSpPr/>
      </dsp:nvSpPr>
      <dsp:spPr>
        <a:xfrm>
          <a:off x="2780875" y="526580"/>
          <a:ext cx="2528068" cy="1516841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Tediosa </a:t>
          </a:r>
          <a:r>
            <a:rPr lang="es-ES" sz="2300" kern="1200" dirty="0" err="1"/>
            <a:t>alhora</a:t>
          </a:r>
          <a:r>
            <a:rPr lang="es-ES" sz="2300" kern="1200" dirty="0"/>
            <a:t> de programar</a:t>
          </a:r>
          <a:endParaRPr lang="en-US" sz="2300" kern="1200" dirty="0"/>
        </a:p>
      </dsp:txBody>
      <dsp:txXfrm>
        <a:off x="2780875" y="526580"/>
        <a:ext cx="2528068" cy="1516841"/>
      </dsp:txXfrm>
    </dsp:sp>
    <dsp:sp modelId="{AD3015DE-FFEC-374C-A7DE-880C1331F23E}">
      <dsp:nvSpPr>
        <dsp:cNvPr id="0" name=""/>
        <dsp:cNvSpPr/>
      </dsp:nvSpPr>
      <dsp:spPr>
        <a:xfrm>
          <a:off x="5561751" y="526580"/>
          <a:ext cx="2528068" cy="1516841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Es </a:t>
          </a:r>
          <a:r>
            <a:rPr lang="es-ES" sz="2300" kern="1200" dirty="0" err="1"/>
            <a:t>necessari</a:t>
          </a:r>
          <a:r>
            <a:rPr lang="es-ES" sz="2300" kern="1200" dirty="0"/>
            <a:t>  </a:t>
          </a:r>
          <a:r>
            <a:rPr lang="es-ES" sz="2300" kern="1200" dirty="0" err="1"/>
            <a:t>context</a:t>
          </a:r>
          <a:r>
            <a:rPr lang="es-ES" sz="2300" kern="1200" dirty="0"/>
            <a:t> per saber </a:t>
          </a:r>
          <a:r>
            <a:rPr lang="es-ES" sz="2300" kern="1200" dirty="0" err="1"/>
            <a:t>com</a:t>
          </a:r>
          <a:r>
            <a:rPr lang="es-ES" sz="2300" kern="1200" dirty="0"/>
            <a:t> parlar </a:t>
          </a:r>
          <a:r>
            <a:rPr lang="es-ES" sz="2300" kern="1200" dirty="0" err="1"/>
            <a:t>amb</a:t>
          </a:r>
          <a:r>
            <a:rPr lang="es-ES" sz="2300" kern="1200" dirty="0"/>
            <a:t> ella </a:t>
          </a:r>
          <a:endParaRPr lang="en-US" sz="2300" kern="1200" dirty="0"/>
        </a:p>
      </dsp:txBody>
      <dsp:txXfrm>
        <a:off x="5561751" y="526580"/>
        <a:ext cx="2528068" cy="1516841"/>
      </dsp:txXfrm>
    </dsp:sp>
    <dsp:sp modelId="{2DC3939A-C76E-4041-9F7A-4AE9386D4D5C}">
      <dsp:nvSpPr>
        <dsp:cNvPr id="0" name=""/>
        <dsp:cNvSpPr/>
      </dsp:nvSpPr>
      <dsp:spPr>
        <a:xfrm>
          <a:off x="1348042" y="2286004"/>
          <a:ext cx="2528068" cy="1516841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Generar </a:t>
          </a:r>
          <a:r>
            <a:rPr lang="es-ES" sz="2300" kern="1200" dirty="0" err="1"/>
            <a:t>descripcions</a:t>
          </a:r>
          <a:r>
            <a:rPr lang="es-ES" sz="2300" kern="1200" dirty="0"/>
            <a:t> </a:t>
          </a:r>
          <a:endParaRPr lang="en-US" sz="2300" kern="1200" dirty="0"/>
        </a:p>
      </dsp:txBody>
      <dsp:txXfrm>
        <a:off x="1348042" y="2286004"/>
        <a:ext cx="2528068" cy="1516841"/>
      </dsp:txXfrm>
    </dsp:sp>
    <dsp:sp modelId="{21D90E06-6232-A846-8D50-4F4812D58809}">
      <dsp:nvSpPr>
        <dsp:cNvPr id="0" name=""/>
        <dsp:cNvSpPr/>
      </dsp:nvSpPr>
      <dsp:spPr>
        <a:xfrm>
          <a:off x="4171313" y="2296228"/>
          <a:ext cx="2528068" cy="1516841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>
            <a:schemeClr val="accent1">
              <a:alpha val="40000"/>
            </a:schemeClr>
          </a:glow>
          <a:outerShdw blurRad="50800" dir="5400000" algn="ctr" rotWithShape="0">
            <a:srgbClr val="000000">
              <a:alpha val="43137"/>
            </a:srgbClr>
          </a:outerShdw>
          <a:reflection stA="0" endPos="650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Gran Aliada</a:t>
          </a:r>
          <a:endParaRPr lang="en-US" sz="2300" kern="1200" dirty="0"/>
        </a:p>
      </dsp:txBody>
      <dsp:txXfrm>
        <a:off x="4171313" y="2296228"/>
        <a:ext cx="2528068" cy="15168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AF78B-A816-5445-A8CC-B9C47DBC40CB}">
      <dsp:nvSpPr>
        <dsp:cNvPr id="0" name=""/>
        <dsp:cNvSpPr/>
      </dsp:nvSpPr>
      <dsp:spPr>
        <a:xfrm>
          <a:off x="0" y="0"/>
          <a:ext cx="8029487" cy="993128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i="0" kern="1200"/>
            <a:t>L’accessibilitat sol ser farragosa</a:t>
          </a:r>
          <a:endParaRPr lang="en-US" sz="2500" kern="1200"/>
        </a:p>
      </dsp:txBody>
      <dsp:txXfrm>
        <a:off x="48481" y="48481"/>
        <a:ext cx="7932525" cy="896166"/>
      </dsp:txXfrm>
    </dsp:sp>
    <dsp:sp modelId="{5FDF4985-0E44-434A-8C92-DCA990C1012C}">
      <dsp:nvSpPr>
        <dsp:cNvPr id="0" name=""/>
        <dsp:cNvSpPr/>
      </dsp:nvSpPr>
      <dsp:spPr>
        <a:xfrm>
          <a:off x="0" y="1068411"/>
          <a:ext cx="8029487" cy="993128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No sol </a:t>
          </a:r>
          <a:r>
            <a:rPr lang="es-ES" sz="2500" kern="1200" dirty="0" err="1"/>
            <a:t>apareixer</a:t>
          </a:r>
          <a:r>
            <a:rPr lang="es-ES" sz="2500" kern="1200" dirty="0"/>
            <a:t> </a:t>
          </a:r>
          <a:r>
            <a:rPr lang="es-ES" sz="2500" kern="1200" dirty="0" err="1"/>
            <a:t>als</a:t>
          </a:r>
          <a:r>
            <a:rPr lang="es-ES" sz="2500" kern="1200" dirty="0"/>
            <a:t> </a:t>
          </a:r>
          <a:r>
            <a:rPr lang="es-ES" sz="2500" kern="1200" dirty="0" err="1"/>
            <a:t>plans</a:t>
          </a:r>
          <a:r>
            <a:rPr lang="es-ES" sz="2500" kern="1200" dirty="0"/>
            <a:t> </a:t>
          </a:r>
          <a:r>
            <a:rPr lang="es-ES" sz="2500" kern="1200" dirty="0" err="1"/>
            <a:t>d’estudi</a:t>
          </a:r>
          <a:r>
            <a:rPr lang="es-ES" sz="2500" kern="1200" dirty="0"/>
            <a:t> de </a:t>
          </a:r>
          <a:r>
            <a:rPr lang="es-ES" sz="2500" kern="1200" dirty="0" err="1"/>
            <a:t>l’ambit</a:t>
          </a:r>
          <a:endParaRPr lang="en-US" sz="2500" kern="1200" dirty="0"/>
        </a:p>
      </dsp:txBody>
      <dsp:txXfrm>
        <a:off x="48481" y="1116892"/>
        <a:ext cx="7932525" cy="896166"/>
      </dsp:txXfrm>
    </dsp:sp>
    <dsp:sp modelId="{3A87DFF3-667C-D74C-A5CF-5972046D8F05}">
      <dsp:nvSpPr>
        <dsp:cNvPr id="0" name=""/>
        <dsp:cNvSpPr/>
      </dsp:nvSpPr>
      <dsp:spPr>
        <a:xfrm>
          <a:off x="0" y="2133540"/>
          <a:ext cx="8029487" cy="993128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Documentació</a:t>
          </a:r>
          <a:r>
            <a:rPr lang="es-ES" sz="2500" kern="1200" dirty="0"/>
            <a:t> actual </a:t>
          </a:r>
          <a:r>
            <a:rPr lang="es-ES" sz="2500" kern="1200" dirty="0" err="1"/>
            <a:t>molt</a:t>
          </a:r>
          <a:r>
            <a:rPr lang="es-ES" sz="2500" kern="1200" dirty="0"/>
            <a:t> extensa</a:t>
          </a:r>
          <a:endParaRPr lang="en-US" sz="2500" kern="1200" dirty="0"/>
        </a:p>
      </dsp:txBody>
      <dsp:txXfrm>
        <a:off x="48481" y="2182021"/>
        <a:ext cx="7932525" cy="896166"/>
      </dsp:txXfrm>
    </dsp:sp>
    <dsp:sp modelId="{7A50CF08-47F4-7143-93BD-87D8DE320121}">
      <dsp:nvSpPr>
        <dsp:cNvPr id="0" name=""/>
        <dsp:cNvSpPr/>
      </dsp:nvSpPr>
      <dsp:spPr>
        <a:xfrm>
          <a:off x="0" y="3198668"/>
          <a:ext cx="8029487" cy="993128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Es tracta </a:t>
          </a:r>
          <a:r>
            <a:rPr lang="es-ES" sz="2500" kern="1200" dirty="0" err="1"/>
            <a:t>finalment</a:t>
          </a:r>
          <a:r>
            <a:rPr lang="es-ES" sz="2500" kern="1200" dirty="0"/>
            <a:t>, no </a:t>
          </a:r>
          <a:r>
            <a:rPr lang="es-ES" sz="2500" kern="1200" dirty="0" err="1"/>
            <a:t>durant</a:t>
          </a:r>
          <a:r>
            <a:rPr lang="es-ES" sz="2500" kern="1200" dirty="0"/>
            <a:t> el </a:t>
          </a:r>
          <a:r>
            <a:rPr lang="es-ES" sz="2500" kern="1200" dirty="0" err="1"/>
            <a:t>procés</a:t>
          </a:r>
          <a:r>
            <a:rPr lang="es-ES" sz="2500" kern="1200" dirty="0"/>
            <a:t> de </a:t>
          </a:r>
          <a:r>
            <a:rPr lang="es-ES" sz="2500" kern="1200" dirty="0" err="1"/>
            <a:t>desenvolupament</a:t>
          </a:r>
          <a:endParaRPr lang="en-US" sz="2500" kern="1200" dirty="0"/>
        </a:p>
      </dsp:txBody>
      <dsp:txXfrm>
        <a:off x="48481" y="3247149"/>
        <a:ext cx="7932525" cy="8961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07990-B59C-F14D-9B1E-2B58BD907343}">
      <dsp:nvSpPr>
        <dsp:cNvPr id="0" name=""/>
        <dsp:cNvSpPr/>
      </dsp:nvSpPr>
      <dsp:spPr>
        <a:xfrm>
          <a:off x="4421473" y="1232119"/>
          <a:ext cx="1874948" cy="187494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Eina</a:t>
          </a:r>
          <a:r>
            <a:rPr lang="es-ES" sz="1300" kern="1200" dirty="0"/>
            <a:t> Web interactiva </a:t>
          </a:r>
          <a:endParaRPr lang="en-US" sz="1300" kern="1200" dirty="0"/>
        </a:p>
      </dsp:txBody>
      <dsp:txXfrm>
        <a:off x="4890210" y="1232119"/>
        <a:ext cx="937474" cy="1546832"/>
      </dsp:txXfrm>
    </dsp:sp>
    <dsp:sp modelId="{E19F9C80-1442-0F48-AAC5-B8B2DCE92286}">
      <dsp:nvSpPr>
        <dsp:cNvPr id="0" name=""/>
        <dsp:cNvSpPr/>
      </dsp:nvSpPr>
      <dsp:spPr>
        <a:xfrm rot="4714358">
          <a:off x="8250099" y="724532"/>
          <a:ext cx="1874948" cy="187494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Una forma </a:t>
          </a:r>
          <a:r>
            <a:rPr lang="es-ES" sz="1300" kern="1200" dirty="0" err="1"/>
            <a:t>comoda</a:t>
          </a:r>
          <a:r>
            <a:rPr lang="es-ES" sz="1300" kern="1200" dirty="0"/>
            <a:t> </a:t>
          </a:r>
          <a:r>
            <a:rPr lang="es-ES" sz="1300" kern="1200" dirty="0" err="1"/>
            <a:t>d’iniciar</a:t>
          </a:r>
          <a:r>
            <a:rPr lang="es-ES" sz="1300" kern="1200" dirty="0"/>
            <a:t>-se a </a:t>
          </a:r>
          <a:r>
            <a:rPr lang="es-ES" sz="1300" kern="1200" dirty="0" err="1"/>
            <a:t>l’accessibilitat</a:t>
          </a:r>
          <a:r>
            <a:rPr lang="es-ES" sz="1300" kern="1200" dirty="0"/>
            <a:t> </a:t>
          </a:r>
          <a:r>
            <a:rPr lang="es-ES" sz="1300" kern="1200" dirty="0" err="1"/>
            <a:t>amb</a:t>
          </a:r>
          <a:r>
            <a:rPr lang="es-ES" sz="1300" kern="1200" dirty="0"/>
            <a:t> mínima </a:t>
          </a:r>
          <a:r>
            <a:rPr lang="es-ES" sz="1300" kern="1200" dirty="0" err="1"/>
            <a:t>fricció</a:t>
          </a:r>
          <a:endParaRPr lang="en-US" sz="1300" kern="1200" dirty="0"/>
        </a:p>
      </dsp:txBody>
      <dsp:txXfrm rot="-5400000">
        <a:off x="8574963" y="1160765"/>
        <a:ext cx="1546832" cy="937474"/>
      </dsp:txXfrm>
    </dsp:sp>
    <dsp:sp modelId="{A0ED8499-B57F-F940-A83B-B10565A63E59}">
      <dsp:nvSpPr>
        <dsp:cNvPr id="0" name=""/>
        <dsp:cNvSpPr/>
      </dsp:nvSpPr>
      <dsp:spPr>
        <a:xfrm rot="6171429">
          <a:off x="8071855" y="2762007"/>
          <a:ext cx="1874948" cy="187494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Complement</a:t>
          </a:r>
          <a:r>
            <a:rPr lang="es-ES" sz="1300" kern="1200" dirty="0"/>
            <a:t> a la documentación oficial</a:t>
          </a:r>
          <a:endParaRPr lang="en-US" sz="1300" kern="1200" dirty="0"/>
        </a:p>
      </dsp:txBody>
      <dsp:txXfrm rot="-5400000">
        <a:off x="8395858" y="3267250"/>
        <a:ext cx="1546832" cy="937474"/>
      </dsp:txXfrm>
    </dsp:sp>
    <dsp:sp modelId="{46303C71-6EE1-5546-92FC-09DFE9AB4E10}">
      <dsp:nvSpPr>
        <dsp:cNvPr id="0" name=""/>
        <dsp:cNvSpPr/>
      </dsp:nvSpPr>
      <dsp:spPr>
        <a:xfrm rot="9257143">
          <a:off x="6405021" y="4434413"/>
          <a:ext cx="1874948" cy="187494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Estatica i senzilla, clara </a:t>
          </a:r>
          <a:endParaRPr lang="en-US" sz="1300" kern="1200"/>
        </a:p>
      </dsp:txBody>
      <dsp:txXfrm rot="10800000">
        <a:off x="6944940" y="4746282"/>
        <a:ext cx="937474" cy="1546832"/>
      </dsp:txXfrm>
    </dsp:sp>
    <dsp:sp modelId="{0DB536E9-9A84-2145-AA8C-ACE310AB1186}">
      <dsp:nvSpPr>
        <dsp:cNvPr id="0" name=""/>
        <dsp:cNvSpPr/>
      </dsp:nvSpPr>
      <dsp:spPr>
        <a:xfrm rot="12342857">
          <a:off x="2518801" y="4346453"/>
          <a:ext cx="1874948" cy="187494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Exemples</a:t>
          </a:r>
          <a:r>
            <a:rPr lang="es-ES" sz="1300" kern="1200" dirty="0"/>
            <a:t> de les etiquetes mes </a:t>
          </a:r>
          <a:r>
            <a:rPr lang="es-ES" sz="1300" kern="1200" dirty="0" err="1"/>
            <a:t>utilitzades</a:t>
          </a:r>
          <a:r>
            <a:rPr lang="es-ES" sz="1300" kern="1200" dirty="0"/>
            <a:t> </a:t>
          </a:r>
          <a:endParaRPr lang="en-US" sz="1300" kern="1200" dirty="0"/>
        </a:p>
      </dsp:txBody>
      <dsp:txXfrm rot="10800000">
        <a:off x="2916356" y="4658322"/>
        <a:ext cx="937474" cy="1546832"/>
      </dsp:txXfrm>
    </dsp:sp>
    <dsp:sp modelId="{F212DF09-3E94-6A4F-8FCC-64E243C0745C}">
      <dsp:nvSpPr>
        <dsp:cNvPr id="0" name=""/>
        <dsp:cNvSpPr/>
      </dsp:nvSpPr>
      <dsp:spPr>
        <a:xfrm rot="15428571">
          <a:off x="795842" y="2908229"/>
          <a:ext cx="1874948" cy="187494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Explicació curta </a:t>
          </a:r>
          <a:endParaRPr lang="en-US" sz="1300" kern="1200"/>
        </a:p>
      </dsp:txBody>
      <dsp:txXfrm rot="5400000">
        <a:off x="799955" y="3413472"/>
        <a:ext cx="1546832" cy="937474"/>
      </dsp:txXfrm>
    </dsp:sp>
    <dsp:sp modelId="{CAC20D16-B4C5-6E4C-82A8-EB47BD710855}">
      <dsp:nvSpPr>
        <dsp:cNvPr id="0" name=""/>
        <dsp:cNvSpPr/>
      </dsp:nvSpPr>
      <dsp:spPr>
        <a:xfrm rot="17459823">
          <a:off x="820124" y="545299"/>
          <a:ext cx="1874948" cy="187494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Recopilació</a:t>
          </a:r>
          <a:r>
            <a:rPr lang="es-ES" sz="1300" kern="1200" dirty="0"/>
            <a:t> de </a:t>
          </a:r>
          <a:r>
            <a:rPr lang="es-ES" sz="1300" kern="1200" dirty="0" err="1"/>
            <a:t>bones</a:t>
          </a:r>
          <a:r>
            <a:rPr lang="es-ES" sz="1300" kern="1200" dirty="0"/>
            <a:t> práctiques</a:t>
          </a:r>
          <a:endParaRPr lang="en-US" sz="1300" kern="1200" dirty="0"/>
        </a:p>
      </dsp:txBody>
      <dsp:txXfrm rot="5400000">
        <a:off x="831018" y="955251"/>
        <a:ext cx="1546832" cy="9374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144BF-3E1E-4825-AC71-0FBEDBD5F4C3}">
      <dsp:nvSpPr>
        <dsp:cNvPr id="0" name=""/>
        <dsp:cNvSpPr/>
      </dsp:nvSpPr>
      <dsp:spPr>
        <a:xfrm>
          <a:off x="201893" y="208383"/>
          <a:ext cx="1151403" cy="11514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9A1FC-DC53-4C25-B8DB-44CBB9914587}">
      <dsp:nvSpPr>
        <dsp:cNvPr id="0" name=""/>
        <dsp:cNvSpPr/>
      </dsp:nvSpPr>
      <dsp:spPr>
        <a:xfrm>
          <a:off x="443688" y="450178"/>
          <a:ext cx="667813" cy="66781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77633-B663-49F7-8CA2-DDCD72FDDBE9}">
      <dsp:nvSpPr>
        <dsp:cNvPr id="0" name=""/>
        <dsp:cNvSpPr/>
      </dsp:nvSpPr>
      <dsp:spPr>
        <a:xfrm>
          <a:off x="1600025" y="208383"/>
          <a:ext cx="2714021" cy="115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Botó </a:t>
          </a:r>
          <a:r>
            <a:rPr lang="es-ES" sz="2300" kern="1200" dirty="0" err="1"/>
            <a:t>d’informació</a:t>
          </a:r>
          <a:endParaRPr lang="en-US" sz="2300" kern="1200" dirty="0"/>
        </a:p>
      </dsp:txBody>
      <dsp:txXfrm>
        <a:off x="1600025" y="208383"/>
        <a:ext cx="2714021" cy="1151403"/>
      </dsp:txXfrm>
    </dsp:sp>
    <dsp:sp modelId="{DABC1BAE-6405-45CE-9251-A85216AD3A14}">
      <dsp:nvSpPr>
        <dsp:cNvPr id="0" name=""/>
        <dsp:cNvSpPr/>
      </dsp:nvSpPr>
      <dsp:spPr>
        <a:xfrm>
          <a:off x="4786945" y="208383"/>
          <a:ext cx="1151403" cy="11514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8B4D1-4AAB-43A9-8D03-82DD387FF600}">
      <dsp:nvSpPr>
        <dsp:cNvPr id="0" name=""/>
        <dsp:cNvSpPr/>
      </dsp:nvSpPr>
      <dsp:spPr>
        <a:xfrm>
          <a:off x="5028740" y="450178"/>
          <a:ext cx="667813" cy="667813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C0F64-46FE-436D-BD9C-6803841FEE50}">
      <dsp:nvSpPr>
        <dsp:cNvPr id="0" name=""/>
        <dsp:cNvSpPr/>
      </dsp:nvSpPr>
      <dsp:spPr>
        <a:xfrm>
          <a:off x="6185077" y="208383"/>
          <a:ext cx="2714021" cy="115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Bloc de codi preparat per a copiar</a:t>
          </a:r>
          <a:endParaRPr lang="en-US" sz="2300" kern="1200"/>
        </a:p>
      </dsp:txBody>
      <dsp:txXfrm>
        <a:off x="6185077" y="208383"/>
        <a:ext cx="2714021" cy="1151403"/>
      </dsp:txXfrm>
    </dsp:sp>
    <dsp:sp modelId="{D0CCE40A-206E-4B3B-B521-10BE9873B7E0}">
      <dsp:nvSpPr>
        <dsp:cNvPr id="0" name=""/>
        <dsp:cNvSpPr/>
      </dsp:nvSpPr>
      <dsp:spPr>
        <a:xfrm>
          <a:off x="201893" y="1916808"/>
          <a:ext cx="1151403" cy="11514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6F991-2DC9-4B0D-9FB6-EBE920F6E73A}">
      <dsp:nvSpPr>
        <dsp:cNvPr id="0" name=""/>
        <dsp:cNvSpPr/>
      </dsp:nvSpPr>
      <dsp:spPr>
        <a:xfrm>
          <a:off x="443688" y="2158602"/>
          <a:ext cx="667813" cy="667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40B80-C040-45BC-A2B7-C060A01D3AF8}">
      <dsp:nvSpPr>
        <dsp:cNvPr id="0" name=""/>
        <dsp:cNvSpPr/>
      </dsp:nvSpPr>
      <dsp:spPr>
        <a:xfrm>
          <a:off x="1600025" y="1916808"/>
          <a:ext cx="2714021" cy="115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Us correcte d’ARIA quan cal </a:t>
          </a:r>
          <a:endParaRPr lang="en-US" sz="2300" kern="1200"/>
        </a:p>
      </dsp:txBody>
      <dsp:txXfrm>
        <a:off x="1600025" y="1916808"/>
        <a:ext cx="2714021" cy="1151403"/>
      </dsp:txXfrm>
    </dsp:sp>
    <dsp:sp modelId="{16687CD6-484A-410C-8A43-68409E8F7AC7}">
      <dsp:nvSpPr>
        <dsp:cNvPr id="0" name=""/>
        <dsp:cNvSpPr/>
      </dsp:nvSpPr>
      <dsp:spPr>
        <a:xfrm>
          <a:off x="4786945" y="1916808"/>
          <a:ext cx="1151403" cy="11514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68226-E9BE-4CEC-8A5F-B90C73A90D1A}">
      <dsp:nvSpPr>
        <dsp:cNvPr id="0" name=""/>
        <dsp:cNvSpPr/>
      </dsp:nvSpPr>
      <dsp:spPr>
        <a:xfrm>
          <a:off x="5028740" y="2158602"/>
          <a:ext cx="667813" cy="667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533E1-89A5-44B1-8DEF-365E8C0761A6}">
      <dsp:nvSpPr>
        <dsp:cNvPr id="0" name=""/>
        <dsp:cNvSpPr/>
      </dsp:nvSpPr>
      <dsp:spPr>
        <a:xfrm>
          <a:off x="6185077" y="2089420"/>
          <a:ext cx="2714021" cy="806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No es centra </a:t>
          </a:r>
          <a:r>
            <a:rPr lang="es-ES" sz="2300" kern="1200" dirty="0" err="1"/>
            <a:t>sols</a:t>
          </a:r>
          <a:r>
            <a:rPr lang="es-ES" sz="2300" kern="1200" dirty="0"/>
            <a:t> en la fase final </a:t>
          </a:r>
          <a:r>
            <a:rPr lang="es-ES" sz="2300" kern="1200" dirty="0" err="1"/>
            <a:t>d’auditoria</a:t>
          </a:r>
          <a:r>
            <a:rPr lang="es-ES" sz="2300" kern="1200" dirty="0"/>
            <a:t> </a:t>
          </a:r>
          <a:endParaRPr lang="en-US" sz="2300" kern="1200" dirty="0"/>
        </a:p>
      </dsp:txBody>
      <dsp:txXfrm>
        <a:off x="6185077" y="2089420"/>
        <a:ext cx="2714021" cy="8061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1C167-F032-FC46-9900-99C3D0128826}">
      <dsp:nvSpPr>
        <dsp:cNvPr id="0" name=""/>
        <dsp:cNvSpPr/>
      </dsp:nvSpPr>
      <dsp:spPr>
        <a:xfrm>
          <a:off x="571262" y="183994"/>
          <a:ext cx="3144435" cy="18623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900" kern="1200" dirty="0"/>
            <a:t>Desenvolupadors principiants amb zero coneixements d’accessibilitat</a:t>
          </a:r>
          <a:endParaRPr lang="en-US" sz="2900" kern="1200" dirty="0"/>
        </a:p>
      </dsp:txBody>
      <dsp:txXfrm>
        <a:off x="571262" y="183994"/>
        <a:ext cx="3144435" cy="1862375"/>
      </dsp:txXfrm>
    </dsp:sp>
    <dsp:sp modelId="{13D12C58-C87D-2F47-B56D-847B8BA290BA}">
      <dsp:nvSpPr>
        <dsp:cNvPr id="0" name=""/>
        <dsp:cNvSpPr/>
      </dsp:nvSpPr>
      <dsp:spPr>
        <a:xfrm>
          <a:off x="5899643" y="76200"/>
          <a:ext cx="3103959" cy="18623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900" kern="1200" dirty="0"/>
            <a:t>Desenvolupadors avançats que volen agilitzar el </a:t>
          </a:r>
          <a:r>
            <a:rPr lang="ca-ES" sz="2900" kern="1200" dirty="0" err="1"/>
            <a:t>fluxe</a:t>
          </a:r>
          <a:r>
            <a:rPr lang="ca-ES" sz="2900" kern="1200" dirty="0"/>
            <a:t> de treball</a:t>
          </a:r>
          <a:endParaRPr lang="en-US" sz="2900" kern="1200" dirty="0"/>
        </a:p>
      </dsp:txBody>
      <dsp:txXfrm>
        <a:off x="5899643" y="76200"/>
        <a:ext cx="3103959" cy="1862375"/>
      </dsp:txXfrm>
    </dsp:sp>
    <dsp:sp modelId="{6AC2F452-283F-714C-B0B4-9FBC5A27AD53}">
      <dsp:nvSpPr>
        <dsp:cNvPr id="0" name=""/>
        <dsp:cNvSpPr/>
      </dsp:nvSpPr>
      <dsp:spPr>
        <a:xfrm>
          <a:off x="582157" y="2133603"/>
          <a:ext cx="3103959" cy="18623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900" kern="1200" dirty="0"/>
            <a:t>Entorn empresarial</a:t>
          </a:r>
          <a:endParaRPr lang="en-US" sz="2900" kern="1200" dirty="0"/>
        </a:p>
      </dsp:txBody>
      <dsp:txXfrm>
        <a:off x="582157" y="2133603"/>
        <a:ext cx="3103959" cy="1862375"/>
      </dsp:txXfrm>
    </dsp:sp>
    <dsp:sp modelId="{44B8ADA8-DBA6-9148-8B6A-5A00A5963472}">
      <dsp:nvSpPr>
        <dsp:cNvPr id="0" name=""/>
        <dsp:cNvSpPr/>
      </dsp:nvSpPr>
      <dsp:spPr>
        <a:xfrm>
          <a:off x="5898463" y="2133597"/>
          <a:ext cx="3103959" cy="18623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900" kern="1200"/>
            <a:t>Recurs acadèmic</a:t>
          </a:r>
          <a:endParaRPr lang="en-US" sz="2900" kern="1200"/>
        </a:p>
      </dsp:txBody>
      <dsp:txXfrm>
        <a:off x="5898463" y="2133597"/>
        <a:ext cx="3103959" cy="18623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D76B0-8AAB-2342-A613-CC562B7E7DDF}">
      <dsp:nvSpPr>
        <dsp:cNvPr id="0" name=""/>
        <dsp:cNvSpPr/>
      </dsp:nvSpPr>
      <dsp:spPr>
        <a:xfrm>
          <a:off x="0" y="454018"/>
          <a:ext cx="2389584" cy="151738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76F1C-16EC-9D4C-98F1-FDA5F8B191D9}">
      <dsp:nvSpPr>
        <dsp:cNvPr id="0" name=""/>
        <dsp:cNvSpPr/>
      </dsp:nvSpPr>
      <dsp:spPr>
        <a:xfrm>
          <a:off x="265509" y="706251"/>
          <a:ext cx="2389584" cy="1517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i="0" kern="1200"/>
            <a:t>Aplicar bones </a:t>
          </a:r>
          <a:r>
            <a:rPr lang="es-ES" sz="1900" kern="1200"/>
            <a:t>practiques d’accessibilitat no es complicat</a:t>
          </a:r>
          <a:endParaRPr lang="en-US" sz="1900" kern="1200"/>
        </a:p>
      </dsp:txBody>
      <dsp:txXfrm>
        <a:off x="309952" y="750694"/>
        <a:ext cx="2300698" cy="1428500"/>
      </dsp:txXfrm>
    </dsp:sp>
    <dsp:sp modelId="{E925BCA3-B4A6-2944-828D-150341082F79}">
      <dsp:nvSpPr>
        <dsp:cNvPr id="0" name=""/>
        <dsp:cNvSpPr/>
      </dsp:nvSpPr>
      <dsp:spPr>
        <a:xfrm>
          <a:off x="2920603" y="454018"/>
          <a:ext cx="2389584" cy="151738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DF753-5887-F544-BCC5-14E6D6225CEA}">
      <dsp:nvSpPr>
        <dsp:cNvPr id="0" name=""/>
        <dsp:cNvSpPr/>
      </dsp:nvSpPr>
      <dsp:spPr>
        <a:xfrm>
          <a:off x="3186112" y="706251"/>
          <a:ext cx="2389584" cy="1517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La part complicada es identificar les bones practiques</a:t>
          </a:r>
          <a:endParaRPr lang="en-US" sz="1900" kern="1200"/>
        </a:p>
      </dsp:txBody>
      <dsp:txXfrm>
        <a:off x="3230555" y="750694"/>
        <a:ext cx="2300698" cy="1428500"/>
      </dsp:txXfrm>
    </dsp:sp>
    <dsp:sp modelId="{9CCE75C4-6011-9F4E-BC4F-A0F0BB40CC0F}">
      <dsp:nvSpPr>
        <dsp:cNvPr id="0" name=""/>
        <dsp:cNvSpPr/>
      </dsp:nvSpPr>
      <dsp:spPr>
        <a:xfrm>
          <a:off x="5841206" y="454018"/>
          <a:ext cx="2389584" cy="151738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E9EAE-0F19-F84F-9282-AFEC8D194117}">
      <dsp:nvSpPr>
        <dsp:cNvPr id="0" name=""/>
        <dsp:cNvSpPr/>
      </dsp:nvSpPr>
      <dsp:spPr>
        <a:xfrm>
          <a:off x="6106715" y="706251"/>
          <a:ext cx="2389584" cy="1517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Objectiu asolit de desenvolupar la eina per a ajudar a aplicar bones pràctiques</a:t>
          </a:r>
          <a:endParaRPr lang="en-US" sz="1900" kern="1200"/>
        </a:p>
      </dsp:txBody>
      <dsp:txXfrm>
        <a:off x="6151158" y="750694"/>
        <a:ext cx="2300698" cy="142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0.15892</cdr:x>
      <cdr:y>0.19899</cdr:y>
    </cdr:from>
    <cdr:to>
      <cdr:x>0.52666</cdr:x>
      <cdr:y>0.28232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18D6C482-5E9F-9939-5FAB-30E83764E852}"/>
            </a:ext>
          </a:extLst>
        </cdr:cNvPr>
        <cdr:cNvSpPr txBox="1"/>
      </cdr:nvSpPr>
      <cdr:spPr>
        <a:xfrm xmlns:a="http://schemas.openxmlformats.org/drawingml/2006/main">
          <a:off x="1079806" y="695820"/>
          <a:ext cx="2498722" cy="2914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a-ES" sz="1800" kern="1200" dirty="0"/>
            <a:t>Webs accessibles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5B583-8806-1A44-B0D2-753C169C6293}" type="datetimeFigureOut">
              <a:rPr lang="ca-ES" smtClean="0"/>
              <a:t>16/9/25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47000-4003-F14D-B963-D491E7A22D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6876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5034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91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922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63259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1393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3484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270A1-63E6-D9A0-30BB-E926A7B8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DF0EF3A-0AD7-24AB-5147-15CBC76AE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E3A422F-0B99-AAB0-6620-BEBBEBF3C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BA9047-A8E6-951D-C4CB-D58493230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35448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7126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108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153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4810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847E0-6991-8DF0-7E6A-A92B5D86D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C65AEDD-A15A-9AAF-C733-84504B9D2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BA527B-B451-5614-67CA-FEF2E3AAA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A87CE9-510B-8424-FE70-5A81870A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6520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D313B-863A-7D18-7A8F-7D27F5667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1D2D2-12C7-9AA7-1AB4-D42EFF4E4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820A325-0E21-675A-FF25-2AB05A85D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997196-9E57-41AA-EDA1-9E694946E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05336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AC06-1AB3-432E-32BF-9765D1A22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B69504C-9260-8008-9A04-8DE70DBBC5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6B5778A-53A0-0D1F-ADE9-3F888C2E0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C9D813-6ACB-EDAF-C36E-1F4D53E6A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0297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258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8309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47000-4003-F14D-B963-D491E7A22DD5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9800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B5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360050" y="7449824"/>
            <a:ext cx="1698350" cy="307777"/>
          </a:xfr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</a:t>
            </a:r>
            <a:r>
              <a:rPr lang="es-ES" spc="-5" dirty="0"/>
              <a:t> </a:t>
            </a:r>
            <a:r>
              <a:rPr lang="es-ES"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lang="es-ES"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‹Nº›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17D1A-22EE-C1B9-A895-3AA13D82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5688" cy="1501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0EFC24-0CD6-FB36-EE92-6086EDD5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905000"/>
            <a:ext cx="425608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C88344-BE0C-0783-3511-E89961617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838450"/>
            <a:ext cx="4256088" cy="41767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C9A957-7C7C-7D30-33AF-4BC953E25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905000"/>
            <a:ext cx="427513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1886DF-4370-82A2-28CE-0995BB8E4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838450"/>
            <a:ext cx="4275138" cy="41767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528911-4EA0-70BE-B289-CEA9D209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F3EE18-8788-2833-BD1F-D8AD9C74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18 de setembre de 2025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8166B4-53A8-6DC5-7DA1-FF2EA485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6169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95FA7-F62A-C090-FD9F-D557F26B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6D51C2-17CB-E89F-9635-2E35A665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E4D6B0-DE87-7FED-41C2-3A6E2404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18 de setembre de 2025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6DB3E0-70DE-16D2-B5D4-DAB0343E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29199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9DEFAB-77A4-CE28-F945-95FCD790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FE6C9C-A325-A92E-62B8-12C1BE50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18 de setembre de 2025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0E405D-9748-33A6-A2A5-9298C4F9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5800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E0621-EB88-D936-E7A3-16E6FFB0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49AF8-EA35-D5E5-B464-58DBB3839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BE356B-323F-4902-061B-1FE5BD40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1976D5-A671-D4D4-8458-E0FE53A9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2015D7-BB07-F8AE-118E-99ABBD1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18 de setembre de 2025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302E43-EA97-AD22-8CC8-E8446667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1457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E9840-94D5-A0EC-2FC0-AA206578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DA06FE-BE38-C30E-5459-6A9846A86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E1776E-B323-6F6A-93C7-4BA7431DF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FBCACA-130C-B04A-9D50-35330169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3802BF-FEC6-8F6B-9C66-01E2DE96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18 de setembre de 2025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EA0675-D9AF-326F-2FF4-2E8A6479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28409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53B98-3981-59C7-2944-4CA4D2F8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7C40EB-3FFA-47CA-7CEC-E2A3F29D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30CDF-F5A4-4E89-CEF6-8D37772C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A2DC0-5FFA-ABDF-A701-213E0906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18 de setembre de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9A6DE-1A2F-8E25-665B-2741D297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72997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7DB14D-8E92-B34C-7E02-2B11FE24E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7725" y="414338"/>
            <a:ext cx="2168525" cy="65865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B7BAF0-A73F-5C65-F3EF-9C88FF0BF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2150" y="414338"/>
            <a:ext cx="6353175" cy="65865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FD561-FFF2-D4B7-67F1-42BFAC79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19D0D-9D63-6291-C573-2B033081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18 de setembre de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E25AC6-611D-4C99-2F88-683AD867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979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B5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51490" y="7435646"/>
            <a:ext cx="1606910" cy="307777"/>
          </a:xfr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</a:t>
            </a:r>
            <a:r>
              <a:rPr lang="es-ES" spc="-5" dirty="0"/>
              <a:t> </a:t>
            </a:r>
            <a:r>
              <a:rPr lang="es-ES"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lang="es-ES"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‹Nº›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B5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8375290" y="7449824"/>
            <a:ext cx="1683110" cy="307777"/>
          </a:xfr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</a:t>
            </a:r>
            <a:r>
              <a:rPr lang="es-ES" spc="-5" dirty="0"/>
              <a:t> </a:t>
            </a:r>
            <a:r>
              <a:rPr lang="es-ES" spc="-20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lang="es-ES" spc="-2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‹Nº›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B5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8451490" y="7449824"/>
            <a:ext cx="1606910" cy="307777"/>
          </a:xfr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</a:t>
            </a:r>
            <a:r>
              <a:rPr lang="es-ES" spc="-5" dirty="0"/>
              <a:t> </a:t>
            </a:r>
            <a:r>
              <a:rPr lang="es-ES" spc="-20" dirty="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lang="es-ES" spc="-2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‹Nº›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3068" y="435896"/>
            <a:ext cx="2560600" cy="8222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8146690" y="7435646"/>
            <a:ext cx="1911710" cy="307777"/>
          </a:xfr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20" dirty="0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93407" y="7512591"/>
            <a:ext cx="3172460" cy="153888"/>
          </a:xfr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‹Nº›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5AA0F-F00A-1AFD-BDFB-F5A3EBC6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1588"/>
            <a:ext cx="7543800" cy="2706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86809F-685B-1C46-1EE6-DEB8251BB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3050"/>
            <a:ext cx="7543800" cy="1876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B762C-7FED-2651-9153-88D02DDD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864039-FB11-7158-881A-2055B67A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18 de setembre de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554DBB-0FB5-9BEF-E00A-075346C4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4798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5425D-D8F1-1394-7C7C-1CF28564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51C3-9644-A4F8-4244-61619B37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110D6-8A0E-13DB-65F9-9765EB69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61C11-5D50-5078-8658-8D9751E5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18 de setembre de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75D067-1522-670F-8CC0-8928D4D3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1691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7FABC-9F38-E786-35BF-30F621F4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38338"/>
            <a:ext cx="8675688" cy="3232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160AD2-FC84-82F4-4371-F6F41E4A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200650"/>
            <a:ext cx="8675688" cy="17002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7D8C0-8E34-9D2D-5C11-303B9729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9B886-CA8D-E162-A4A3-7312CF67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18 de setembre de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B730B-95E0-6F57-4BFB-739E36A6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1562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9D80D-ED6F-5B80-1DC5-11450EE0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B4935-09C0-5FA6-4D35-001C04A88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150" y="2068513"/>
            <a:ext cx="4260850" cy="49323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FED7C4-4C19-32AB-714B-423C7BD8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2068513"/>
            <a:ext cx="4260850" cy="49323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DF434-6A53-C0E7-040E-9965A190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C2B805-16CF-A97F-D58D-591CA502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18 de setembre de 2025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AECDD9-9D1E-F4FE-EC4A-5BC251E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243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1435" y="211694"/>
            <a:ext cx="7915529" cy="47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B5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6081" y="1598561"/>
            <a:ext cx="7773670" cy="157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195151" y="7526769"/>
            <a:ext cx="183551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</a:t>
            </a:r>
            <a:r>
              <a:rPr lang="es-ES" spc="-5" dirty="0"/>
              <a:t> </a:t>
            </a:r>
            <a:r>
              <a:rPr lang="es-ES"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3407" y="7512591"/>
            <a:ext cx="317246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05507" y="7512591"/>
            <a:ext cx="41275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‹Nº›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C2D040-0DBC-9BB4-0C55-A416E8BD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D7657B-702B-99AA-E3CB-E6E5065C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2068513"/>
            <a:ext cx="8674100" cy="493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A6E792-7193-4FA8-7A94-6484BB8F4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150" y="7204075"/>
            <a:ext cx="2262188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s-ES"/>
              <a:t>Joan Alcaina Aznar – Desenvolupament accessible</a:t>
            </a:r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448BE-FB6F-A1CB-0344-195EC5BC5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2163" y="7204075"/>
            <a:ext cx="339407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ca-ES"/>
              <a:t>18 de setembre de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BCD57-1184-492E-93D8-D36E676E1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7204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382C9-BA39-254D-A430-4352F90A2CC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5154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mllp.upv.es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hyperlink" Target="http://mllp.upv.es/" TargetMode="External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19.png"/><Relationship Id="rId10" Type="http://schemas.microsoft.com/office/2007/relationships/diagramDrawing" Target="../diagrams/drawing3.xml"/><Relationship Id="rId4" Type="http://schemas.openxmlformats.org/officeDocument/2006/relationships/image" Target="../media/image2.jpg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http://mllp.upv.es/" TargetMode="External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jpg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hyperlink" Target="http://mllp.upv.es/" TargetMode="External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jpg"/><Relationship Id="rId9" Type="http://schemas.microsoft.com/office/2007/relationships/diagramDrawing" Target="../diagrams/drawing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hyperlink" Target="http://mllp.upv.es/" TargetMode="External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20.png"/><Relationship Id="rId4" Type="http://schemas.openxmlformats.org/officeDocument/2006/relationships/image" Target="../media/image2.jpg"/><Relationship Id="rId9" Type="http://schemas.microsoft.com/office/2007/relationships/diagramDrawing" Target="../diagrams/drawing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hyperlink" Target="http://mllp.upv.es/" TargetMode="External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.jpg"/><Relationship Id="rId9" Type="http://schemas.microsoft.com/office/2007/relationships/diagramDrawing" Target="../diagrams/drawing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hyperlink" Target="http://mllp.upv.es/" TargetMode="External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.jpg"/><Relationship Id="rId9" Type="http://schemas.microsoft.com/office/2007/relationships/diagramDrawing" Target="../diagrams/drawing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hyperlink" Target="http://mllp.upv.es/" TargetMode="External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.jpg"/><Relationship Id="rId9" Type="http://schemas.microsoft.com/office/2007/relationships/diagramDrawing" Target="../diagrams/drawin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llp.upv.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llp.upv.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llp.upv.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llp.upv.es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llp.upv.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llp.upv.es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mllp.upv.es/" TargetMode="External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hyperlink" Target="http://mllp.upv.es/" TargetMode="External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jp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825" y="1600200"/>
            <a:ext cx="9302750" cy="47992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b="1" dirty="0">
                <a:latin typeface="Arial"/>
                <a:cs typeface="Arial"/>
              </a:rPr>
              <a:t>Escuela</a:t>
            </a:r>
            <a:r>
              <a:rPr sz="1700" b="1" spc="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Técnica</a:t>
            </a:r>
            <a:r>
              <a:rPr sz="1700" b="1" spc="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Superior</a:t>
            </a:r>
            <a:r>
              <a:rPr sz="1700" b="1" spc="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de</a:t>
            </a:r>
            <a:r>
              <a:rPr sz="1700" b="1" spc="30" dirty="0">
                <a:latin typeface="Arial"/>
                <a:cs typeface="Arial"/>
              </a:rPr>
              <a:t> </a:t>
            </a:r>
            <a:r>
              <a:rPr lang="ca-ES" sz="1700" b="1" dirty="0" err="1">
                <a:latin typeface="Arial"/>
                <a:cs typeface="Arial"/>
              </a:rPr>
              <a:t>Ingeniería</a:t>
            </a:r>
            <a:r>
              <a:rPr sz="1700" b="1" spc="35" dirty="0">
                <a:latin typeface="Arial"/>
                <a:cs typeface="Arial"/>
              </a:rPr>
              <a:t> </a:t>
            </a:r>
            <a:r>
              <a:rPr sz="1700" b="1" spc="-10" dirty="0" err="1">
                <a:latin typeface="Arial"/>
                <a:cs typeface="Arial"/>
              </a:rPr>
              <a:t>Informática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ca-ES" sz="1700" b="1" dirty="0">
                <a:latin typeface="Arial"/>
                <a:cs typeface="Arial"/>
              </a:rPr>
              <a:t>Projecte</a:t>
            </a:r>
            <a:r>
              <a:rPr lang="es-ES" sz="1700" b="1" dirty="0">
                <a:latin typeface="Arial"/>
                <a:cs typeface="Arial"/>
              </a:rPr>
              <a:t> de fi de </a:t>
            </a:r>
            <a:r>
              <a:rPr lang="es-ES" sz="1700" b="1" dirty="0" err="1">
                <a:latin typeface="Arial"/>
                <a:cs typeface="Arial"/>
              </a:rPr>
              <a:t>grau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es-ES" sz="2450" b="1" dirty="0" err="1">
                <a:solidFill>
                  <a:srgbClr val="B52123"/>
                </a:solidFill>
                <a:latin typeface="Arial"/>
                <a:cs typeface="Arial"/>
              </a:rPr>
              <a:t>Eina</a:t>
            </a:r>
            <a:r>
              <a:rPr lang="es-ES" sz="2450" b="1" dirty="0">
                <a:solidFill>
                  <a:srgbClr val="B52123"/>
                </a:solidFill>
                <a:latin typeface="Arial"/>
                <a:cs typeface="Arial"/>
              </a:rPr>
              <a:t> per facilitar la </a:t>
            </a:r>
            <a:r>
              <a:rPr lang="es-ES" sz="2450" b="1" dirty="0" err="1">
                <a:solidFill>
                  <a:srgbClr val="B52123"/>
                </a:solidFill>
                <a:latin typeface="Arial"/>
                <a:cs typeface="Arial"/>
              </a:rPr>
              <a:t>creació</a:t>
            </a:r>
            <a:r>
              <a:rPr lang="es-ES" sz="2450" b="1" dirty="0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lang="es-ES" sz="2450" b="1" dirty="0" err="1">
                <a:solidFill>
                  <a:srgbClr val="B52123"/>
                </a:solidFill>
                <a:latin typeface="Arial"/>
                <a:cs typeface="Arial"/>
              </a:rPr>
              <a:t>d’aplicacions</a:t>
            </a:r>
            <a:r>
              <a:rPr lang="es-ES" sz="2450" b="1" dirty="0">
                <a:solidFill>
                  <a:srgbClr val="B52123"/>
                </a:solidFill>
                <a:latin typeface="Arial"/>
                <a:cs typeface="Arial"/>
              </a:rPr>
              <a:t> web </a:t>
            </a:r>
            <a:r>
              <a:rPr lang="es-ES" sz="2450" b="1" dirty="0" err="1">
                <a:solidFill>
                  <a:srgbClr val="B52123"/>
                </a:solidFill>
                <a:latin typeface="Arial"/>
                <a:cs typeface="Arial"/>
              </a:rPr>
              <a:t>accessibles</a:t>
            </a:r>
            <a:r>
              <a:rPr lang="es-ES" sz="2450" b="1" dirty="0">
                <a:solidFill>
                  <a:srgbClr val="B52123"/>
                </a:solidFill>
                <a:latin typeface="Arial"/>
                <a:cs typeface="Arial"/>
              </a:rPr>
              <a:t> per a persones </a:t>
            </a:r>
            <a:r>
              <a:rPr lang="es-ES" sz="2450" b="1" dirty="0" err="1">
                <a:solidFill>
                  <a:srgbClr val="B52123"/>
                </a:solidFill>
                <a:latin typeface="Arial"/>
                <a:cs typeface="Arial"/>
              </a:rPr>
              <a:t>amb</a:t>
            </a:r>
            <a:r>
              <a:rPr lang="es-ES" sz="2450" b="1" dirty="0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lang="es-ES" sz="2450" b="1" dirty="0" err="1">
                <a:solidFill>
                  <a:srgbClr val="B52123"/>
                </a:solidFill>
                <a:latin typeface="Arial"/>
                <a:cs typeface="Arial"/>
              </a:rPr>
              <a:t>discapacitat</a:t>
            </a:r>
            <a:r>
              <a:rPr lang="es-ES" sz="2450" b="1" dirty="0">
                <a:solidFill>
                  <a:srgbClr val="B52123"/>
                </a:solidFill>
                <a:latin typeface="Arial"/>
                <a:cs typeface="Arial"/>
              </a:rPr>
              <a:t> visual</a:t>
            </a: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endParaRPr lang="es-ES" sz="2450" b="1" dirty="0">
              <a:solidFill>
                <a:srgbClr val="B52123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1700" b="1" dirty="0">
                <a:latin typeface="Arial"/>
                <a:cs typeface="Arial"/>
              </a:rPr>
              <a:t>Grad</a:t>
            </a:r>
            <a:r>
              <a:rPr sz="1700" b="1" spc="40" dirty="0">
                <a:latin typeface="Arial"/>
                <a:cs typeface="Arial"/>
              </a:rPr>
              <a:t> </a:t>
            </a:r>
            <a:r>
              <a:rPr lang="es-ES" sz="1700" b="1" spc="40" dirty="0">
                <a:latin typeface="Arial"/>
                <a:cs typeface="Arial"/>
              </a:rPr>
              <a:t>d’</a:t>
            </a:r>
            <a:r>
              <a:rPr sz="1700" b="1" dirty="0" err="1">
                <a:latin typeface="Arial"/>
                <a:cs typeface="Arial"/>
              </a:rPr>
              <a:t>ingeniería</a:t>
            </a:r>
            <a:r>
              <a:rPr sz="1700" b="1" spc="4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inform</a:t>
            </a:r>
            <a:r>
              <a:rPr lang="es-ES" sz="1700" b="1" spc="-10" dirty="0" err="1">
                <a:latin typeface="Arial"/>
                <a:cs typeface="Arial"/>
              </a:rPr>
              <a:t>à</a:t>
            </a:r>
            <a:r>
              <a:rPr sz="1700" b="1" spc="-10" dirty="0" err="1">
                <a:latin typeface="Arial"/>
                <a:cs typeface="Arial"/>
              </a:rPr>
              <a:t>tica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Curs</a:t>
            </a:r>
            <a:r>
              <a:rPr sz="1700" b="1" spc="6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academic:</a:t>
            </a:r>
            <a:r>
              <a:rPr sz="1700" b="1" spc="6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2024-</a:t>
            </a:r>
            <a:r>
              <a:rPr sz="1700" b="1" spc="-20" dirty="0">
                <a:latin typeface="Arial"/>
                <a:cs typeface="Arial"/>
              </a:rPr>
              <a:t>2025</a:t>
            </a:r>
            <a:endParaRPr lang="es-ES" sz="1700" b="1" spc="-2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endParaRPr sz="1700" dirty="0">
              <a:latin typeface="Arial"/>
              <a:cs typeface="Arial"/>
            </a:endParaRPr>
          </a:p>
          <a:p>
            <a:pPr marL="2646045" marR="2639695" indent="104775" algn="ctr">
              <a:lnSpc>
                <a:spcPct val="169900"/>
              </a:lnSpc>
              <a:spcBef>
                <a:spcPts val="265"/>
              </a:spcBef>
            </a:pPr>
            <a:r>
              <a:rPr lang="es-ES" sz="2050" dirty="0">
                <a:solidFill>
                  <a:srgbClr val="56566B"/>
                </a:solidFill>
                <a:latin typeface="Arial MT"/>
                <a:cs typeface="Arial MT"/>
              </a:rPr>
              <a:t>Joan Alcaina Aznar</a:t>
            </a:r>
          </a:p>
          <a:p>
            <a:pPr marL="2646045" marR="2639695" indent="104775" algn="ctr">
              <a:lnSpc>
                <a:spcPct val="169900"/>
              </a:lnSpc>
              <a:spcBef>
                <a:spcPts val="265"/>
              </a:spcBef>
            </a:pPr>
            <a:r>
              <a:rPr sz="2050" spc="-20" dirty="0">
                <a:solidFill>
                  <a:srgbClr val="56566B"/>
                </a:solidFill>
                <a:latin typeface="Arial MT"/>
                <a:cs typeface="Arial MT"/>
              </a:rPr>
              <a:t>Tutor:</a:t>
            </a:r>
            <a:r>
              <a:rPr sz="2050" spc="-45" dirty="0">
                <a:solidFill>
                  <a:srgbClr val="56566B"/>
                </a:solidFill>
                <a:latin typeface="Arial MT"/>
                <a:cs typeface="Arial MT"/>
              </a:rPr>
              <a:t> </a:t>
            </a:r>
            <a:r>
              <a:rPr lang="es-ES" sz="2050" dirty="0">
                <a:solidFill>
                  <a:srgbClr val="56566B"/>
                </a:solidFill>
                <a:latin typeface="Arial MT"/>
                <a:cs typeface="Arial MT"/>
              </a:rPr>
              <a:t>Manuela Albert Albiol</a:t>
            </a:r>
            <a:endParaRPr sz="2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5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lang="es-ES" sz="2050" dirty="0">
                <a:latin typeface="Arial MT"/>
                <a:cs typeface="Arial MT"/>
              </a:rPr>
              <a:t>18 de </a:t>
            </a:r>
            <a:r>
              <a:rPr lang="es-ES" sz="2050" dirty="0" err="1">
                <a:latin typeface="Arial MT"/>
                <a:cs typeface="Arial MT"/>
              </a:rPr>
              <a:t>setembre</a:t>
            </a:r>
            <a:r>
              <a:rPr lang="es-ES" sz="205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de</a:t>
            </a:r>
            <a:r>
              <a:rPr sz="2050" spc="15" dirty="0">
                <a:latin typeface="Arial MT"/>
                <a:cs typeface="Arial MT"/>
              </a:rPr>
              <a:t> </a:t>
            </a:r>
            <a:r>
              <a:rPr sz="2050" spc="-20" dirty="0">
                <a:latin typeface="Arial MT"/>
                <a:cs typeface="Arial MT"/>
              </a:rPr>
              <a:t>2025</a:t>
            </a:r>
            <a:endParaRPr sz="2050" dirty="0">
              <a:latin typeface="Arial MT"/>
              <a:cs typeface="Arial MT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C534D9-D507-B58E-F715-578FFFBEA80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lang="es-ES" spc="-25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D21FF3-B06D-F542-8AD7-E94DD7F9BF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18 de setembre de</a:t>
            </a:r>
            <a:r>
              <a:rPr lang="es-ES" spc="-5"/>
              <a:t> </a:t>
            </a:r>
            <a:r>
              <a:rPr lang="es-ES" spc="-20"/>
              <a:t>2025</a:t>
            </a:r>
            <a:endParaRPr lang="es-ES" spc="-2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813F97-DE50-00CF-B8F9-521C2F2AC7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s-ES" smtClean="0"/>
              <a:t>1</a:t>
            </a:fld>
            <a:r>
              <a:rPr lang="es-ES" spc="-5"/>
              <a:t> </a:t>
            </a:r>
            <a:r>
              <a:rPr lang="es-ES"/>
              <a:t>/</a:t>
            </a:r>
            <a:r>
              <a:rPr lang="es-ES" spc="-5"/>
              <a:t> </a:t>
            </a:r>
            <a:r>
              <a:rPr lang="es-ES" spc="-25"/>
              <a:t>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004" y="247119"/>
            <a:ext cx="544775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lang="es-ES" spc="-10" dirty="0"/>
              <a:t>6.1 Mala praxis contra bona praxis</a:t>
            </a:r>
            <a:endParaRPr spc="-10" dirty="0"/>
          </a:p>
        </p:txBody>
      </p:sp>
      <p:grpSp>
        <p:nvGrpSpPr>
          <p:cNvPr id="6" name="object 6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7" name="object 7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10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18 de setembre de 2025</a:t>
            </a:r>
            <a:endParaRPr spc="-2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743655C-A014-A658-18E1-E24F2862D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957" y="871037"/>
            <a:ext cx="3467100" cy="20637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DAB83C8-E991-6D5B-594B-FCB4FB15F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8" y="3351422"/>
            <a:ext cx="4412252" cy="269002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480AE10-1B5C-9A7E-FA5D-BFA29AF4A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453" y="3358559"/>
            <a:ext cx="5401069" cy="19314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708C24B-194E-5F55-EE8A-2A612C3A3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987" y="5621013"/>
            <a:ext cx="4826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7442209-152D-D1A3-55D7-4F8CBD3E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DA87CD-129B-FDE7-5F2E-692E41E63C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5325" y="260717"/>
            <a:ext cx="137786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lang="es-ES" spc="-10" dirty="0"/>
              <a:t>7. Aria </a:t>
            </a:r>
            <a:endParaRPr spc="-10" dirty="0"/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441BA748-6879-5E81-C57A-CDED54765B61}"/>
              </a:ext>
            </a:extLst>
          </p:cNvPr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380B308F-E747-833E-A88C-096FAD998B12}"/>
                </a:ext>
              </a:extLst>
            </p:cNvPr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3"/>
              <a:extLst>
                <a:ext uri="{FF2B5EF4-FFF2-40B4-BE49-F238E27FC236}">
                  <a16:creationId xmlns:a16="http://schemas.microsoft.com/office/drawing/2014/main" id="{506AA142-90FA-3789-A36C-1F62FBF8D35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7E22875-919C-48AA-A89B-84C8465FE5E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D19B2F3-F585-CC0C-A4AE-D63C791D2A9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11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EE92D03-218F-88B4-C532-EF1876F22C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59746" y="7533295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1D4D0F-A7D9-F351-4C8A-5EC5673D24DE}"/>
              </a:ext>
            </a:extLst>
          </p:cNvPr>
          <p:cNvSpPr txBox="1"/>
          <p:nvPr/>
        </p:nvSpPr>
        <p:spPr>
          <a:xfrm>
            <a:off x="4951956" y="3994727"/>
            <a:ext cx="6629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000000"/>
                </a:solidFill>
                <a:latin typeface="-webkit-standard"/>
              </a:rPr>
              <a:t>Rols</a:t>
            </a:r>
            <a:r>
              <a:rPr lang="es-ES" sz="2000" dirty="0">
                <a:solidFill>
                  <a:srgbClr val="000000"/>
                </a:solidFill>
                <a:latin typeface="-webkit-standard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000000"/>
                </a:solidFill>
                <a:latin typeface="-webkit-standard"/>
              </a:rPr>
              <a:t>Estats</a:t>
            </a:r>
            <a:r>
              <a:rPr lang="es-ES" sz="2000" dirty="0">
                <a:solidFill>
                  <a:srgbClr val="000000"/>
                </a:solidFill>
                <a:latin typeface="-webkit-standard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000000"/>
                </a:solidFill>
                <a:latin typeface="-webkit-standard"/>
              </a:rPr>
              <a:t>Accessible</a:t>
            </a:r>
            <a:r>
              <a:rPr lang="es-ES" sz="20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-webkit-standard"/>
              </a:rPr>
              <a:t>Name</a:t>
            </a:r>
            <a:r>
              <a:rPr lang="es-ES" sz="2000" dirty="0">
                <a:solidFill>
                  <a:srgbClr val="000000"/>
                </a:solidFill>
                <a:latin typeface="-webkit-standard"/>
              </a:rPr>
              <a:t> i </a:t>
            </a:r>
            <a:r>
              <a:rPr lang="es-ES" sz="2000" dirty="0" err="1">
                <a:solidFill>
                  <a:srgbClr val="000000"/>
                </a:solidFill>
                <a:latin typeface="-webkit-standard"/>
              </a:rPr>
              <a:t>Description</a:t>
            </a:r>
            <a:endParaRPr lang="es-ES" sz="2000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-webkit-standard"/>
              </a:rPr>
              <a:t>Aria </a:t>
            </a:r>
            <a:r>
              <a:rPr lang="es-ES" sz="2000" dirty="0" err="1">
                <a:solidFill>
                  <a:srgbClr val="000000"/>
                </a:solidFill>
                <a:latin typeface="-webkit-standard"/>
              </a:rPr>
              <a:t>live</a:t>
            </a:r>
            <a:endParaRPr lang="ca-ES" sz="2000" dirty="0"/>
          </a:p>
        </p:txBody>
      </p:sp>
      <p:pic>
        <p:nvPicPr>
          <p:cNvPr id="1026" name="Picture 2" descr="Las 5 reglas WAI-ARIA">
            <a:extLst>
              <a:ext uri="{FF2B5EF4-FFF2-40B4-BE49-F238E27FC236}">
                <a16:creationId xmlns:a16="http://schemas.microsoft.com/office/drawing/2014/main" id="{DF0177D7-6F2A-98AF-8F2D-820FC93F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69096"/>
            <a:ext cx="3128962" cy="208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3B72BDB-413E-D0B0-40B7-5C2D9161DFAB}"/>
              </a:ext>
            </a:extLst>
          </p:cNvPr>
          <p:cNvSpPr txBox="1"/>
          <p:nvPr/>
        </p:nvSpPr>
        <p:spPr>
          <a:xfrm>
            <a:off x="4482318" y="3446019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/>
              <a:t>Defineix:</a:t>
            </a:r>
          </a:p>
        </p:txBody>
      </p:sp>
      <p:graphicFrame>
        <p:nvGraphicFramePr>
          <p:cNvPr id="1028" name="CuadroTexto 12">
            <a:extLst>
              <a:ext uri="{FF2B5EF4-FFF2-40B4-BE49-F238E27FC236}">
                <a16:creationId xmlns:a16="http://schemas.microsoft.com/office/drawing/2014/main" id="{F3AA3396-6D19-82CE-AC5A-72483A705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450331"/>
              </p:ext>
            </p:extLst>
          </p:nvPr>
        </p:nvGraphicFramePr>
        <p:xfrm>
          <a:off x="858982" y="857764"/>
          <a:ext cx="8305800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6F6497A8-5D1E-4E78-9324-B0C9711A0348}"/>
              </a:ext>
            </a:extLst>
          </p:cNvPr>
          <p:cNvGrpSpPr/>
          <p:nvPr/>
        </p:nvGrpSpPr>
        <p:grpSpPr>
          <a:xfrm>
            <a:off x="1632745" y="5446402"/>
            <a:ext cx="2457673" cy="1474603"/>
            <a:chOff x="5846258" y="601526"/>
            <a:chExt cx="2457673" cy="147460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7300144-0290-8701-405E-DFD690E258F7}"/>
                </a:ext>
              </a:extLst>
            </p:cNvPr>
            <p:cNvSpPr/>
            <p:nvPr/>
          </p:nvSpPr>
          <p:spPr>
            <a:xfrm>
              <a:off x="5846258" y="601526"/>
              <a:ext cx="2457673" cy="147460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a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DA94694-D678-ED60-616A-FBC4009AC262}"/>
                </a:ext>
              </a:extLst>
            </p:cNvPr>
            <p:cNvSpPr txBox="1"/>
            <p:nvPr/>
          </p:nvSpPr>
          <p:spPr>
            <a:xfrm>
              <a:off x="5846258" y="601526"/>
              <a:ext cx="2457673" cy="14746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dirty="0"/>
                <a:t>Complementa </a:t>
              </a:r>
              <a:r>
                <a:rPr lang="es-ES" sz="1600" kern="1200" dirty="0" err="1"/>
                <a:t>l'HTML</a:t>
              </a:r>
              <a:endParaRPr lang="en-US" sz="1600" kern="1200" dirty="0"/>
            </a:p>
          </p:txBody>
        </p:sp>
      </p:grpSp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72F1C670-1A8E-9644-0E93-A9264D0FA685}"/>
              </a:ext>
            </a:extLst>
          </p:cNvPr>
          <p:cNvCxnSpPr/>
          <p:nvPr/>
        </p:nvCxnSpPr>
        <p:spPr>
          <a:xfrm rot="16200000" flipH="1">
            <a:off x="433527" y="5398030"/>
            <a:ext cx="1211128" cy="360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5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43000" y="224262"/>
            <a:ext cx="1072388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23490" algn="l">
              <a:lnSpc>
                <a:spcPct val="100000"/>
              </a:lnSpc>
              <a:spcBef>
                <a:spcPts val="125"/>
              </a:spcBef>
            </a:pPr>
            <a:r>
              <a:rPr lang="es-ES" spc="-20" dirty="0"/>
              <a:t>8. </a:t>
            </a:r>
            <a:r>
              <a:rPr lang="es-ES" spc="-20" dirty="0" err="1"/>
              <a:t>Ús</a:t>
            </a:r>
            <a:r>
              <a:rPr lang="es-ES" spc="-20" dirty="0"/>
              <a:t> de la </a:t>
            </a:r>
            <a:r>
              <a:rPr lang="es-ES" spc="-20" dirty="0" err="1"/>
              <a:t>Intel.ligència</a:t>
            </a:r>
            <a:r>
              <a:rPr lang="es-ES" spc="-20" dirty="0"/>
              <a:t> artificial en </a:t>
            </a:r>
            <a:r>
              <a:rPr lang="es-ES" spc="-20" dirty="0" err="1"/>
              <a:t>l’accessibilitat</a:t>
            </a:r>
            <a:endParaRPr spc="-20" dirty="0"/>
          </a:p>
        </p:txBody>
      </p:sp>
      <p:grpSp>
        <p:nvGrpSpPr>
          <p:cNvPr id="7" name="object 7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8" name="object 8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12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357897" y="7563988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graphicFrame>
        <p:nvGraphicFramePr>
          <p:cNvPr id="21" name="CuadroTexto 13">
            <a:extLst>
              <a:ext uri="{FF2B5EF4-FFF2-40B4-BE49-F238E27FC236}">
                <a16:creationId xmlns:a16="http://schemas.microsoft.com/office/drawing/2014/main" id="{F60E8ED9-6A84-C9BC-DEC6-46AD1B288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623595"/>
              </p:ext>
            </p:extLst>
          </p:nvPr>
        </p:nvGraphicFramePr>
        <p:xfrm>
          <a:off x="709347" y="1447800"/>
          <a:ext cx="8089820" cy="433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61999"/>
            <a:ext cx="525780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59865">
              <a:lnSpc>
                <a:spcPct val="100000"/>
              </a:lnSpc>
              <a:spcBef>
                <a:spcPts val="125"/>
              </a:spcBef>
            </a:pPr>
            <a:r>
              <a:rPr lang="es-ES" spc="-10" dirty="0"/>
              <a:t>9 </a:t>
            </a:r>
            <a:r>
              <a:rPr lang="es-ES" spc="-10" dirty="0" err="1"/>
              <a:t>Anàlisis</a:t>
            </a:r>
            <a:r>
              <a:rPr lang="es-ES" spc="-10" dirty="0"/>
              <a:t> del problema 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09713" y="1125162"/>
            <a:ext cx="8755380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s-ES" sz="2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9" name="object 9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13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18 de setembre de 2025</a:t>
            </a:r>
            <a:endParaRPr spc="-20"/>
          </a:p>
        </p:txBody>
      </p:sp>
      <p:graphicFrame>
        <p:nvGraphicFramePr>
          <p:cNvPr id="17" name="CuadroTexto 14">
            <a:extLst>
              <a:ext uri="{FF2B5EF4-FFF2-40B4-BE49-F238E27FC236}">
                <a16:creationId xmlns:a16="http://schemas.microsoft.com/office/drawing/2014/main" id="{78809971-530B-21DA-1137-E58645D39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320439"/>
              </p:ext>
            </p:extLst>
          </p:nvPr>
        </p:nvGraphicFramePr>
        <p:xfrm>
          <a:off x="1172659" y="1672320"/>
          <a:ext cx="8029487" cy="419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2FEA44-7474-5B82-537F-DD212EBC7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79D4DDA-99E9-2D0B-9329-C0D75CBD7C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1791" y="187597"/>
            <a:ext cx="389293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lang="es-ES" spc="-25" dirty="0"/>
              <a:t>10</a:t>
            </a:r>
            <a:r>
              <a:rPr spc="-25" dirty="0"/>
              <a:t>.</a:t>
            </a:r>
            <a:r>
              <a:rPr dirty="0"/>
              <a:t>	</a:t>
            </a:r>
            <a:r>
              <a:rPr lang="es-ES" dirty="0" err="1"/>
              <a:t>Solució</a:t>
            </a:r>
            <a:r>
              <a:rPr lang="es-ES" dirty="0"/>
              <a:t> </a:t>
            </a:r>
            <a:r>
              <a:rPr lang="es-ES" dirty="0" err="1"/>
              <a:t>proposada</a:t>
            </a:r>
            <a:endParaRPr spc="-10" dirty="0"/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3B1895CC-9DBE-E467-7152-1B7ABC681151}"/>
              </a:ext>
            </a:extLst>
          </p:cNvPr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13964282-22CF-CFE0-A481-5E9907EC6E14}"/>
                </a:ext>
              </a:extLst>
            </p:cNvPr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>
              <a:hlinkClick r:id="rId3"/>
              <a:extLst>
                <a:ext uri="{FF2B5EF4-FFF2-40B4-BE49-F238E27FC236}">
                  <a16:creationId xmlns:a16="http://schemas.microsoft.com/office/drawing/2014/main" id="{1D5A2900-D95D-A3AB-FEEA-988BCBDF5BA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6BF5A4D8-C75A-4929-B66A-56701233FF9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AAB5A83-C593-0C9B-5206-F46F0A9A956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14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5C5D82A-8938-FEED-2356-A0F5AB268DE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248400" y="7495658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graphicFrame>
        <p:nvGraphicFramePr>
          <p:cNvPr id="21" name="CuadroTexto 18">
            <a:extLst>
              <a:ext uri="{FF2B5EF4-FFF2-40B4-BE49-F238E27FC236}">
                <a16:creationId xmlns:a16="http://schemas.microsoft.com/office/drawing/2014/main" id="{0CD9688E-AA28-4C7F-AE34-1EC3FC51A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932901"/>
              </p:ext>
            </p:extLst>
          </p:nvPr>
        </p:nvGraphicFramePr>
        <p:xfrm>
          <a:off x="-604693" y="596676"/>
          <a:ext cx="10434494" cy="672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CF9E920D-F150-11E8-BD04-44AB518FC8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6443" y="990600"/>
            <a:ext cx="5055628" cy="28956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6EF37A-C8C5-9806-2D48-77833DFA08BD}"/>
              </a:ext>
            </a:extLst>
          </p:cNvPr>
          <p:cNvSpPr txBox="1"/>
          <p:nvPr/>
        </p:nvSpPr>
        <p:spPr>
          <a:xfrm>
            <a:off x="3487887" y="407304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Eina web interactiva</a:t>
            </a:r>
          </a:p>
        </p:txBody>
      </p:sp>
    </p:spTree>
    <p:extLst>
      <p:ext uri="{BB962C8B-B14F-4D97-AF65-F5344CB8AC3E}">
        <p14:creationId xmlns:p14="http://schemas.microsoft.com/office/powerpoint/2010/main" val="12198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FFC16B-5AC0-14FD-47C8-05FA0E0AF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882AF5-694E-E907-54BF-A8EB1EBFD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5440" y="275831"/>
            <a:ext cx="5047519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lang="es-ES" spc="-25" dirty="0"/>
              <a:t>10.1 </a:t>
            </a:r>
            <a:r>
              <a:rPr lang="es-ES" spc="-25" dirty="0" err="1"/>
              <a:t>Caracteristiques</a:t>
            </a:r>
            <a:r>
              <a:rPr lang="es-ES" spc="-25" dirty="0"/>
              <a:t> destacades </a:t>
            </a:r>
            <a:endParaRPr spc="-10" dirty="0"/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17EB5480-73D4-84A1-5F97-8629AEE455AB}"/>
              </a:ext>
            </a:extLst>
          </p:cNvPr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B3CA71A-AC79-1D5C-7FC1-06032CAFD465}"/>
                </a:ext>
              </a:extLst>
            </p:cNvPr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>
              <a:hlinkClick r:id="rId3"/>
              <a:extLst>
                <a:ext uri="{FF2B5EF4-FFF2-40B4-BE49-F238E27FC236}">
                  <a16:creationId xmlns:a16="http://schemas.microsoft.com/office/drawing/2014/main" id="{6C529E76-0DFF-5A94-964C-4793FFCF884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D78D8221-08E3-B57F-C950-AD68E7DF1D3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B8A0379-1DF8-AFB7-813A-C4459E5639E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15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983AB17-40D5-F1A5-A1DD-C460BCC6722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248400" y="7495658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graphicFrame>
        <p:nvGraphicFramePr>
          <p:cNvPr id="21" name="CuadroTexto 18">
            <a:extLst>
              <a:ext uri="{FF2B5EF4-FFF2-40B4-BE49-F238E27FC236}">
                <a16:creationId xmlns:a16="http://schemas.microsoft.com/office/drawing/2014/main" id="{21AA7C0D-451C-FA1E-A506-27E6C1009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391381"/>
              </p:ext>
            </p:extLst>
          </p:nvPr>
        </p:nvGraphicFramePr>
        <p:xfrm>
          <a:off x="652606" y="1752600"/>
          <a:ext cx="9100993" cy="3276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9893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705" y="275831"/>
            <a:ext cx="546360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ES" spc="-10" dirty="0"/>
              <a:t>11. </a:t>
            </a:r>
            <a:r>
              <a:rPr lang="es-ES" spc="-10" dirty="0" err="1"/>
              <a:t>Públic</a:t>
            </a:r>
            <a:r>
              <a:rPr lang="es-ES" spc="-10" dirty="0"/>
              <a:t> </a:t>
            </a:r>
            <a:r>
              <a:rPr lang="es-ES" spc="-10" dirty="0" err="1"/>
              <a:t>objectiu</a:t>
            </a:r>
            <a:r>
              <a:rPr lang="es-ES" spc="-10" dirty="0"/>
              <a:t> de </a:t>
            </a:r>
            <a:r>
              <a:rPr lang="es-ES" spc="-10" dirty="0" err="1"/>
              <a:t>l’aplicació</a:t>
            </a:r>
            <a:endParaRPr spc="-10" dirty="0"/>
          </a:p>
        </p:txBody>
      </p:sp>
      <p:grpSp>
        <p:nvGrpSpPr>
          <p:cNvPr id="7" name="object 7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8" name="object 8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16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248400" y="7531110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graphicFrame>
        <p:nvGraphicFramePr>
          <p:cNvPr id="18" name="CuadroTexto 13">
            <a:extLst>
              <a:ext uri="{FF2B5EF4-FFF2-40B4-BE49-F238E27FC236}">
                <a16:creationId xmlns:a16="http://schemas.microsoft.com/office/drawing/2014/main" id="{FD46BF94-FB04-0DC9-CC4D-73F86C213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12122"/>
              </p:ext>
            </p:extLst>
          </p:nvPr>
        </p:nvGraphicFramePr>
        <p:xfrm>
          <a:off x="94307" y="1770639"/>
          <a:ext cx="10058400" cy="40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5269" y="275831"/>
            <a:ext cx="3844862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lang="es-ES" spc="-25" dirty="0"/>
              <a:t>12</a:t>
            </a:r>
            <a:r>
              <a:rPr spc="-25" dirty="0"/>
              <a:t>.</a:t>
            </a:r>
            <a:r>
              <a:rPr dirty="0"/>
              <a:t>	</a:t>
            </a:r>
            <a:r>
              <a:rPr lang="es-ES" spc="-10" dirty="0" err="1"/>
              <a:t>Conclucions</a:t>
            </a:r>
            <a:r>
              <a:rPr lang="es-ES" spc="-10" dirty="0"/>
              <a:t> i </a:t>
            </a:r>
            <a:r>
              <a:rPr lang="es-ES" spc="-10" dirty="0" err="1"/>
              <a:t>resum</a:t>
            </a:r>
            <a:endParaRPr spc="-10" dirty="0"/>
          </a:p>
        </p:txBody>
      </p:sp>
      <p:grpSp>
        <p:nvGrpSpPr>
          <p:cNvPr id="7" name="object 7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8" name="object 8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17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172200" y="7520403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graphicFrame>
        <p:nvGraphicFramePr>
          <p:cNvPr id="16" name="CuadroTexto 13">
            <a:extLst>
              <a:ext uri="{FF2B5EF4-FFF2-40B4-BE49-F238E27FC236}">
                <a16:creationId xmlns:a16="http://schemas.microsoft.com/office/drawing/2014/main" id="{01BD7415-BEDA-E530-E543-396CB30F9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064959"/>
              </p:ext>
            </p:extLst>
          </p:nvPr>
        </p:nvGraphicFramePr>
        <p:xfrm>
          <a:off x="557357" y="1600200"/>
          <a:ext cx="8496300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40" rIns="0" bIns="0" rtlCol="0">
            <a:spAutoFit/>
          </a:bodyPr>
          <a:lstStyle/>
          <a:p>
            <a:pPr marL="3502660">
              <a:lnSpc>
                <a:spcPct val="100000"/>
              </a:lnSpc>
              <a:spcBef>
                <a:spcPts val="125"/>
              </a:spcBef>
            </a:pPr>
            <a:r>
              <a:rPr lang="es-ES" spc="-10" dirty="0"/>
              <a:t>Índex</a:t>
            </a:r>
            <a:endParaRPr spc="-10" dirty="0"/>
          </a:p>
        </p:txBody>
      </p:sp>
      <p:grpSp>
        <p:nvGrpSpPr>
          <p:cNvPr id="5" name="object 5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6" name="object 6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2</a:t>
            </a:fld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25" dirty="0"/>
              <a:t>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172200" y="7543800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73C892A-EBB1-628C-60A2-71B2CEE2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422" y="524364"/>
            <a:ext cx="7773670" cy="692497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Introducció i motivació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Situació actual respecte a l’accessibilitat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Objectius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Estat de l’art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Lectors de pantalla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La base d’una web accessible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ARIA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Ús de la </a:t>
            </a:r>
            <a:r>
              <a:rPr lang="ca-ES" sz="2400" dirty="0" err="1">
                <a:solidFill>
                  <a:schemeClr val="accent2">
                    <a:lumMod val="75000"/>
                  </a:schemeClr>
                </a:solidFill>
              </a:rPr>
              <a:t>intel.ligència</a:t>
            </a: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 artificial en l’accessibilitat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Anàlisis del problema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Solució proposada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Públic objectiu de l’aplicació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ca-ES" sz="2400" dirty="0">
                <a:solidFill>
                  <a:schemeClr val="accent2">
                    <a:lumMod val="75000"/>
                  </a:schemeClr>
                </a:solidFill>
              </a:rPr>
              <a:t>Conclusió i resum</a:t>
            </a:r>
          </a:p>
          <a:p>
            <a:pPr marL="800100" lvl="1" indent="-342900">
              <a:buFont typeface="+mj-lt"/>
              <a:buAutoNum type="arabicPeriod"/>
            </a:pPr>
            <a:endParaRPr lang="ca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807" y="273926"/>
            <a:ext cx="7767764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04695">
              <a:lnSpc>
                <a:spcPct val="100000"/>
              </a:lnSpc>
              <a:spcBef>
                <a:spcPts val="125"/>
              </a:spcBef>
            </a:pPr>
            <a:r>
              <a:rPr lang="es-ES" dirty="0"/>
              <a:t> 1 </a:t>
            </a:r>
            <a:r>
              <a:rPr lang="es-ES" dirty="0" err="1"/>
              <a:t>Introducció</a:t>
            </a:r>
            <a:r>
              <a:rPr lang="es-ES" dirty="0"/>
              <a:t> i </a:t>
            </a:r>
            <a:r>
              <a:rPr lang="es-ES" dirty="0" err="1"/>
              <a:t>motivació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10445" y="4477829"/>
            <a:ext cx="8533130" cy="25327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lang="es-ES" sz="2400" i="1" dirty="0">
                <a:latin typeface="Arial MT"/>
                <a:cs typeface="Arial MT"/>
              </a:rPr>
              <a:t>Si </a:t>
            </a:r>
            <a:r>
              <a:rPr lang="es-ES" sz="2400" i="1" dirty="0" err="1">
                <a:latin typeface="Arial MT"/>
                <a:cs typeface="Arial MT"/>
              </a:rPr>
              <a:t>vull</a:t>
            </a:r>
            <a:r>
              <a:rPr lang="es-ES" sz="2400" i="1" dirty="0">
                <a:latin typeface="Arial MT"/>
                <a:cs typeface="Arial MT"/>
              </a:rPr>
              <a:t> </a:t>
            </a:r>
            <a:r>
              <a:rPr lang="es-ES" sz="2400" i="1" dirty="0" err="1">
                <a:latin typeface="Arial MT"/>
                <a:cs typeface="Arial MT"/>
              </a:rPr>
              <a:t>fer</a:t>
            </a:r>
            <a:r>
              <a:rPr lang="es-ES" sz="2400" i="1" dirty="0">
                <a:latin typeface="Arial MT"/>
                <a:cs typeface="Arial MT"/>
              </a:rPr>
              <a:t> una web accesible, </a:t>
            </a:r>
            <a:r>
              <a:rPr lang="es-ES" sz="2400" i="1" dirty="0" err="1">
                <a:latin typeface="Arial MT"/>
                <a:cs typeface="Arial MT"/>
              </a:rPr>
              <a:t>com</a:t>
            </a:r>
            <a:r>
              <a:rPr lang="es-ES" sz="2400" i="1" dirty="0">
                <a:latin typeface="Arial MT"/>
                <a:cs typeface="Arial MT"/>
              </a:rPr>
              <a:t> </a:t>
            </a:r>
            <a:r>
              <a:rPr lang="es-ES" sz="2400" i="1" dirty="0" err="1">
                <a:latin typeface="Arial MT"/>
                <a:cs typeface="Arial MT"/>
              </a:rPr>
              <a:t>hauria</a:t>
            </a:r>
            <a:r>
              <a:rPr lang="es-ES" sz="2400" i="1" dirty="0">
                <a:latin typeface="Arial MT"/>
                <a:cs typeface="Arial MT"/>
              </a:rPr>
              <a:t> de ser?</a:t>
            </a: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2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2050" b="1" dirty="0" err="1">
                <a:latin typeface="Arial"/>
                <a:cs typeface="Arial"/>
              </a:rPr>
              <a:t>Motivació</a:t>
            </a:r>
            <a:r>
              <a:rPr lang="es-ES" sz="2050" b="1" dirty="0">
                <a:latin typeface="Arial"/>
                <a:cs typeface="Arial"/>
              </a:rPr>
              <a:t> del TFG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Arial"/>
              <a:cs typeface="Arial"/>
            </a:endParaRPr>
          </a:p>
          <a:p>
            <a:pPr lvl="1">
              <a:spcBef>
                <a:spcPts val="130"/>
              </a:spcBef>
              <a:buFont typeface="Arial MT"/>
              <a:buChar char="•"/>
            </a:pPr>
            <a:r>
              <a:rPr lang="es-ES" sz="2050" dirty="0">
                <a:latin typeface="Arial MT"/>
                <a:cs typeface="Arial MT"/>
              </a:rPr>
              <a:t> La información sobre </a:t>
            </a:r>
            <a:r>
              <a:rPr lang="es-ES" sz="2050" dirty="0" err="1">
                <a:latin typeface="Arial MT"/>
                <a:cs typeface="Arial MT"/>
              </a:rPr>
              <a:t>l’accessibilitat</a:t>
            </a:r>
            <a:r>
              <a:rPr lang="es-ES" sz="2050" dirty="0">
                <a:latin typeface="Arial MT"/>
                <a:cs typeface="Arial MT"/>
              </a:rPr>
              <a:t> es farragosa</a:t>
            </a:r>
          </a:p>
          <a:p>
            <a:pPr lvl="1">
              <a:spcBef>
                <a:spcPts val="130"/>
              </a:spcBef>
              <a:buFont typeface="Arial MT"/>
              <a:buChar char="•"/>
            </a:pPr>
            <a:endParaRPr lang="es-ES" sz="2050" dirty="0">
              <a:latin typeface="Arial MT"/>
              <a:cs typeface="Arial MT"/>
            </a:endParaRPr>
          </a:p>
          <a:p>
            <a:pPr lvl="1">
              <a:spcBef>
                <a:spcPts val="130"/>
              </a:spcBef>
              <a:buFont typeface="Arial MT"/>
              <a:buChar char="•"/>
            </a:pPr>
            <a:r>
              <a:rPr lang="es-ES" sz="2050" dirty="0">
                <a:latin typeface="Arial MT"/>
                <a:cs typeface="Arial MT"/>
              </a:rPr>
              <a:t> </a:t>
            </a:r>
            <a:r>
              <a:rPr lang="es-ES" sz="2050" dirty="0" err="1">
                <a:latin typeface="Arial MT"/>
                <a:cs typeface="Arial MT"/>
              </a:rPr>
              <a:t>Ajudar</a:t>
            </a:r>
            <a:r>
              <a:rPr lang="es-ES" sz="2050" dirty="0">
                <a:latin typeface="Arial MT"/>
                <a:cs typeface="Arial MT"/>
              </a:rPr>
              <a:t> a que hi </a:t>
            </a:r>
            <a:r>
              <a:rPr lang="es-ES" sz="2050" dirty="0" err="1">
                <a:latin typeface="Arial MT"/>
                <a:cs typeface="Arial MT"/>
              </a:rPr>
              <a:t>haja</a:t>
            </a:r>
            <a:r>
              <a:rPr lang="es-ES" sz="2050" dirty="0">
                <a:latin typeface="Arial MT"/>
                <a:cs typeface="Arial MT"/>
              </a:rPr>
              <a:t> mes </a:t>
            </a:r>
            <a:r>
              <a:rPr lang="es-ES" sz="2050" dirty="0" err="1">
                <a:latin typeface="Arial MT"/>
                <a:cs typeface="Arial MT"/>
              </a:rPr>
              <a:t>aplicacions</a:t>
            </a:r>
            <a:r>
              <a:rPr lang="es-ES" sz="2050" dirty="0">
                <a:latin typeface="Arial MT"/>
                <a:cs typeface="Arial MT"/>
              </a:rPr>
              <a:t> web accesibles </a:t>
            </a:r>
            <a:endParaRPr sz="205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7" name="object 7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3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601314" y="7537721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pic>
        <p:nvPicPr>
          <p:cNvPr id="13" name="Imagen 12" descr="Xerrada de la Once en l’assignatura DCU">
            <a:extLst>
              <a:ext uri="{FF2B5EF4-FFF2-40B4-BE49-F238E27FC236}">
                <a16:creationId xmlns:a16="http://schemas.microsoft.com/office/drawing/2014/main" id="{0BDD2E8F-733B-21C4-184A-EE6721A12A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23" y="1047238"/>
            <a:ext cx="7340167" cy="25875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E2ECA77-C252-6FFF-CD09-12480D395D58}"/>
              </a:ext>
            </a:extLst>
          </p:cNvPr>
          <p:cNvSpPr txBox="1"/>
          <p:nvPr/>
        </p:nvSpPr>
        <p:spPr>
          <a:xfrm>
            <a:off x="1142350" y="3687832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Xerrada de la </a:t>
            </a:r>
            <a:r>
              <a:rPr lang="ca-ES" dirty="0" err="1"/>
              <a:t>Once</a:t>
            </a:r>
            <a:r>
              <a:rPr lang="ca-ES" dirty="0"/>
              <a:t> en l’assignatura DCU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C97FEF-628E-1CB2-980D-397404110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>
            <a:extLst>
              <a:ext uri="{FF2B5EF4-FFF2-40B4-BE49-F238E27FC236}">
                <a16:creationId xmlns:a16="http://schemas.microsoft.com/office/drawing/2014/main" id="{AFFD9A24-5CB6-0377-6EEE-D313CFE29708}"/>
              </a:ext>
            </a:extLst>
          </p:cNvPr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9C428E9-D61F-0007-68E1-87680AA63D87}"/>
                </a:ext>
              </a:extLst>
            </p:cNvPr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3"/>
              <a:extLst>
                <a:ext uri="{FF2B5EF4-FFF2-40B4-BE49-F238E27FC236}">
                  <a16:creationId xmlns:a16="http://schemas.microsoft.com/office/drawing/2014/main" id="{DC1E51EA-4D88-069B-8F59-486E75277B8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2AF48853-0475-D55E-6588-59659B3D3D4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DB285E6-1528-F504-5526-49661CEA477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4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4FB4D16-DD87-0C1A-833C-92C2AD01EE5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01314" y="7537721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BA420A-C532-4D9A-1443-E877F0A9F4D7}"/>
              </a:ext>
            </a:extLst>
          </p:cNvPr>
          <p:cNvSpPr txBox="1"/>
          <p:nvPr/>
        </p:nvSpPr>
        <p:spPr>
          <a:xfrm>
            <a:off x="763732" y="5108991"/>
            <a:ext cx="84963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2800" dirty="0">
              <a:solidFill>
                <a:srgbClr val="000000"/>
              </a:solidFill>
              <a:latin typeface="-webkit-standard"/>
            </a:endParaRPr>
          </a:p>
          <a:p>
            <a:r>
              <a:rPr lang="es-ES" sz="2800" dirty="0">
                <a:solidFill>
                  <a:srgbClr val="000000"/>
                </a:solidFill>
                <a:latin typeface="-webkit-standard"/>
              </a:rPr>
              <a:t>U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na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mitja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51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errors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d’accessibilitat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per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pàgina</a:t>
            </a:r>
            <a:endParaRPr lang="es-ES" sz="2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ca-ES" dirty="0"/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6F78B0D6-D905-0FA6-84A3-6629C7410F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857508"/>
              </p:ext>
            </p:extLst>
          </p:nvPr>
        </p:nvGraphicFramePr>
        <p:xfrm>
          <a:off x="4762" y="1390872"/>
          <a:ext cx="6794806" cy="3496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73E1465E-C27C-BAA1-58B7-8D75BB6776EF}"/>
              </a:ext>
            </a:extLst>
          </p:cNvPr>
          <p:cNvSpPr txBox="1"/>
          <p:nvPr/>
        </p:nvSpPr>
        <p:spPr>
          <a:xfrm>
            <a:off x="6683851" y="357916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Webs no totalment accessibles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58907D1A-EDD5-22CD-3AC0-F1BA8D6AD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47700" y="221040"/>
            <a:ext cx="11353799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04695" algn="l">
              <a:lnSpc>
                <a:spcPct val="100000"/>
              </a:lnSpc>
              <a:spcBef>
                <a:spcPts val="125"/>
              </a:spcBef>
            </a:pPr>
            <a:r>
              <a:rPr lang="es-ES" dirty="0"/>
              <a:t>2. Situación actual respecte a </a:t>
            </a:r>
            <a:r>
              <a:rPr lang="es-ES" dirty="0" err="1"/>
              <a:t>l’accessibilitat</a:t>
            </a:r>
            <a:r>
              <a:rPr lang="es-ES" dirty="0"/>
              <a:t> web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36687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5AA645-53C9-7878-3728-274A9158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>
            <a:extLst>
              <a:ext uri="{FF2B5EF4-FFF2-40B4-BE49-F238E27FC236}">
                <a16:creationId xmlns:a16="http://schemas.microsoft.com/office/drawing/2014/main" id="{85C57259-5CDA-2186-3816-FFC849337CEF}"/>
              </a:ext>
            </a:extLst>
          </p:cNvPr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63B96488-A590-C0E8-A8EB-35418D73225B}"/>
                </a:ext>
              </a:extLst>
            </p:cNvPr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3"/>
              <a:extLst>
                <a:ext uri="{FF2B5EF4-FFF2-40B4-BE49-F238E27FC236}">
                  <a16:creationId xmlns:a16="http://schemas.microsoft.com/office/drawing/2014/main" id="{3B3F819E-17AC-D394-8A39-81CE3065027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8F546CD9-0503-AE7D-4886-277B212B9A8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21EBAB3-EA41-5BEF-A704-4B7524BF688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5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10DD07E-F8F1-A26D-3976-5007980EB10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01314" y="7537721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pic>
        <p:nvPicPr>
          <p:cNvPr id="3086" name="Picture 14" descr="Gráfico de respuestas de formularios. Título de la pregunta: Quan dissenyes o programes una web, tens en compte la compatibilitat amb usuaris amb discapacitat visual?&#10;. Número de respuestas: 8 respuestas.">
            <a:extLst>
              <a:ext uri="{FF2B5EF4-FFF2-40B4-BE49-F238E27FC236}">
                <a16:creationId xmlns:a16="http://schemas.microsoft.com/office/drawing/2014/main" id="{85ED6475-20FF-B44B-4B60-DA4D93F8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850"/>
            <a:ext cx="5029200" cy="22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áfico de respuestas de formularios. Título de la pregunta: Coneixes alguna tecnologia assistiva com lectors de pantalla (JAWS, NVDA, VoiceOver…)?&#10;. Número de respuestas: 8 respuestas.">
            <a:extLst>
              <a:ext uri="{FF2B5EF4-FFF2-40B4-BE49-F238E27FC236}">
                <a16:creationId xmlns:a16="http://schemas.microsoft.com/office/drawing/2014/main" id="{B96F5D5A-38A0-9013-7835-438F5592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11" y="2515943"/>
            <a:ext cx="6117432" cy="25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áfico de respuestas de formularios. Título de la pregunta: Has sentit parlar de les WCAG (Web Content Accessibility Guidelines)?&#10;. Número de respuestas: 8 respuestas.">
            <a:extLst>
              <a:ext uri="{FF2B5EF4-FFF2-40B4-BE49-F238E27FC236}">
                <a16:creationId xmlns:a16="http://schemas.microsoft.com/office/drawing/2014/main" id="{40D725FC-E4AA-36D2-44B0-4C95D3E76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72236"/>
            <a:ext cx="5410200" cy="227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D958368D-9410-6F8B-52A2-1B02FF1AB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69506" y="404829"/>
            <a:ext cx="995002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04695">
              <a:lnSpc>
                <a:spcPct val="100000"/>
              </a:lnSpc>
              <a:spcBef>
                <a:spcPts val="125"/>
              </a:spcBef>
            </a:pPr>
            <a:r>
              <a:rPr lang="es-ES" dirty="0"/>
              <a:t>2.1 </a:t>
            </a:r>
            <a:r>
              <a:rPr lang="es-ES" dirty="0" err="1"/>
              <a:t>Situació</a:t>
            </a:r>
            <a:r>
              <a:rPr lang="es-ES" dirty="0"/>
              <a:t> actual respecte a </a:t>
            </a:r>
            <a:r>
              <a:rPr lang="es-ES" dirty="0" err="1"/>
              <a:t>l’accessibilitat</a:t>
            </a:r>
            <a:r>
              <a:rPr lang="es-ES" dirty="0"/>
              <a:t> web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25333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4C56CE-1499-0BC8-391B-859C560E1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B7C4ED2-B7A8-E253-EBC0-60BB94175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9206" y="265912"/>
            <a:ext cx="523556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04695">
              <a:lnSpc>
                <a:spcPct val="100000"/>
              </a:lnSpc>
              <a:spcBef>
                <a:spcPts val="125"/>
              </a:spcBef>
            </a:pPr>
            <a:r>
              <a:rPr lang="es-ES" dirty="0"/>
              <a:t>3. </a:t>
            </a:r>
            <a:r>
              <a:rPr lang="es-ES" dirty="0" err="1"/>
              <a:t>Objectius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5C2822E-3A06-4D89-3606-181E993C88C7}"/>
              </a:ext>
            </a:extLst>
          </p:cNvPr>
          <p:cNvSpPr txBox="1"/>
          <p:nvPr/>
        </p:nvSpPr>
        <p:spPr>
          <a:xfrm>
            <a:off x="762635" y="1208233"/>
            <a:ext cx="8533130" cy="4730782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  <a:buFont typeface="Arial MT"/>
              <a:buChar char="•"/>
            </a:pPr>
            <a:endParaRPr lang="es-ES" sz="2050" b="1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lang="es-ES" sz="2050" b="1" dirty="0">
                <a:latin typeface="Arial MT"/>
                <a:cs typeface="Arial MT"/>
              </a:rPr>
              <a:t> </a:t>
            </a:r>
            <a:r>
              <a:rPr lang="es-ES" sz="2050" i="1" dirty="0" err="1">
                <a:latin typeface="Arial MT"/>
                <a:cs typeface="Arial MT"/>
              </a:rPr>
              <a:t>Inclusió</a:t>
            </a:r>
            <a:r>
              <a:rPr lang="es-ES" sz="2050" i="1" dirty="0">
                <a:latin typeface="Arial MT"/>
                <a:cs typeface="Arial MT"/>
              </a:rPr>
              <a:t> digital i </a:t>
            </a:r>
            <a:r>
              <a:rPr lang="es-ES" sz="2050" i="1" dirty="0" err="1">
                <a:latin typeface="Arial MT"/>
                <a:cs typeface="Arial MT"/>
              </a:rPr>
              <a:t>concienciació</a:t>
            </a:r>
            <a:r>
              <a:rPr lang="es-ES" sz="2050" i="1" dirty="0">
                <a:latin typeface="Arial MT"/>
                <a:cs typeface="Arial MT"/>
              </a:rPr>
              <a:t> de </a:t>
            </a:r>
            <a:r>
              <a:rPr lang="es-ES" sz="2050" i="1" dirty="0" err="1">
                <a:latin typeface="Arial MT"/>
                <a:cs typeface="Arial MT"/>
              </a:rPr>
              <a:t>desenvolupadors</a:t>
            </a:r>
            <a:endParaRPr lang="es-ES" sz="2050" i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Font typeface="Arial MT"/>
              <a:buChar char="•"/>
            </a:pPr>
            <a:endParaRPr lang="es-ES" sz="2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2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2050" b="1" dirty="0" err="1">
                <a:latin typeface="Arial"/>
                <a:cs typeface="Arial"/>
              </a:rPr>
              <a:t>Objectius</a:t>
            </a:r>
            <a:r>
              <a:rPr lang="es-ES" sz="2050" b="1" dirty="0">
                <a:latin typeface="Arial"/>
                <a:cs typeface="Arial"/>
              </a:rPr>
              <a:t> del TFG</a:t>
            </a:r>
            <a:endParaRPr sz="2050" dirty="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095"/>
              </a:spcBef>
              <a:buChar char="•"/>
              <a:tabLst>
                <a:tab pos="290830" algn="l"/>
              </a:tabLst>
            </a:pPr>
            <a:r>
              <a:rPr lang="es-ES" sz="2050" dirty="0">
                <a:latin typeface="Arial MT"/>
                <a:cs typeface="Arial MT"/>
              </a:rPr>
              <a:t>Adquirir </a:t>
            </a:r>
            <a:r>
              <a:rPr lang="es-ES" sz="2050" dirty="0" err="1">
                <a:latin typeface="Arial MT"/>
                <a:cs typeface="Arial MT"/>
              </a:rPr>
              <a:t>coneixements</a:t>
            </a:r>
            <a:r>
              <a:rPr lang="es-ES" sz="2050" dirty="0">
                <a:latin typeface="Arial MT"/>
                <a:cs typeface="Arial MT"/>
              </a:rPr>
              <a:t> sobre </a:t>
            </a:r>
            <a:r>
              <a:rPr lang="es-ES" sz="2050" dirty="0" err="1">
                <a:latin typeface="Arial MT"/>
                <a:cs typeface="Arial MT"/>
              </a:rPr>
              <a:t>l’accessibilitat</a:t>
            </a:r>
            <a:r>
              <a:rPr lang="es-ES" sz="2050" dirty="0">
                <a:latin typeface="Arial MT"/>
                <a:cs typeface="Arial MT"/>
              </a:rPr>
              <a:t> web</a:t>
            </a:r>
            <a:endParaRPr sz="2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050" dirty="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lang="es-ES" sz="2050" dirty="0">
                <a:latin typeface="Arial MT"/>
                <a:cs typeface="Arial MT"/>
              </a:rPr>
              <a:t>Saber </a:t>
            </a:r>
            <a:r>
              <a:rPr lang="es-ES" sz="2050" dirty="0" err="1">
                <a:latin typeface="Arial MT"/>
                <a:cs typeface="Arial MT"/>
              </a:rPr>
              <a:t>desenvolupar</a:t>
            </a:r>
            <a:r>
              <a:rPr lang="es-ES" sz="2050" dirty="0">
                <a:latin typeface="Arial MT"/>
                <a:cs typeface="Arial MT"/>
              </a:rPr>
              <a:t> </a:t>
            </a:r>
            <a:r>
              <a:rPr lang="es-ES" sz="2050" dirty="0" err="1">
                <a:latin typeface="Arial MT"/>
                <a:cs typeface="Arial MT"/>
              </a:rPr>
              <a:t>pàgines</a:t>
            </a:r>
            <a:r>
              <a:rPr lang="es-ES" sz="2050" dirty="0">
                <a:latin typeface="Arial MT"/>
                <a:cs typeface="Arial MT"/>
              </a:rPr>
              <a:t> web </a:t>
            </a:r>
            <a:r>
              <a:rPr lang="es-ES" sz="2050" dirty="0" err="1">
                <a:latin typeface="Arial MT"/>
                <a:cs typeface="Arial MT"/>
              </a:rPr>
              <a:t>accessibles</a:t>
            </a:r>
            <a:endParaRPr sz="2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050" dirty="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lang="es-ES" sz="2050" dirty="0">
                <a:latin typeface="Arial MT"/>
                <a:cs typeface="Arial MT"/>
              </a:rPr>
              <a:t>Generar una </a:t>
            </a:r>
            <a:r>
              <a:rPr lang="es-ES" sz="2050" dirty="0" err="1">
                <a:latin typeface="Arial MT"/>
                <a:cs typeface="Arial MT"/>
              </a:rPr>
              <a:t>ferramenta</a:t>
            </a:r>
            <a:r>
              <a:rPr lang="es-ES" sz="2050" dirty="0">
                <a:latin typeface="Arial MT"/>
                <a:cs typeface="Arial MT"/>
              </a:rPr>
              <a:t> que </a:t>
            </a:r>
            <a:r>
              <a:rPr lang="es-ES" sz="2050" dirty="0" err="1">
                <a:latin typeface="Arial MT"/>
                <a:cs typeface="Arial MT"/>
              </a:rPr>
              <a:t>ajude</a:t>
            </a:r>
            <a:r>
              <a:rPr lang="es-ES" sz="2050" dirty="0">
                <a:latin typeface="Arial MT"/>
                <a:cs typeface="Arial MT"/>
              </a:rPr>
              <a:t> en el </a:t>
            </a:r>
            <a:r>
              <a:rPr lang="es-ES" sz="2050" dirty="0" err="1">
                <a:latin typeface="Arial MT"/>
                <a:cs typeface="Arial MT"/>
              </a:rPr>
              <a:t>desenvolupament</a:t>
            </a:r>
            <a:r>
              <a:rPr lang="es-ES" sz="2050" dirty="0">
                <a:latin typeface="Arial MT"/>
                <a:cs typeface="Arial MT"/>
              </a:rPr>
              <a:t> de </a:t>
            </a:r>
            <a:r>
              <a:rPr lang="es-ES" sz="2050" dirty="0" err="1">
                <a:latin typeface="Arial MT"/>
                <a:cs typeface="Arial MT"/>
              </a:rPr>
              <a:t>pàgines</a:t>
            </a:r>
            <a:r>
              <a:rPr lang="es-ES" sz="2050" dirty="0">
                <a:latin typeface="Arial MT"/>
                <a:cs typeface="Arial MT"/>
              </a:rPr>
              <a:t> web </a:t>
            </a:r>
            <a:r>
              <a:rPr lang="es-ES" sz="2050" dirty="0" err="1">
                <a:latin typeface="Arial MT"/>
                <a:cs typeface="Arial MT"/>
              </a:rPr>
              <a:t>accessibles</a:t>
            </a:r>
            <a:r>
              <a:rPr lang="es-ES" sz="2050" dirty="0">
                <a:latin typeface="Arial MT"/>
                <a:cs typeface="Arial MT"/>
              </a:rPr>
              <a:t> </a:t>
            </a:r>
          </a:p>
          <a:p>
            <a:pPr marL="135890">
              <a:lnSpc>
                <a:spcPct val="100000"/>
              </a:lnSpc>
              <a:tabLst>
                <a:tab pos="290830" algn="l"/>
              </a:tabLst>
            </a:pPr>
            <a:endParaRPr lang="es-ES" sz="2050" dirty="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lang="es-ES" sz="2050" dirty="0">
                <a:latin typeface="Arial MT"/>
                <a:cs typeface="Arial MT"/>
              </a:rPr>
              <a:t>Enfocar-se </a:t>
            </a:r>
            <a:r>
              <a:rPr lang="es-ES" sz="2050" dirty="0" err="1">
                <a:latin typeface="Arial MT"/>
                <a:cs typeface="Arial MT"/>
              </a:rPr>
              <a:t>principalment</a:t>
            </a:r>
            <a:r>
              <a:rPr lang="es-ES" sz="2050" dirty="0">
                <a:latin typeface="Arial MT"/>
                <a:cs typeface="Arial MT"/>
              </a:rPr>
              <a:t> en la </a:t>
            </a:r>
            <a:r>
              <a:rPr lang="es-ES" sz="2050" dirty="0" err="1">
                <a:latin typeface="Arial MT"/>
                <a:cs typeface="Arial MT"/>
              </a:rPr>
              <a:t>ceguessa</a:t>
            </a:r>
            <a:r>
              <a:rPr lang="es-ES" sz="2050" dirty="0">
                <a:latin typeface="Arial MT"/>
                <a:cs typeface="Arial MT"/>
              </a:rPr>
              <a:t> total</a:t>
            </a:r>
            <a:endParaRPr sz="2050" dirty="0">
              <a:latin typeface="Arial MT"/>
              <a:cs typeface="Arial MT"/>
            </a:endParaRPr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DE4D24FD-1F89-EF6D-6007-3A16A25D220D}"/>
              </a:ext>
            </a:extLst>
          </p:cNvPr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FCA5BF6-1008-E6FE-DF7B-099BC9F9AE0C}"/>
                </a:ext>
              </a:extLst>
            </p:cNvPr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3"/>
              <a:extLst>
                <a:ext uri="{FF2B5EF4-FFF2-40B4-BE49-F238E27FC236}">
                  <a16:creationId xmlns:a16="http://schemas.microsoft.com/office/drawing/2014/main" id="{D88AA34C-991D-3B54-7151-E5C1C93FCE5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F11BC8D-9E15-4E18-B45D-F28A2F29892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8D84FCD-FC03-5E21-5C43-8D48B0CC550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6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536764F-F7EC-A1CD-1739-8268E292B1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01314" y="7537721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F0B273-73D0-E38B-4D25-F3B072CC9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314" y="3905250"/>
            <a:ext cx="358073" cy="3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8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22" y="211694"/>
            <a:ext cx="28663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lang="es-ES" spc="-25" dirty="0"/>
              <a:t>4. </a:t>
            </a:r>
            <a:r>
              <a:rPr lang="es-ES" spc="-25" dirty="0" err="1"/>
              <a:t>Estat</a:t>
            </a:r>
            <a:r>
              <a:rPr lang="es-ES" spc="-25" dirty="0"/>
              <a:t> de </a:t>
            </a:r>
            <a:r>
              <a:rPr lang="es-ES" spc="-25" dirty="0" err="1"/>
              <a:t>l’art</a:t>
            </a:r>
            <a:endParaRPr spc="-20" dirty="0"/>
          </a:p>
        </p:txBody>
      </p:sp>
      <p:grpSp>
        <p:nvGrpSpPr>
          <p:cNvPr id="8" name="object 8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9" name="object 9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7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18 de setembre de 2025</a:t>
            </a:r>
            <a:endParaRPr spc="-2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98295C-8C29-0B0C-3830-0F8AD6DBFD79}"/>
              </a:ext>
            </a:extLst>
          </p:cNvPr>
          <p:cNvSpPr txBox="1"/>
          <p:nvPr/>
        </p:nvSpPr>
        <p:spPr>
          <a:xfrm>
            <a:off x="947142" y="986636"/>
            <a:ext cx="73002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La documentación </a:t>
            </a:r>
            <a:r>
              <a:rPr lang="es-ES" sz="2400" dirty="0" err="1"/>
              <a:t>existeix</a:t>
            </a:r>
            <a:r>
              <a:rPr lang="es-ES" sz="2400" dirty="0"/>
              <a:t>, falta implementar-la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Normatives: W3C -&gt; WCAG -&gt; ARIA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Eines</a:t>
            </a:r>
            <a:r>
              <a:rPr lang="es-ES" sz="2400" dirty="0"/>
              <a:t> </a:t>
            </a:r>
            <a:r>
              <a:rPr lang="es-ES" sz="2400" dirty="0" err="1"/>
              <a:t>d’avaluació</a:t>
            </a:r>
            <a:r>
              <a:rPr lang="es-ES" sz="2400" dirty="0"/>
              <a:t>: WAVE, </a:t>
            </a:r>
            <a:r>
              <a:rPr lang="es-ES" sz="2400" dirty="0" err="1"/>
              <a:t>axe</a:t>
            </a:r>
            <a:r>
              <a:rPr lang="es-ES" sz="2400" dirty="0"/>
              <a:t>, </a:t>
            </a:r>
            <a:r>
              <a:rPr lang="es-ES" sz="2400" dirty="0" err="1"/>
              <a:t>Lighthouse</a:t>
            </a:r>
            <a:endParaRPr lang="es-ES" sz="2400" dirty="0"/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Limitacions</a:t>
            </a:r>
            <a:r>
              <a:rPr lang="es-ES" sz="2400" dirty="0"/>
              <a:t>: </a:t>
            </a:r>
            <a:r>
              <a:rPr lang="es-ES" sz="2400" dirty="0" err="1"/>
              <a:t>massa</a:t>
            </a:r>
            <a:r>
              <a:rPr lang="es-ES" sz="2400" dirty="0"/>
              <a:t> </a:t>
            </a:r>
            <a:r>
              <a:rPr lang="es-ES" sz="2400" dirty="0" err="1"/>
              <a:t>tècniques</a:t>
            </a:r>
            <a:r>
              <a:rPr lang="es-ES" sz="2400" dirty="0"/>
              <a:t> o </a:t>
            </a:r>
            <a:r>
              <a:rPr lang="es-ES" sz="2400" dirty="0" err="1"/>
              <a:t>massa</a:t>
            </a:r>
            <a:r>
              <a:rPr lang="es-ES" sz="2400" dirty="0"/>
              <a:t> </a:t>
            </a:r>
            <a:r>
              <a:rPr lang="es-ES" sz="2400" dirty="0" err="1"/>
              <a:t>bàsiques</a:t>
            </a:r>
            <a:r>
              <a:rPr lang="es-ES" sz="2400" dirty="0"/>
              <a:t>, poca </a:t>
            </a:r>
            <a:r>
              <a:rPr lang="es-ES" sz="2400" dirty="0" err="1"/>
              <a:t>guia</a:t>
            </a:r>
            <a:r>
              <a:rPr lang="es-ES" sz="2400" dirty="0"/>
              <a:t> práctica</a:t>
            </a:r>
            <a:endParaRPr lang="ca-ES" sz="240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9F19B47A-6059-D5DD-E41B-B30EE27E4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198264"/>
            <a:ext cx="5422900" cy="15875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5E87D50-AF3D-D5DE-8EB5-3884B3EC3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82" y="3726585"/>
            <a:ext cx="3746500" cy="33020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B6CA1F9-12C1-CF5B-2F92-0C673D9EEA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949" y="1627340"/>
            <a:ext cx="615008" cy="6150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129A4B-5CBE-AD6F-547A-10450B7E5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uadroTexto 13">
            <a:extLst>
              <a:ext uri="{FF2B5EF4-FFF2-40B4-BE49-F238E27FC236}">
                <a16:creationId xmlns:a16="http://schemas.microsoft.com/office/drawing/2014/main" id="{E21E0D64-664F-49D4-E90C-F3F5D0FC3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257734"/>
              </p:ext>
            </p:extLst>
          </p:nvPr>
        </p:nvGraphicFramePr>
        <p:xfrm>
          <a:off x="-407929" y="-698564"/>
          <a:ext cx="10426871" cy="565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BD064213-3B0F-C0B5-0DAB-5254CAB8C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6447" y="226325"/>
            <a:ext cx="57461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lang="es-ES" spc="-25" dirty="0"/>
              <a:t>5</a:t>
            </a:r>
            <a:r>
              <a:rPr spc="-25" dirty="0"/>
              <a:t>.</a:t>
            </a:r>
            <a:r>
              <a:rPr lang="es-ES" dirty="0"/>
              <a:t> </a:t>
            </a:r>
            <a:r>
              <a:rPr lang="es-ES" dirty="0" err="1"/>
              <a:t>Lectors</a:t>
            </a:r>
            <a:r>
              <a:rPr lang="es-ES" dirty="0"/>
              <a:t> de pantalla </a:t>
            </a:r>
            <a:endParaRPr spc="-10" dirty="0"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4EF5FC30-5CC7-DB92-0DBE-AD889496323C}"/>
              </a:ext>
            </a:extLst>
          </p:cNvPr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3355A40-A807-7C27-F857-550D402D714B}"/>
                </a:ext>
              </a:extLst>
            </p:cNvPr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hlinkClick r:id="rId8"/>
              <a:extLst>
                <a:ext uri="{FF2B5EF4-FFF2-40B4-BE49-F238E27FC236}">
                  <a16:creationId xmlns:a16="http://schemas.microsoft.com/office/drawing/2014/main" id="{0DD69891-9FF7-755C-FC2F-9B4CD77C679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5FB54A77-FAFC-814F-0773-87E7A08F8B8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2895E02-7C6F-A0F8-7DDD-186E850AB79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8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68BEFF4-1A7C-DB8D-81F0-7780813D9C1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48372" y="7534690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pic>
        <p:nvPicPr>
          <p:cNvPr id="15" name="Imagen 14" descr="Una mano muestra un teclado de computadora&#10;&#10;Descripción generada automáticamente">
            <a:extLst>
              <a:ext uri="{FF2B5EF4-FFF2-40B4-BE49-F238E27FC236}">
                <a16:creationId xmlns:a16="http://schemas.microsoft.com/office/drawing/2014/main" id="{EB4ABA27-C63E-DB04-96AB-7343BC0834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290" y="4960470"/>
            <a:ext cx="3291795" cy="1835517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63CE8AD-1E4F-9319-3FDB-4197F26403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4088" y="3792876"/>
            <a:ext cx="3263900" cy="2159000"/>
          </a:xfrm>
          <a:prstGeom prst="rect">
            <a:avLst/>
          </a:prstGeom>
        </p:spPr>
      </p:pic>
      <p:pic>
        <p:nvPicPr>
          <p:cNvPr id="17" name="Imagen 1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DE5B31C-B0C4-C4FC-D5B6-3B895123DC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4560" y="5878260"/>
            <a:ext cx="3949700" cy="1397000"/>
          </a:xfrm>
          <a:prstGeom prst="rect">
            <a:avLst/>
          </a:prstGeom>
        </p:spPr>
      </p:pic>
      <p:pic>
        <p:nvPicPr>
          <p:cNvPr id="18" name="Imagen 1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CAA53341-A29A-835D-2A45-021F33D5FA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3167" y="3930876"/>
            <a:ext cx="1366693" cy="18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2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35" y="211694"/>
            <a:ext cx="7915529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54760">
              <a:lnSpc>
                <a:spcPct val="100000"/>
              </a:lnSpc>
              <a:spcBef>
                <a:spcPts val="125"/>
              </a:spcBef>
            </a:pPr>
            <a:r>
              <a:rPr lang="es-ES" spc="70" dirty="0"/>
              <a:t>6.</a:t>
            </a:r>
            <a:r>
              <a:rPr spc="70" dirty="0"/>
              <a:t> </a:t>
            </a:r>
            <a:r>
              <a:rPr lang="es-ES" dirty="0"/>
              <a:t>La base </a:t>
            </a:r>
            <a:r>
              <a:rPr lang="es-ES" dirty="0" err="1"/>
              <a:t>d’una</a:t>
            </a:r>
            <a:r>
              <a:rPr lang="es-ES" dirty="0"/>
              <a:t> web </a:t>
            </a:r>
            <a:r>
              <a:rPr lang="es-ES" dirty="0" err="1"/>
              <a:t>accessible</a:t>
            </a:r>
            <a:endParaRPr spc="-10" dirty="0"/>
          </a:p>
        </p:txBody>
      </p:sp>
      <p:grpSp>
        <p:nvGrpSpPr>
          <p:cNvPr id="6" name="object 6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7" name="object 7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/>
              <a:t>Joan Alcaina Aznar – Desenvolupament accessible</a:t>
            </a:r>
            <a:endParaRPr spc="-25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/>
              <a:t>9</a:t>
            </a:fld>
            <a:r>
              <a:rPr spc="-5"/>
              <a:t> </a:t>
            </a:r>
            <a:r>
              <a:t>/</a:t>
            </a:r>
            <a:r>
              <a:rPr spc="-5"/>
              <a:t> </a:t>
            </a:r>
            <a:r>
              <a:rPr spc="-25"/>
              <a:t>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512158" y="7505664"/>
            <a:ext cx="1606910" cy="3077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ES" dirty="0"/>
              <a:t>18 de </a:t>
            </a:r>
            <a:r>
              <a:rPr lang="es-ES" dirty="0" err="1"/>
              <a:t>setembre</a:t>
            </a:r>
            <a:r>
              <a:rPr lang="es-ES" dirty="0"/>
              <a:t> de 2025</a:t>
            </a:r>
            <a:endParaRPr spc="-20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C2ECE36-81B7-0018-FFF6-8B451F4D2D5D}"/>
              </a:ext>
            </a:extLst>
          </p:cNvPr>
          <p:cNvCxnSpPr/>
          <p:nvPr/>
        </p:nvCxnSpPr>
        <p:spPr>
          <a:xfrm>
            <a:off x="3503867" y="2209800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CuadroTexto 13">
            <a:extLst>
              <a:ext uri="{FF2B5EF4-FFF2-40B4-BE49-F238E27FC236}">
                <a16:creationId xmlns:a16="http://schemas.microsoft.com/office/drawing/2014/main" id="{8F3D8C18-B413-BC65-135B-C3C68C924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621795"/>
              </p:ext>
            </p:extLst>
          </p:nvPr>
        </p:nvGraphicFramePr>
        <p:xfrm>
          <a:off x="489257" y="1066800"/>
          <a:ext cx="8991600" cy="467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804</Words>
  <Application>Microsoft Macintosh PowerPoint</Application>
  <PresentationFormat>Personalizado</PresentationFormat>
  <Paragraphs>186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-webkit-standard</vt:lpstr>
      <vt:lpstr>Aptos</vt:lpstr>
      <vt:lpstr>Aptos Display</vt:lpstr>
      <vt:lpstr>Arial</vt:lpstr>
      <vt:lpstr>Arial MT</vt:lpstr>
      <vt:lpstr>Calibri</vt:lpstr>
      <vt:lpstr>Office Theme</vt:lpstr>
      <vt:lpstr>Diseño personalizado</vt:lpstr>
      <vt:lpstr>Presentación de PowerPoint</vt:lpstr>
      <vt:lpstr>Índex</vt:lpstr>
      <vt:lpstr> 1 Introducció i motivació</vt:lpstr>
      <vt:lpstr>2. Situación actual respecte a l’accessibilitat web</vt:lpstr>
      <vt:lpstr>2.1 Situació actual respecte a l’accessibilitat web</vt:lpstr>
      <vt:lpstr>3. Objectius</vt:lpstr>
      <vt:lpstr>4. Estat de l’art</vt:lpstr>
      <vt:lpstr>5. Lectors de pantalla </vt:lpstr>
      <vt:lpstr>6. La base d’una web accessible</vt:lpstr>
      <vt:lpstr>6.1 Mala praxis contra bona praxis</vt:lpstr>
      <vt:lpstr>7. Aria </vt:lpstr>
      <vt:lpstr>8. Ús de la Intel.ligència artificial en l’accessibilitat</vt:lpstr>
      <vt:lpstr>9 Anàlisis del problema </vt:lpstr>
      <vt:lpstr>10. Solució proposada</vt:lpstr>
      <vt:lpstr>10.1 Caracteristiques destacades </vt:lpstr>
      <vt:lpstr>11. Públic objectiu de l’aplicació</vt:lpstr>
      <vt:lpstr>12. Conclucions i resum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 ggarces</dc:title>
  <cp:keywords>Interactive Transcription;Interactive Translation</cp:keywords>
  <cp:lastModifiedBy>Joan Alcaina Aznar</cp:lastModifiedBy>
  <cp:revision>3</cp:revision>
  <dcterms:created xsi:type="dcterms:W3CDTF">2025-09-16T14:39:23Z</dcterms:created>
  <dcterms:modified xsi:type="dcterms:W3CDTF">2025-09-17T21:27:30Z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2025-09-16T00:00:00Z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