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3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eap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eap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eap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eap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eap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eap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eap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eap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eap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Heap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eap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eap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eap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eap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eap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eap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eap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eap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dc:description>generated using python-pptx</dc:description>
  <cp:lastModifiedBy>cse</cp:lastModifiedBy>
  <cp:revision>2</cp:revision>
  <dcterms:created xsi:type="dcterms:W3CDTF">2013-01-27T09:14:16Z</dcterms:created>
  <dcterms:modified xsi:type="dcterms:W3CDTF">2024-10-24T04:41:49Z</dcterms:modified>
</cp:coreProperties>
</file>