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0FD3C80-2B23-4395-AD74-A5D7FD25DA25}"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AB12A78-44E0-4CB0-9622-EDD5066B7641}"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9AB12A78-44E0-4CB0-9622-EDD5066B7641}"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9AB12A78-44E0-4CB0-9622-EDD5066B7641}"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9AB12A78-44E0-4CB0-9622-EDD5066B7641}"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9AB12A78-44E0-4CB0-9622-EDD5066B7641}"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0FD3C80-2B23-4395-AD74-A5D7FD25DA25}"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9AB12A78-44E0-4CB0-9622-EDD5066B7641}"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0FD3C80-2B23-4395-AD74-A5D7FD25DA25}"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9AB12A78-44E0-4CB0-9622-EDD5066B7641}"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0FD3C80-2B23-4395-AD74-A5D7FD25DA25}"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9AB12A78-44E0-4CB0-9622-EDD5066B7641}"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0FD3C80-2B23-4395-AD74-A5D7FD25DA25}"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9AB12A78-44E0-4CB0-9622-EDD5066B7641}"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0FD3C80-2B23-4395-AD74-A5D7FD25DA25}"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9AB12A78-44E0-4CB0-9622-EDD5066B7641}"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0FD3C80-2B23-4395-AD74-A5D7FD25DA25}"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9AB12A78-44E0-4CB0-9622-EDD5066B7641}"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0FD3C80-2B23-4395-AD74-A5D7FD25DA25}"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AB12A78-44E0-4CB0-9622-EDD5066B764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286131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STUDENT NAME: </a:t>
            </a:r>
            <a:r>
              <a:rPr lang="en-IN" altLang="en-US" sz="1800" dirty="0">
                <a:latin typeface="Times New Roman" panose="02020603050405020304" pitchFamily="18" charset="0"/>
                <a:cs typeface="Times New Roman" panose="02020603050405020304" pitchFamily="18" charset="0"/>
              </a:rPr>
              <a:t>KALAIYARASI.J</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REGISTER NO AND NMID: 241320918025220</a:t>
            </a:r>
            <a:r>
              <a:rPr lang="en-IN" altLang="en-US" sz="1800" dirty="0">
                <a:latin typeface="Times New Roman" panose="02020603050405020304" pitchFamily="18" charset="0"/>
                <a:cs typeface="Times New Roman" panose="02020603050405020304" pitchFamily="18" charset="0"/>
              </a:rPr>
              <a:t>12</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asanm</a:t>
            </a:r>
            <a:r>
              <a:rPr lang="en-US" dirty="0">
                <a:latin typeface="Times New Roman" panose="02020603050405020304" pitchFamily="18" charset="0"/>
                <a:cs typeface="Times New Roman" panose="02020603050405020304" pitchFamily="18" charset="0"/>
              </a:rPr>
              <a:t>209209242140</a:t>
            </a:r>
            <a:r>
              <a:rPr lang="en-IN" altLang="en-US" dirty="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DEPARTMENT: BSC[CS]</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COLLEGE: COLLEGE/ UNIVERSITY: RAJESWARI COLLEGE OF ARTS AND SCIENCE FOR WOMEN / ANNAMALAI UNIVERSITY</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2031325"/>
          </a:xfrm>
          <a:prstGeom prst="rect">
            <a:avLst/>
          </a:prstGeom>
          <a:noFill/>
        </p:spPr>
        <p:txBody>
          <a:bodyPr wrap="square">
            <a:spAutoFit/>
          </a:bodyPr>
          <a:lstStyle/>
          <a:p>
            <a:r>
              <a:rPr lang="en-IN" spc="15" dirty="0"/>
              <a:t>RESULTS AND SCREENSHOTS:</a:t>
            </a:r>
            <a:endParaRPr lang="en-IN" spc="15" dirty="0"/>
          </a:p>
          <a:p>
            <a:endParaRPr lang="en-IN" spc="15" dirty="0"/>
          </a:p>
          <a:p>
            <a:endParaRPr lang="en-IN" spc="15" dirty="0"/>
          </a:p>
          <a:p>
            <a:endParaRPr lang="en-IN" spc="15" dirty="0"/>
          </a:p>
          <a:p>
            <a:endParaRPr lang="en-IN" spc="15" dirty="0"/>
          </a:p>
          <a:p>
            <a:endParaRPr lang="en-IN" spc="15" dirty="0"/>
          </a:p>
          <a:p>
            <a:endParaRPr lang="en-IN" dirty="0"/>
          </a:p>
        </p:txBody>
      </p:sp>
      <p:pic>
        <p:nvPicPr>
          <p:cNvPr id="2" name="Picture 1"/>
          <p:cNvPicPr>
            <a:picLocks noChangeAspect="1"/>
          </p:cNvPicPr>
          <p:nvPr/>
        </p:nvPicPr>
        <p:blipFill>
          <a:blip r:embed="rId1"/>
          <a:stretch>
            <a:fillRect/>
          </a:stretch>
        </p:blipFill>
        <p:spPr>
          <a:xfrm>
            <a:off x="1843405" y="1104900"/>
            <a:ext cx="7991475" cy="4352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r>
              <a:rPr lang="en-US" dirty="0"/>
              <a:t>This student portfolio project provides a simple yet effective way for students to showcase their skills, projects, and achievements online. Built using only HTML, CSS, and JavaScript, it ensures a responsive and interactive user experience. The platform enhances personal branding and helps students stand out to educators and employers.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5129" y="783770"/>
            <a:ext cx="7723414" cy="9233297"/>
          </a:xfrm>
          <a:prstGeom prst="rect">
            <a:avLst/>
          </a:prstGeom>
          <a:noFill/>
        </p:spPr>
        <p:txBody>
          <a:bodyPr wrap="square">
            <a:spAutoFit/>
          </a:bodyPr>
          <a:lstStyle/>
          <a:p>
            <a:r>
              <a:rPr lang="en-IN" sz="5400" spc="5" dirty="0">
                <a:latin typeface="Algerian" panose="04020705040A02060702" pitchFamily="82" charset="0"/>
              </a:rPr>
              <a:t>PROJECT</a:t>
            </a:r>
            <a:r>
              <a:rPr lang="en-IN" sz="5400" spc="-85" dirty="0">
                <a:latin typeface="Algerian" panose="04020705040A02060702" pitchFamily="82" charset="0"/>
              </a:rPr>
              <a:t> </a:t>
            </a:r>
            <a:r>
              <a:rPr lang="en-IN" sz="5400" spc="25" dirty="0">
                <a:latin typeface="Algerian" panose="04020705040A02060702" pitchFamily="82" charset="0"/>
              </a:rPr>
              <a:t>TITLE:</a:t>
            </a:r>
            <a:endParaRPr lang="en-IN" sz="5400" spc="25" dirty="0">
              <a:latin typeface="Algerian" panose="04020705040A02060702" pitchFamily="82" charset="0"/>
            </a:endParaRPr>
          </a:p>
          <a:p>
            <a:endParaRPr lang="en-IN" sz="5400" spc="25" dirty="0">
              <a:latin typeface="Algerian" panose="04020705040A02060702" pitchFamily="82" charset="0"/>
            </a:endParaRPr>
          </a:p>
          <a:p>
            <a:r>
              <a:rPr lang="en-IN" sz="5400" spc="25" dirty="0">
                <a:latin typeface="Algerian" panose="04020705040A02060702" pitchFamily="82" charset="0"/>
              </a:rPr>
              <a:t>STUDENT PORTFOLIO</a:t>
            </a:r>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5078313"/>
          </a:xfrm>
          <a:prstGeom prst="rect">
            <a:avLst/>
          </a:prstGeom>
          <a:noFill/>
        </p:spPr>
        <p:txBody>
          <a:bodyPr wrap="square">
            <a:spAutoFit/>
          </a:bodyPr>
          <a:lstStyle/>
          <a:p>
            <a:r>
              <a:rPr lang="en-IN" spc="25" dirty="0"/>
              <a:t>A</a:t>
            </a:r>
            <a:r>
              <a:rPr lang="en-IN" spc="-5" dirty="0"/>
              <a:t>G</a:t>
            </a:r>
            <a:r>
              <a:rPr lang="en-IN" spc="-35" dirty="0"/>
              <a:t>E</a:t>
            </a:r>
            <a:r>
              <a:rPr lang="en-IN" spc="15" dirty="0"/>
              <a:t>N</a:t>
            </a:r>
            <a:r>
              <a:rPr lang="en-IN" dirty="0"/>
              <a:t>DA:</a:t>
            </a:r>
            <a:endParaRPr lang="en-IN" dirty="0"/>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endParaRPr lang="en-US" dirty="0">
              <a:solidFill>
                <a:srgbClr val="0D0D0D"/>
              </a:solidFill>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83735" y="826367"/>
            <a:ext cx="7424530" cy="5632311"/>
          </a:xfrm>
          <a:prstGeom prst="rect">
            <a:avLst/>
          </a:prstGeom>
          <a:noFill/>
        </p:spPr>
        <p:txBody>
          <a:bodyPr wrap="square">
            <a:spAutoFit/>
          </a:bodyPr>
          <a:lstStyle/>
          <a:p>
            <a:r>
              <a:rPr lang="en-IN" spc="-20" dirty="0"/>
              <a:t>Problem Statement:</a:t>
            </a:r>
            <a:endParaRPr lang="en-IN" spc="-20" dirty="0"/>
          </a:p>
          <a:p>
            <a:r>
              <a:rPr lang="en-US" dirty="0"/>
              <a:t>In today's academic and professional environments, students are expected to showcase their skills, achievements, and academic progress in a structured and accessible format. Traditional methods such as printed resumes or static documents do not adequately reflect a student's diverse experiences, evolving skills, or creative work. Additionally, there is often no centralized system for students to collect, organize, and present their academic projects, certifications, extracurricular activities, and personal growth over time.</a:t>
            </a:r>
            <a:endParaRPr lang="en-IN" spc="25"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4524315"/>
          </a:xfrm>
          <a:prstGeom prst="rect">
            <a:avLst/>
          </a:prstGeom>
          <a:noFill/>
        </p:spPr>
        <p:txBody>
          <a:bodyPr wrap="square">
            <a:spAutoFit/>
          </a:bodyPr>
          <a:lstStyle/>
          <a:p>
            <a:r>
              <a:rPr lang="en-IN" spc="5" dirty="0"/>
              <a:t>PROJECT	 </a:t>
            </a:r>
            <a:r>
              <a:rPr lang="en-IN" spc="-20" dirty="0"/>
              <a:t>OVERVIEW:</a:t>
            </a:r>
            <a:endParaRPr lang="en-IN" spc="-20" dirty="0"/>
          </a:p>
          <a:p>
            <a:endParaRPr lang="en-IN" spc="-20" dirty="0"/>
          </a:p>
          <a:p>
            <a:r>
              <a:rPr lang="en-US" dirty="0"/>
              <a:t>This project aims to develop a digital platform where students can create, manage, and showcase their academic and extracurricular achievements. The system will allow uploading of projects, certificates, and personal information in an organized format. It enhances students' ability to present their skills to educators and employers. The platform will be secure, user-friendly, and easily customizable.</a:t>
            </a:r>
            <a:endParaRPr lang="en-US"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4524315"/>
          </a:xfrm>
          <a:prstGeom prst="rect">
            <a:avLst/>
          </a:prstGeom>
          <a:noFill/>
        </p:spPr>
        <p:txBody>
          <a:bodyPr wrap="square">
            <a:spAutoFit/>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endParaRPr lang="en-US" spc="5" dirty="0"/>
          </a:p>
          <a:p>
            <a:endParaRPr lang="en-US" spc="5" dirty="0"/>
          </a:p>
          <a:p>
            <a:endParaRPr lang="en-US" spc="5" dirty="0"/>
          </a:p>
          <a:p>
            <a:r>
              <a:rPr lang="en-US" b="1" dirty="0"/>
              <a:t>End Users of the Student Portfolio System</a:t>
            </a:r>
            <a:endParaRPr lang="en-US" b="1" dirty="0"/>
          </a:p>
          <a:p>
            <a:r>
              <a:rPr lang="en-US" b="1" dirty="0"/>
              <a:t>Students</a:t>
            </a:r>
            <a:r>
              <a:rPr lang="en-US" dirty="0"/>
              <a:t> – to create, update, and showcase their portfolios.</a:t>
            </a:r>
            <a:endParaRPr lang="en-US" dirty="0"/>
          </a:p>
          <a:p>
            <a:r>
              <a:rPr lang="en-US" b="1" dirty="0"/>
              <a:t>Teachers/Mentors</a:t>
            </a:r>
            <a:r>
              <a:rPr lang="en-US" dirty="0"/>
              <a:t> – to review, give feedback, or endorse student work.</a:t>
            </a:r>
            <a:endParaRPr lang="en-US" dirty="0"/>
          </a:p>
          <a:p>
            <a:r>
              <a:rPr lang="en-US" b="1" dirty="0"/>
              <a:t>Recruiters/Employers</a:t>
            </a:r>
            <a:r>
              <a:rPr lang="en-US" dirty="0"/>
              <a:t> – to view student portfolios during hiring or internship selection.</a:t>
            </a:r>
            <a:endParaRPr lang="en-US" dirty="0"/>
          </a:p>
          <a:p>
            <a:r>
              <a:rPr lang="en-US" b="1" dirty="0"/>
              <a:t>Academic Institutions</a:t>
            </a:r>
            <a:r>
              <a:rPr lang="en-US" dirty="0"/>
              <a:t> – to track student progress and achievements over time.</a:t>
            </a:r>
            <a:endParaRPr lang="en-US" dirty="0"/>
          </a:p>
          <a:p>
            <a:endParaRPr lang="en-US" spc="5" dirty="0"/>
          </a:p>
          <a:p>
            <a:endParaRPr lang="en-US" spc="5" dirty="0"/>
          </a:p>
          <a:p>
            <a:endParaRPr lang="en-US" spc="5" dirty="0"/>
          </a:p>
          <a:p>
            <a:endParaRPr lang="en-US" spc="5" dirty="0"/>
          </a:p>
          <a:p>
            <a:endParaRPr lang="en-US" spc="5" dirty="0"/>
          </a:p>
          <a:p>
            <a:endParaRPr lang="en-US" spc="5"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2862322"/>
          </a:xfrm>
          <a:prstGeom prst="rect">
            <a:avLst/>
          </a:prstGeom>
          <a:noFill/>
        </p:spPr>
        <p:txBody>
          <a:bodyPr wrap="square">
            <a:spAutoFit/>
          </a:bodyPr>
          <a:lstStyle/>
          <a:p>
            <a:r>
              <a:rPr lang="en-US" b="1" dirty="0"/>
              <a:t>Tools and Techniques:</a:t>
            </a:r>
            <a:endParaRPr lang="en-US" b="1" dirty="0"/>
          </a:p>
          <a:p>
            <a:endParaRPr lang="en-US" b="1" dirty="0"/>
          </a:p>
          <a:p>
            <a:r>
              <a:rPr lang="en-US" b="1" dirty="0"/>
              <a:t>HTML</a:t>
            </a:r>
            <a:r>
              <a:rPr lang="en-US" dirty="0"/>
              <a:t> – to structure the portfolio content (projects, achievements, etc.)</a:t>
            </a:r>
            <a:endParaRPr lang="en-US" dirty="0"/>
          </a:p>
          <a:p>
            <a:r>
              <a:rPr lang="en-US" b="1" dirty="0"/>
              <a:t>CSS</a:t>
            </a:r>
            <a:r>
              <a:rPr lang="en-US" dirty="0"/>
              <a:t> – to style the portfolio with layouts, colors, fonts, and responsiveness</a:t>
            </a:r>
            <a:endParaRPr lang="en-US" dirty="0"/>
          </a:p>
          <a:p>
            <a:r>
              <a:rPr lang="en-US" b="1" dirty="0"/>
              <a:t>JavaScript</a:t>
            </a:r>
            <a:r>
              <a:rPr lang="en-US" dirty="0"/>
              <a:t> – to add interactivity (form validation, dynamic sections, image galleries, etc.)</a:t>
            </a:r>
            <a:endParaRPr lang="en-US" dirty="0"/>
          </a:p>
          <a:p>
            <a:r>
              <a:rPr lang="en-US" b="1" dirty="0" err="1"/>
              <a:t>LocalStorage</a:t>
            </a:r>
            <a:r>
              <a:rPr lang="en-US" b="1" dirty="0"/>
              <a:t> / </a:t>
            </a:r>
            <a:r>
              <a:rPr lang="en-US" b="1" dirty="0" err="1"/>
              <a:t>SessionStorage</a:t>
            </a:r>
            <a:r>
              <a:rPr lang="en-US" dirty="0"/>
              <a:t> – to temporarily store user data within the browser</a:t>
            </a:r>
            <a:endParaRPr lang="en-US" dirty="0"/>
          </a:p>
          <a:p>
            <a:r>
              <a:rPr lang="en-US" b="1" dirty="0"/>
              <a:t>VS Code</a:t>
            </a:r>
            <a:r>
              <a:rPr lang="en-US" dirty="0"/>
              <a:t> – as the code editor for development</a:t>
            </a:r>
            <a:endParaRPr lang="en-US" dirty="0"/>
          </a:p>
          <a:p>
            <a:r>
              <a:rPr lang="en-US" b="1" dirty="0"/>
              <a:t>Git + GitHub</a:t>
            </a:r>
            <a:r>
              <a:rPr lang="en-US" dirty="0"/>
              <a:t> – for version control and hosting the project online</a:t>
            </a:r>
            <a:endParaRPr lang="en-US" dirty="0"/>
          </a:p>
          <a:p>
            <a:endParaRPr lang="en-US" spc="5"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6463308"/>
          </a:xfrm>
          <a:prstGeom prst="rect">
            <a:avLst/>
          </a:prstGeom>
          <a:noFill/>
        </p:spPr>
        <p:txBody>
          <a:bodyPr wrap="square">
            <a:spAutoFit/>
          </a:bodyPr>
          <a:lstStyle/>
          <a:p>
            <a:r>
              <a:rPr lang="en-IN" b="1" spc="15" dirty="0">
                <a:latin typeface="Trebuchet MS" panose="020B0603020202020204"/>
                <a:cs typeface="Trebuchet MS" panose="020B0603020202020204"/>
              </a:rPr>
              <a:t>POTFOLIO DESIGN AND LAYOUT</a:t>
            </a:r>
            <a:endParaRPr lang="en-IN" dirty="0">
              <a:latin typeface="Trebuchet MS" panose="020B0603020202020204"/>
              <a:cs typeface="Trebuchet MS" panose="020B0603020202020204"/>
            </a:endParaRPr>
          </a:p>
          <a:p>
            <a:r>
              <a:rPr lang="en-US" b="1" dirty="0"/>
              <a:t>Layout Structure</a:t>
            </a:r>
            <a:endParaRPr lang="en-US" b="1" dirty="0"/>
          </a:p>
          <a:p>
            <a:r>
              <a:rPr lang="en-US" b="1" dirty="0"/>
              <a:t>Header</a:t>
            </a:r>
            <a:endParaRPr lang="en-US" dirty="0"/>
          </a:p>
          <a:p>
            <a:pPr lvl="1"/>
            <a:r>
              <a:rPr lang="en-US" dirty="0"/>
              <a:t>Name, logo, and navigation menu (Home, About, Projects, Contact)</a:t>
            </a:r>
            <a:endParaRPr lang="en-US" dirty="0"/>
          </a:p>
          <a:p>
            <a:pPr lvl="1"/>
            <a:r>
              <a:rPr lang="en-US" dirty="0"/>
              <a:t>Fixed or sticky for easy access</a:t>
            </a:r>
            <a:endParaRPr lang="en-US" dirty="0"/>
          </a:p>
          <a:p>
            <a:r>
              <a:rPr lang="en-US" b="1" dirty="0"/>
              <a:t>Hero Section</a:t>
            </a:r>
            <a:endParaRPr lang="en-US" dirty="0"/>
          </a:p>
          <a:p>
            <a:pPr lvl="1"/>
            <a:r>
              <a:rPr lang="en-US" dirty="0"/>
              <a:t>A short intro with name, photo, and a tagline</a:t>
            </a:r>
            <a:endParaRPr lang="en-US" dirty="0"/>
          </a:p>
          <a:p>
            <a:pPr lvl="1"/>
            <a:r>
              <a:rPr lang="en-US" dirty="0"/>
              <a:t>Call-to-action button (e.g., “View Resume” or “Contact Me”)</a:t>
            </a:r>
            <a:endParaRPr lang="en-US" dirty="0"/>
          </a:p>
          <a:p>
            <a:r>
              <a:rPr lang="en-US" b="1" dirty="0"/>
              <a:t>About Me</a:t>
            </a:r>
            <a:endParaRPr lang="en-US" dirty="0"/>
          </a:p>
          <a:p>
            <a:pPr lvl="1"/>
            <a:r>
              <a:rPr lang="en-US" dirty="0"/>
              <a:t>Brief bio</a:t>
            </a:r>
            <a:endParaRPr lang="en-US" dirty="0"/>
          </a:p>
          <a:p>
            <a:pPr lvl="1"/>
            <a:r>
              <a:rPr lang="en-US" dirty="0"/>
              <a:t>Skills (can be shown with progress bars or icons)</a:t>
            </a:r>
            <a:endParaRPr lang="en-US" dirty="0"/>
          </a:p>
          <a:p>
            <a:r>
              <a:rPr lang="en-US" b="1" dirty="0"/>
              <a:t>Projects Section</a:t>
            </a:r>
            <a:endParaRPr lang="en-US" dirty="0"/>
          </a:p>
          <a:p>
            <a:pPr lvl="1"/>
            <a:r>
              <a:rPr lang="en-US" dirty="0"/>
              <a:t>Cards or grid layout displaying key academic or personal projects</a:t>
            </a:r>
            <a:endParaRPr lang="en-US" dirty="0"/>
          </a:p>
          <a:p>
            <a:pPr lvl="1"/>
            <a:r>
              <a:rPr lang="en-US" dirty="0"/>
              <a:t>Each card can include title, description, image, and a “View More” button</a:t>
            </a:r>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6740307"/>
          </a:xfrm>
          <a:prstGeom prst="rect">
            <a:avLst/>
          </a:prstGeom>
          <a:noFill/>
        </p:spPr>
        <p:txBody>
          <a:bodyPr wrap="square">
            <a:spAutoFit/>
          </a:bodyPr>
          <a:lstStyle/>
          <a:p>
            <a:r>
              <a:rPr lang="en-IN" dirty="0"/>
              <a:t>FEATURES AND FUNCTIONALITY:</a:t>
            </a:r>
            <a:endParaRPr lang="en-IN" dirty="0"/>
          </a:p>
          <a:p>
            <a:endParaRPr lang="en-IN" dirty="0"/>
          </a:p>
          <a:p>
            <a:endParaRPr lang="en-IN" dirty="0"/>
          </a:p>
          <a:p>
            <a:r>
              <a:rPr lang="en-US" b="1" dirty="0"/>
              <a:t>Core Features</a:t>
            </a:r>
            <a:endParaRPr lang="en-US" b="1" dirty="0"/>
          </a:p>
          <a:p>
            <a:r>
              <a:rPr lang="en-US" b="1" dirty="0"/>
              <a:t>Responsive Design</a:t>
            </a:r>
            <a:endParaRPr lang="en-US" dirty="0"/>
          </a:p>
          <a:p>
            <a:pPr lvl="1"/>
            <a:r>
              <a:rPr lang="en-US" dirty="0"/>
              <a:t>Works smoothly on mobile, tablet, and desktop devices.</a:t>
            </a:r>
            <a:endParaRPr lang="en-US" dirty="0"/>
          </a:p>
          <a:p>
            <a:r>
              <a:rPr lang="en-US" b="1" dirty="0"/>
              <a:t>Interactive Navigation Menu</a:t>
            </a:r>
            <a:endParaRPr lang="en-US" dirty="0"/>
          </a:p>
          <a:p>
            <a:pPr lvl="1"/>
            <a:r>
              <a:rPr lang="en-US" dirty="0"/>
              <a:t>Smooth scrolling to sections</a:t>
            </a:r>
            <a:endParaRPr lang="en-US" dirty="0"/>
          </a:p>
          <a:p>
            <a:pPr lvl="1"/>
            <a:r>
              <a:rPr lang="en-US" dirty="0"/>
              <a:t>Hamburger menu for mobile view</a:t>
            </a:r>
            <a:endParaRPr lang="en-US" dirty="0"/>
          </a:p>
          <a:p>
            <a:r>
              <a:rPr lang="en-US" b="1" dirty="0"/>
              <a:t>Dynamic Project Display</a:t>
            </a:r>
            <a:endParaRPr lang="en-US" dirty="0"/>
          </a:p>
          <a:p>
            <a:pPr lvl="1"/>
            <a:r>
              <a:rPr lang="en-US" dirty="0"/>
              <a:t>Projects shown using cards or modals</a:t>
            </a:r>
            <a:endParaRPr lang="en-US" dirty="0"/>
          </a:p>
          <a:p>
            <a:pPr lvl="1"/>
            <a:r>
              <a:rPr lang="en-US" dirty="0"/>
              <a:t>“View More” buttons with toggle/show details</a:t>
            </a:r>
            <a:endParaRPr lang="en-US" dirty="0"/>
          </a:p>
          <a:p>
            <a:r>
              <a:rPr lang="en-US" b="1" dirty="0"/>
              <a:t>Skills &amp; Progress Bars</a:t>
            </a:r>
            <a:endParaRPr lang="en-US" dirty="0"/>
          </a:p>
          <a:p>
            <a:pPr lvl="1"/>
            <a:r>
              <a:rPr lang="en-US" dirty="0"/>
              <a:t>Animated skill bars or icons to show proficiency</a:t>
            </a:r>
            <a:endParaRPr lang="en-US" dirty="0"/>
          </a:p>
          <a:p>
            <a:r>
              <a:rPr lang="en-US" b="1" dirty="0"/>
              <a:t>Contact Form</a:t>
            </a:r>
            <a:endParaRPr lang="en-US" dirty="0"/>
          </a:p>
          <a:p>
            <a:pPr lvl="1"/>
            <a:r>
              <a:rPr lang="en-US" dirty="0"/>
              <a:t>Form with fields (name, email, message)</a:t>
            </a:r>
            <a:endParaRPr lang="en-US" dirty="0"/>
          </a:p>
          <a:p>
            <a:pPr lvl="1"/>
            <a:r>
              <a:rPr lang="en-US" dirty="0"/>
              <a:t>JavaScript form validation before submission</a:t>
            </a:r>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3501</Words>
  <Application>WPS Presentation</Application>
  <PresentationFormat>Widescreen</PresentationFormat>
  <Paragraphs>155</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Algerian</vt:lpstr>
      <vt:lpstr>Gabriola</vt:lpstr>
      <vt:lpstr>Trebuchet MS</vt:lpstr>
      <vt:lpstr>Microsoft YaHei</vt:lpstr>
      <vt:lpstr>Arial Unicode MS</vt:lpstr>
      <vt:lpstr>Calibri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 Malini</dc:creator>
  <cp:lastModifiedBy>loges</cp:lastModifiedBy>
  <cp:revision>3</cp:revision>
  <dcterms:created xsi:type="dcterms:W3CDTF">2025-08-28T07:11:00Z</dcterms:created>
  <dcterms:modified xsi:type="dcterms:W3CDTF">2025-08-29T10:08:51Z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01F67007A7784B7796D02B6F7D754CA1_13</vt:lpwstr>
  </property>
  <property fmtid="{D5CDD505-2E9C-101B-9397-08002B2CF9AE}" pid="3" name="KSOProductBuildVer">
    <vt:lpwstr>2057-12.2.0.21931</vt:lpwstr>
  </property>
</Properties>
</file>