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0" r:id="rId9"/>
    <p:sldId id="266" r:id="rId10"/>
    <p:sldId id="273" r:id="rId11"/>
    <p:sldId id="268" r:id="rId12"/>
    <p:sldId id="269" r:id="rId13"/>
    <p:sldId id="267" r:id="rId14"/>
    <p:sldId id="27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AF9AE-8334-4135-8405-BC4CBAE30D16}" type="doc">
      <dgm:prSet loTypeId="urn:microsoft.com/office/officeart/2018/2/layout/IconCircleList" loCatId="icon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EA3FDF-458A-459D-B7E5-1F7DF64E1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primary goals of this project were to: </a:t>
          </a:r>
        </a:p>
      </dgm:t>
    </dgm:pt>
    <dgm:pt modelId="{5419F2BD-2D93-4F16-92A0-E1CD2B8ECB63}" type="parTrans" cxnId="{6200FA1A-81E9-44CF-951B-B2E155D795BF}">
      <dgm:prSet/>
      <dgm:spPr/>
      <dgm:t>
        <a:bodyPr/>
        <a:lstStyle/>
        <a:p>
          <a:endParaRPr lang="en-US"/>
        </a:p>
      </dgm:t>
    </dgm:pt>
    <dgm:pt modelId="{82B0ED95-E9DA-4894-BA63-A24D8B6A82C3}" type="sibTrans" cxnId="{6200FA1A-81E9-44CF-951B-B2E155D795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79266A-AB6B-472C-932E-B1A84C973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Performance Report</a:t>
          </a:r>
        </a:p>
      </dgm:t>
    </dgm:pt>
    <dgm:pt modelId="{9CC522AE-9C50-4875-B30C-C3C6800FD7EC}" type="parTrans" cxnId="{5FA81358-9AEF-49F3-BC13-69B2F58A476C}">
      <dgm:prSet/>
      <dgm:spPr/>
      <dgm:t>
        <a:bodyPr/>
        <a:lstStyle/>
        <a:p>
          <a:endParaRPr lang="en-US"/>
        </a:p>
      </dgm:t>
    </dgm:pt>
    <dgm:pt modelId="{1E11D826-162D-4470-A356-20670A1D09FB}" type="sibTrans" cxnId="{5FA81358-9AEF-49F3-BC13-69B2F58A47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9BF338-50AD-4191-BB13-150924FFC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 Performance vs Target Report</a:t>
          </a:r>
        </a:p>
      </dgm:t>
    </dgm:pt>
    <dgm:pt modelId="{FC9F1F3C-6D21-4EF8-8FD1-CAB702CF1B1E}" type="parTrans" cxnId="{4BDDF40B-A334-4D09-ACE6-68DCF2BE44D0}">
      <dgm:prSet/>
      <dgm:spPr/>
      <dgm:t>
        <a:bodyPr/>
        <a:lstStyle/>
        <a:p>
          <a:endParaRPr lang="en-US"/>
        </a:p>
      </dgm:t>
    </dgm:pt>
    <dgm:pt modelId="{6AB93838-2F94-4F95-8861-259702634B2B}" type="sibTrans" cxnId="{4BDDF40B-A334-4D09-ACE6-68DCF2BE44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4EC01F-92C3-444D-9EE8-3445553E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the top 10 products based on the percentage increase in net sales from 2020 to 2021.</a:t>
          </a:r>
        </a:p>
      </dgm:t>
    </dgm:pt>
    <dgm:pt modelId="{78B0EA50-EA00-4FE8-B101-F27A777BE606}" type="parTrans" cxnId="{BC970C80-4415-4581-8325-3382D4082E9E}">
      <dgm:prSet/>
      <dgm:spPr/>
      <dgm:t>
        <a:bodyPr/>
        <a:lstStyle/>
        <a:p>
          <a:endParaRPr lang="en-US"/>
        </a:p>
      </dgm:t>
    </dgm:pt>
    <dgm:pt modelId="{FBE9BAAB-3358-4B4A-A2B6-080D8E738CFA}" type="sibTrans" cxnId="{BC970C80-4415-4581-8325-3382D4082E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C61ED4-02B8-47EB-9829-5C351D216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a “Division” report to present net sales data for 2020 and 2021, along with the growth percentage.</a:t>
          </a:r>
        </a:p>
      </dgm:t>
    </dgm:pt>
    <dgm:pt modelId="{F62F7A36-8CDE-40C2-97FF-3536C95C2479}" type="parTrans" cxnId="{D580EBB2-993D-4352-92EF-35B2E1EB65FF}">
      <dgm:prSet/>
      <dgm:spPr/>
      <dgm:t>
        <a:bodyPr/>
        <a:lstStyle/>
        <a:p>
          <a:endParaRPr lang="en-US"/>
        </a:p>
      </dgm:t>
    </dgm:pt>
    <dgm:pt modelId="{56E32935-A968-4C4B-902A-396FD895A6CD}" type="sibTrans" cxnId="{D580EBB2-993D-4352-92EF-35B2E1EB65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E9A02A-5005-4C7F-96BC-68D69020A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Rank products to determine the top 5 and the bottom 5 in terms of quality world.</a:t>
          </a:r>
        </a:p>
      </dgm:t>
    </dgm:pt>
    <dgm:pt modelId="{E48A7022-58D4-474F-B417-7BFE6481D85B}" type="parTrans" cxnId="{C6636426-09D0-4359-A459-D9AEB5C62C40}">
      <dgm:prSet/>
      <dgm:spPr/>
      <dgm:t>
        <a:bodyPr/>
        <a:lstStyle/>
        <a:p>
          <a:endParaRPr lang="en-US"/>
        </a:p>
      </dgm:t>
    </dgm:pt>
    <dgm:pt modelId="{A6F51932-3CDA-44E3-A9F1-57C58ECE34BB}" type="sibTrans" cxnId="{C6636426-09D0-4359-A459-D9AEB5C62C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FD5998-4468-4BA4-938A-717859A79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new products that AtliQ Mart began selling in 2021</a:t>
          </a:r>
        </a:p>
      </dgm:t>
    </dgm:pt>
    <dgm:pt modelId="{68075D65-8726-4DD0-B8FF-A0B3C462292B}" type="parTrans" cxnId="{D0335EB2-0DA0-44FF-B274-86D352745FEF}">
      <dgm:prSet/>
      <dgm:spPr/>
      <dgm:t>
        <a:bodyPr/>
        <a:lstStyle/>
        <a:p>
          <a:endParaRPr lang="en-US"/>
        </a:p>
      </dgm:t>
    </dgm:pt>
    <dgm:pt modelId="{F77FD0B5-D0E6-4EF9-B840-E6AC2911D9CF}" type="sibTrans" cxnId="{D0335EB2-0DA0-44FF-B274-86D352745F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D60150-C65F-4FB3-91DA-74157D0C6C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 top 5 countries by net sales in 2021</a:t>
          </a:r>
        </a:p>
      </dgm:t>
    </dgm:pt>
    <dgm:pt modelId="{6A26CA5D-C6F7-4911-A235-553E3A337A77}" type="parTrans" cxnId="{219E85F5-1CB1-4197-ACFD-C14BE5F796FB}">
      <dgm:prSet/>
      <dgm:spPr/>
      <dgm:t>
        <a:bodyPr/>
        <a:lstStyle/>
        <a:p>
          <a:endParaRPr lang="en-US"/>
        </a:p>
      </dgm:t>
    </dgm:pt>
    <dgm:pt modelId="{67DE3001-63B2-48D2-ACFA-F91AE355374F}" type="sibTrans" cxnId="{219E85F5-1CB1-4197-ACFD-C14BE5F796FB}">
      <dgm:prSet/>
      <dgm:spPr/>
      <dgm:t>
        <a:bodyPr/>
        <a:lstStyle/>
        <a:p>
          <a:endParaRPr lang="en-US"/>
        </a:p>
      </dgm:t>
    </dgm:pt>
    <dgm:pt modelId="{59E0BDCA-7366-4AD8-820D-BD6E956FA063}" type="pres">
      <dgm:prSet presAssocID="{150AF9AE-8334-4135-8405-BC4CBAE30D16}" presName="root" presStyleCnt="0">
        <dgm:presLayoutVars>
          <dgm:dir/>
          <dgm:resizeHandles val="exact"/>
        </dgm:presLayoutVars>
      </dgm:prSet>
      <dgm:spPr/>
    </dgm:pt>
    <dgm:pt modelId="{358EE1F0-B49B-41B8-97BC-CAFCBDF6E9BC}" type="pres">
      <dgm:prSet presAssocID="{150AF9AE-8334-4135-8405-BC4CBAE30D16}" presName="container" presStyleCnt="0">
        <dgm:presLayoutVars>
          <dgm:dir/>
          <dgm:resizeHandles val="exact"/>
        </dgm:presLayoutVars>
      </dgm:prSet>
      <dgm:spPr/>
    </dgm:pt>
    <dgm:pt modelId="{3941E2BB-1BEF-4142-BBF1-2ACDBD42C1F5}" type="pres">
      <dgm:prSet presAssocID="{5AEA3FDF-458A-459D-B7E5-1F7DF64E1E9A}" presName="compNode" presStyleCnt="0"/>
      <dgm:spPr/>
    </dgm:pt>
    <dgm:pt modelId="{CBD4C7B2-5AA7-4D30-873F-B3C42C59B210}" type="pres">
      <dgm:prSet presAssocID="{5AEA3FDF-458A-459D-B7E5-1F7DF64E1E9A}" presName="iconBgRect" presStyleLbl="bgShp" presStyleIdx="0" presStyleCnt="8"/>
      <dgm:spPr/>
    </dgm:pt>
    <dgm:pt modelId="{3DD14726-B85A-43FA-AE32-C45F3D377281}" type="pres">
      <dgm:prSet presAssocID="{5AEA3FDF-458A-459D-B7E5-1F7DF64E1E9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23D32AE-1FF1-4687-84E0-50A8BF7E7515}" type="pres">
      <dgm:prSet presAssocID="{5AEA3FDF-458A-459D-B7E5-1F7DF64E1E9A}" presName="spaceRect" presStyleCnt="0"/>
      <dgm:spPr/>
    </dgm:pt>
    <dgm:pt modelId="{11C7A001-2BC2-499C-8EAF-E49442C8A472}" type="pres">
      <dgm:prSet presAssocID="{5AEA3FDF-458A-459D-B7E5-1F7DF64E1E9A}" presName="textRect" presStyleLbl="revTx" presStyleIdx="0" presStyleCnt="8">
        <dgm:presLayoutVars>
          <dgm:chMax val="1"/>
          <dgm:chPref val="1"/>
        </dgm:presLayoutVars>
      </dgm:prSet>
      <dgm:spPr/>
    </dgm:pt>
    <dgm:pt modelId="{18E9DEEC-04B1-48A4-A968-0CD60CA79E5C}" type="pres">
      <dgm:prSet presAssocID="{82B0ED95-E9DA-4894-BA63-A24D8B6A82C3}" presName="sibTrans" presStyleLbl="sibTrans2D1" presStyleIdx="0" presStyleCnt="0"/>
      <dgm:spPr/>
    </dgm:pt>
    <dgm:pt modelId="{F6C93E63-9BBF-41F9-BAE7-2A475F8FA2CC}" type="pres">
      <dgm:prSet presAssocID="{C279266A-AB6B-472C-932E-B1A84C973579}" presName="compNode" presStyleCnt="0"/>
      <dgm:spPr/>
    </dgm:pt>
    <dgm:pt modelId="{A11F1D50-3F42-4273-9EDD-2FE1A7DCAB70}" type="pres">
      <dgm:prSet presAssocID="{C279266A-AB6B-472C-932E-B1A84C973579}" presName="iconBgRect" presStyleLbl="bgShp" presStyleIdx="1" presStyleCnt="8"/>
      <dgm:spPr/>
    </dgm:pt>
    <dgm:pt modelId="{97FAFA52-0BCD-4E69-AFDE-4228BBC4E245}" type="pres">
      <dgm:prSet presAssocID="{C279266A-AB6B-472C-932E-B1A84C97357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BFDB668-5957-41DF-AFF4-CEDD764EBE60}" type="pres">
      <dgm:prSet presAssocID="{C279266A-AB6B-472C-932E-B1A84C973579}" presName="spaceRect" presStyleCnt="0"/>
      <dgm:spPr/>
    </dgm:pt>
    <dgm:pt modelId="{CE98DE1B-8454-4B85-AF6C-B41F029898BF}" type="pres">
      <dgm:prSet presAssocID="{C279266A-AB6B-472C-932E-B1A84C973579}" presName="textRect" presStyleLbl="revTx" presStyleIdx="1" presStyleCnt="8">
        <dgm:presLayoutVars>
          <dgm:chMax val="1"/>
          <dgm:chPref val="1"/>
        </dgm:presLayoutVars>
      </dgm:prSet>
      <dgm:spPr/>
    </dgm:pt>
    <dgm:pt modelId="{7FEFFC18-AF2E-44A9-B60C-7A284AA9CB08}" type="pres">
      <dgm:prSet presAssocID="{1E11D826-162D-4470-A356-20670A1D09FB}" presName="sibTrans" presStyleLbl="sibTrans2D1" presStyleIdx="0" presStyleCnt="0"/>
      <dgm:spPr/>
    </dgm:pt>
    <dgm:pt modelId="{AAAF4584-5FD1-4A44-9A64-00A8002B9FA0}" type="pres">
      <dgm:prSet presAssocID="{D79BF338-50AD-4191-BB13-150924FFCD73}" presName="compNode" presStyleCnt="0"/>
      <dgm:spPr/>
    </dgm:pt>
    <dgm:pt modelId="{7DB9817D-58B6-4DAF-B683-FA5322C8C33B}" type="pres">
      <dgm:prSet presAssocID="{D79BF338-50AD-4191-BB13-150924FFCD73}" presName="iconBgRect" presStyleLbl="bgShp" presStyleIdx="2" presStyleCnt="8"/>
      <dgm:spPr/>
    </dgm:pt>
    <dgm:pt modelId="{AD28DDA5-8145-402E-B2FE-34DE80B96FFF}" type="pres">
      <dgm:prSet presAssocID="{D79BF338-50AD-4191-BB13-150924FFCD7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4A2DF3-928F-4206-A5DF-0E3D752B1ED5}" type="pres">
      <dgm:prSet presAssocID="{D79BF338-50AD-4191-BB13-150924FFCD73}" presName="spaceRect" presStyleCnt="0"/>
      <dgm:spPr/>
    </dgm:pt>
    <dgm:pt modelId="{41433F14-7844-47E6-B4E9-BD4D7FB92103}" type="pres">
      <dgm:prSet presAssocID="{D79BF338-50AD-4191-BB13-150924FFCD73}" presName="textRect" presStyleLbl="revTx" presStyleIdx="2" presStyleCnt="8">
        <dgm:presLayoutVars>
          <dgm:chMax val="1"/>
          <dgm:chPref val="1"/>
        </dgm:presLayoutVars>
      </dgm:prSet>
      <dgm:spPr/>
    </dgm:pt>
    <dgm:pt modelId="{4000A926-E1DD-4507-971C-AC45CB3328A9}" type="pres">
      <dgm:prSet presAssocID="{6AB93838-2F94-4F95-8861-259702634B2B}" presName="sibTrans" presStyleLbl="sibTrans2D1" presStyleIdx="0" presStyleCnt="0"/>
      <dgm:spPr/>
    </dgm:pt>
    <dgm:pt modelId="{8E381966-3962-4094-94EF-9CAE264C6555}" type="pres">
      <dgm:prSet presAssocID="{1E4EC01F-92C3-444D-9EE8-3445553E954A}" presName="compNode" presStyleCnt="0"/>
      <dgm:spPr/>
    </dgm:pt>
    <dgm:pt modelId="{9C6D8662-60CF-4FC6-9D22-BD2772FFD8C7}" type="pres">
      <dgm:prSet presAssocID="{1E4EC01F-92C3-444D-9EE8-3445553E954A}" presName="iconBgRect" presStyleLbl="bgShp" presStyleIdx="3" presStyleCnt="8"/>
      <dgm:spPr/>
    </dgm:pt>
    <dgm:pt modelId="{E65F55B4-EE61-4238-A0F0-8C7BAB7D69CC}" type="pres">
      <dgm:prSet presAssocID="{1E4EC01F-92C3-444D-9EE8-3445553E954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81F89AA-3632-475A-936C-278A615DD90E}" type="pres">
      <dgm:prSet presAssocID="{1E4EC01F-92C3-444D-9EE8-3445553E954A}" presName="spaceRect" presStyleCnt="0"/>
      <dgm:spPr/>
    </dgm:pt>
    <dgm:pt modelId="{294B2826-1445-48CA-B52C-99A5B71B6862}" type="pres">
      <dgm:prSet presAssocID="{1E4EC01F-92C3-444D-9EE8-3445553E954A}" presName="textRect" presStyleLbl="revTx" presStyleIdx="3" presStyleCnt="8">
        <dgm:presLayoutVars>
          <dgm:chMax val="1"/>
          <dgm:chPref val="1"/>
        </dgm:presLayoutVars>
      </dgm:prSet>
      <dgm:spPr/>
    </dgm:pt>
    <dgm:pt modelId="{C85D882E-8D3B-4A1A-990D-D8F6C16F8025}" type="pres">
      <dgm:prSet presAssocID="{FBE9BAAB-3358-4B4A-A2B6-080D8E738CFA}" presName="sibTrans" presStyleLbl="sibTrans2D1" presStyleIdx="0" presStyleCnt="0"/>
      <dgm:spPr/>
    </dgm:pt>
    <dgm:pt modelId="{F7A29075-5855-41A3-A947-849CC6CABB9D}" type="pres">
      <dgm:prSet presAssocID="{37C61ED4-02B8-47EB-9829-5C351D21683D}" presName="compNode" presStyleCnt="0"/>
      <dgm:spPr/>
    </dgm:pt>
    <dgm:pt modelId="{50C2D39C-5B75-4914-8D5A-0B60DEDFF2AE}" type="pres">
      <dgm:prSet presAssocID="{37C61ED4-02B8-47EB-9829-5C351D21683D}" presName="iconBgRect" presStyleLbl="bgShp" presStyleIdx="4" presStyleCnt="8"/>
      <dgm:spPr/>
    </dgm:pt>
    <dgm:pt modelId="{CEBDC606-BAA9-4EC3-826A-549747062FA1}" type="pres">
      <dgm:prSet presAssocID="{37C61ED4-02B8-47EB-9829-5C351D21683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7E368F0-8F83-40BE-A60C-2F78D849090E}" type="pres">
      <dgm:prSet presAssocID="{37C61ED4-02B8-47EB-9829-5C351D21683D}" presName="spaceRect" presStyleCnt="0"/>
      <dgm:spPr/>
    </dgm:pt>
    <dgm:pt modelId="{B1A89D33-9B66-4B5C-A6EF-C6F778984A3B}" type="pres">
      <dgm:prSet presAssocID="{37C61ED4-02B8-47EB-9829-5C351D21683D}" presName="textRect" presStyleLbl="revTx" presStyleIdx="4" presStyleCnt="8">
        <dgm:presLayoutVars>
          <dgm:chMax val="1"/>
          <dgm:chPref val="1"/>
        </dgm:presLayoutVars>
      </dgm:prSet>
      <dgm:spPr/>
    </dgm:pt>
    <dgm:pt modelId="{649A58ED-3861-437A-A645-A9F4662746C1}" type="pres">
      <dgm:prSet presAssocID="{56E32935-A968-4C4B-902A-396FD895A6CD}" presName="sibTrans" presStyleLbl="sibTrans2D1" presStyleIdx="0" presStyleCnt="0"/>
      <dgm:spPr/>
    </dgm:pt>
    <dgm:pt modelId="{3C959B6B-89F8-4CCC-A4BC-9C8A55F5A538}" type="pres">
      <dgm:prSet presAssocID="{CBE9A02A-5005-4C7F-96BC-68D69020A388}" presName="compNode" presStyleCnt="0"/>
      <dgm:spPr/>
    </dgm:pt>
    <dgm:pt modelId="{71AF6880-AAEB-42F0-903D-4BE12039F886}" type="pres">
      <dgm:prSet presAssocID="{CBE9A02A-5005-4C7F-96BC-68D69020A388}" presName="iconBgRect" presStyleLbl="bgShp" presStyleIdx="5" presStyleCnt="8"/>
      <dgm:spPr/>
    </dgm:pt>
    <dgm:pt modelId="{BC64DA67-BEEF-426C-B643-DE88EDCB1620}" type="pres">
      <dgm:prSet presAssocID="{CBE9A02A-5005-4C7F-96BC-68D69020A38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E21A454-AA9C-43F2-814E-6E0675C7F8B7}" type="pres">
      <dgm:prSet presAssocID="{CBE9A02A-5005-4C7F-96BC-68D69020A388}" presName="spaceRect" presStyleCnt="0"/>
      <dgm:spPr/>
    </dgm:pt>
    <dgm:pt modelId="{94A4ECE6-64FA-435E-9E16-1CE0CB8790A6}" type="pres">
      <dgm:prSet presAssocID="{CBE9A02A-5005-4C7F-96BC-68D69020A388}" presName="textRect" presStyleLbl="revTx" presStyleIdx="5" presStyleCnt="8">
        <dgm:presLayoutVars>
          <dgm:chMax val="1"/>
          <dgm:chPref val="1"/>
        </dgm:presLayoutVars>
      </dgm:prSet>
      <dgm:spPr/>
    </dgm:pt>
    <dgm:pt modelId="{3D221A56-9163-48B6-B9AA-2AED1B9945C6}" type="pres">
      <dgm:prSet presAssocID="{A6F51932-3CDA-44E3-A9F1-57C58ECE34BB}" presName="sibTrans" presStyleLbl="sibTrans2D1" presStyleIdx="0" presStyleCnt="0"/>
      <dgm:spPr/>
    </dgm:pt>
    <dgm:pt modelId="{110F1386-B508-4A43-8FC9-97C546C3CD02}" type="pres">
      <dgm:prSet presAssocID="{BDFD5998-4468-4BA4-938A-717859A797F4}" presName="compNode" presStyleCnt="0"/>
      <dgm:spPr/>
    </dgm:pt>
    <dgm:pt modelId="{62729048-43B8-4551-97E8-7CC7CF7B0EBE}" type="pres">
      <dgm:prSet presAssocID="{BDFD5998-4468-4BA4-938A-717859A797F4}" presName="iconBgRect" presStyleLbl="bgShp" presStyleIdx="6" presStyleCnt="8"/>
      <dgm:spPr/>
    </dgm:pt>
    <dgm:pt modelId="{EC205E68-0B68-43E8-AA44-BE72BD32CF5D}" type="pres">
      <dgm:prSet presAssocID="{BDFD5998-4468-4BA4-938A-717859A797F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1FA897-B0EC-4CC7-8735-778F490F62FE}" type="pres">
      <dgm:prSet presAssocID="{BDFD5998-4468-4BA4-938A-717859A797F4}" presName="spaceRect" presStyleCnt="0"/>
      <dgm:spPr/>
    </dgm:pt>
    <dgm:pt modelId="{905BAA2E-A282-412A-91AD-E7BE17ED664E}" type="pres">
      <dgm:prSet presAssocID="{BDFD5998-4468-4BA4-938A-717859A797F4}" presName="textRect" presStyleLbl="revTx" presStyleIdx="6" presStyleCnt="8">
        <dgm:presLayoutVars>
          <dgm:chMax val="1"/>
          <dgm:chPref val="1"/>
        </dgm:presLayoutVars>
      </dgm:prSet>
      <dgm:spPr/>
    </dgm:pt>
    <dgm:pt modelId="{90007CCC-D53E-415E-AB61-381DE0E982B4}" type="pres">
      <dgm:prSet presAssocID="{F77FD0B5-D0E6-4EF9-B840-E6AC2911D9CF}" presName="sibTrans" presStyleLbl="sibTrans2D1" presStyleIdx="0" presStyleCnt="0"/>
      <dgm:spPr/>
    </dgm:pt>
    <dgm:pt modelId="{EA4B8711-1D72-4A39-9104-971FACAC1C69}" type="pres">
      <dgm:prSet presAssocID="{50D60150-C65F-4FB3-91DA-74157D0C6C1D}" presName="compNode" presStyleCnt="0"/>
      <dgm:spPr/>
    </dgm:pt>
    <dgm:pt modelId="{677A6192-2728-414A-8042-65AAA638EAAE}" type="pres">
      <dgm:prSet presAssocID="{50D60150-C65F-4FB3-91DA-74157D0C6C1D}" presName="iconBgRect" presStyleLbl="bgShp" presStyleIdx="7" presStyleCnt="8"/>
      <dgm:spPr/>
    </dgm:pt>
    <dgm:pt modelId="{F5303EE6-B70C-4770-BD98-3B0C1A7E44DE}" type="pres">
      <dgm:prSet presAssocID="{50D60150-C65F-4FB3-91DA-74157D0C6C1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B025230-C82B-49B8-B3D7-2D1B7DCD5951}" type="pres">
      <dgm:prSet presAssocID="{50D60150-C65F-4FB3-91DA-74157D0C6C1D}" presName="spaceRect" presStyleCnt="0"/>
      <dgm:spPr/>
    </dgm:pt>
    <dgm:pt modelId="{7E57E448-50E0-469C-BD9C-EBB494270B8D}" type="pres">
      <dgm:prSet presAssocID="{50D60150-C65F-4FB3-91DA-74157D0C6C1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D640B00-313C-BC4F-92B0-F038A68C5ED4}" type="presOf" srcId="{82B0ED95-E9DA-4894-BA63-A24D8B6A82C3}" destId="{18E9DEEC-04B1-48A4-A968-0CD60CA79E5C}" srcOrd="0" destOrd="0" presId="urn:microsoft.com/office/officeart/2018/2/layout/IconCircleList"/>
    <dgm:cxn modelId="{4BDDF40B-A334-4D09-ACE6-68DCF2BE44D0}" srcId="{150AF9AE-8334-4135-8405-BC4CBAE30D16}" destId="{D79BF338-50AD-4191-BB13-150924FFCD73}" srcOrd="2" destOrd="0" parTransId="{FC9F1F3C-6D21-4EF8-8FD1-CAB702CF1B1E}" sibTransId="{6AB93838-2F94-4F95-8861-259702634B2B}"/>
    <dgm:cxn modelId="{9229E515-943E-2C49-A703-CFFB108D5A8D}" type="presOf" srcId="{37C61ED4-02B8-47EB-9829-5C351D21683D}" destId="{B1A89D33-9B66-4B5C-A6EF-C6F778984A3B}" srcOrd="0" destOrd="0" presId="urn:microsoft.com/office/officeart/2018/2/layout/IconCircleList"/>
    <dgm:cxn modelId="{DF77951A-79D5-294E-90AB-5061C50F13F4}" type="presOf" srcId="{56E32935-A968-4C4B-902A-396FD895A6CD}" destId="{649A58ED-3861-437A-A645-A9F4662746C1}" srcOrd="0" destOrd="0" presId="urn:microsoft.com/office/officeart/2018/2/layout/IconCircleList"/>
    <dgm:cxn modelId="{6200FA1A-81E9-44CF-951B-B2E155D795BF}" srcId="{150AF9AE-8334-4135-8405-BC4CBAE30D16}" destId="{5AEA3FDF-458A-459D-B7E5-1F7DF64E1E9A}" srcOrd="0" destOrd="0" parTransId="{5419F2BD-2D93-4F16-92A0-E1CD2B8ECB63}" sibTransId="{82B0ED95-E9DA-4894-BA63-A24D8B6A82C3}"/>
    <dgm:cxn modelId="{2F85E01B-EF02-2E41-B5DC-39A0062C5A98}" type="presOf" srcId="{6AB93838-2F94-4F95-8861-259702634B2B}" destId="{4000A926-E1DD-4507-971C-AC45CB3328A9}" srcOrd="0" destOrd="0" presId="urn:microsoft.com/office/officeart/2018/2/layout/IconCircleList"/>
    <dgm:cxn modelId="{C6636426-09D0-4359-A459-D9AEB5C62C40}" srcId="{150AF9AE-8334-4135-8405-BC4CBAE30D16}" destId="{CBE9A02A-5005-4C7F-96BC-68D69020A388}" srcOrd="5" destOrd="0" parTransId="{E48A7022-58D4-474F-B417-7BFE6481D85B}" sibTransId="{A6F51932-3CDA-44E3-A9F1-57C58ECE34BB}"/>
    <dgm:cxn modelId="{E803A836-1B2B-E943-8EBE-BBE4ADBEBCE4}" type="presOf" srcId="{D79BF338-50AD-4191-BB13-150924FFCD73}" destId="{41433F14-7844-47E6-B4E9-BD4D7FB92103}" srcOrd="0" destOrd="0" presId="urn:microsoft.com/office/officeart/2018/2/layout/IconCircleList"/>
    <dgm:cxn modelId="{DCB4E343-E4CC-3646-B549-784E07ED8352}" type="presOf" srcId="{1E11D826-162D-4470-A356-20670A1D09FB}" destId="{7FEFFC18-AF2E-44A9-B60C-7A284AA9CB08}" srcOrd="0" destOrd="0" presId="urn:microsoft.com/office/officeart/2018/2/layout/IconCircleList"/>
    <dgm:cxn modelId="{EA87E868-3244-0E43-9822-4187CABD85C0}" type="presOf" srcId="{CBE9A02A-5005-4C7F-96BC-68D69020A388}" destId="{94A4ECE6-64FA-435E-9E16-1CE0CB8790A6}" srcOrd="0" destOrd="0" presId="urn:microsoft.com/office/officeart/2018/2/layout/IconCircleList"/>
    <dgm:cxn modelId="{5FA81358-9AEF-49F3-BC13-69B2F58A476C}" srcId="{150AF9AE-8334-4135-8405-BC4CBAE30D16}" destId="{C279266A-AB6B-472C-932E-B1A84C973579}" srcOrd="1" destOrd="0" parTransId="{9CC522AE-9C50-4875-B30C-C3C6800FD7EC}" sibTransId="{1E11D826-162D-4470-A356-20670A1D09FB}"/>
    <dgm:cxn modelId="{BC970C80-4415-4581-8325-3382D4082E9E}" srcId="{150AF9AE-8334-4135-8405-BC4CBAE30D16}" destId="{1E4EC01F-92C3-444D-9EE8-3445553E954A}" srcOrd="3" destOrd="0" parTransId="{78B0EA50-EA00-4FE8-B101-F27A777BE606}" sibTransId="{FBE9BAAB-3358-4B4A-A2B6-080D8E738CFA}"/>
    <dgm:cxn modelId="{66A35C86-976C-B448-B31B-A038516FFCAE}" type="presOf" srcId="{50D60150-C65F-4FB3-91DA-74157D0C6C1D}" destId="{7E57E448-50E0-469C-BD9C-EBB494270B8D}" srcOrd="0" destOrd="0" presId="urn:microsoft.com/office/officeart/2018/2/layout/IconCircleList"/>
    <dgm:cxn modelId="{827E2D8D-AC29-B84B-9615-49835E9B6998}" type="presOf" srcId="{C279266A-AB6B-472C-932E-B1A84C973579}" destId="{CE98DE1B-8454-4B85-AF6C-B41F029898BF}" srcOrd="0" destOrd="0" presId="urn:microsoft.com/office/officeart/2018/2/layout/IconCircleList"/>
    <dgm:cxn modelId="{D0335EB2-0DA0-44FF-B274-86D352745FEF}" srcId="{150AF9AE-8334-4135-8405-BC4CBAE30D16}" destId="{BDFD5998-4468-4BA4-938A-717859A797F4}" srcOrd="6" destOrd="0" parTransId="{68075D65-8726-4DD0-B8FF-A0B3C462292B}" sibTransId="{F77FD0B5-D0E6-4EF9-B840-E6AC2911D9CF}"/>
    <dgm:cxn modelId="{D580EBB2-993D-4352-92EF-35B2E1EB65FF}" srcId="{150AF9AE-8334-4135-8405-BC4CBAE30D16}" destId="{37C61ED4-02B8-47EB-9829-5C351D21683D}" srcOrd="4" destOrd="0" parTransId="{F62F7A36-8CDE-40C2-97FF-3536C95C2479}" sibTransId="{56E32935-A968-4C4B-902A-396FD895A6CD}"/>
    <dgm:cxn modelId="{C13AA0BD-3EAD-8C47-A240-D4E94D888B8E}" type="presOf" srcId="{1E4EC01F-92C3-444D-9EE8-3445553E954A}" destId="{294B2826-1445-48CA-B52C-99A5B71B6862}" srcOrd="0" destOrd="0" presId="urn:microsoft.com/office/officeart/2018/2/layout/IconCircleList"/>
    <dgm:cxn modelId="{749F74C9-9820-5A4F-8C57-A760BEF933CC}" type="presOf" srcId="{F77FD0B5-D0E6-4EF9-B840-E6AC2911D9CF}" destId="{90007CCC-D53E-415E-AB61-381DE0E982B4}" srcOrd="0" destOrd="0" presId="urn:microsoft.com/office/officeart/2018/2/layout/IconCircleList"/>
    <dgm:cxn modelId="{F683F2CA-3A1A-8148-85BC-64500FC92C9B}" type="presOf" srcId="{5AEA3FDF-458A-459D-B7E5-1F7DF64E1E9A}" destId="{11C7A001-2BC2-499C-8EAF-E49442C8A472}" srcOrd="0" destOrd="0" presId="urn:microsoft.com/office/officeart/2018/2/layout/IconCircleList"/>
    <dgm:cxn modelId="{2A93FCD6-A77A-384F-9BB8-C8796529D875}" type="presOf" srcId="{150AF9AE-8334-4135-8405-BC4CBAE30D16}" destId="{59E0BDCA-7366-4AD8-820D-BD6E956FA063}" srcOrd="0" destOrd="0" presId="urn:microsoft.com/office/officeart/2018/2/layout/IconCircleList"/>
    <dgm:cxn modelId="{E74959DB-6D8E-7448-96C6-5C7C14593757}" type="presOf" srcId="{A6F51932-3CDA-44E3-A9F1-57C58ECE34BB}" destId="{3D221A56-9163-48B6-B9AA-2AED1B9945C6}" srcOrd="0" destOrd="0" presId="urn:microsoft.com/office/officeart/2018/2/layout/IconCircleList"/>
    <dgm:cxn modelId="{6FB5F6E2-0E54-BC40-B847-61AAC2CF461B}" type="presOf" srcId="{BDFD5998-4468-4BA4-938A-717859A797F4}" destId="{905BAA2E-A282-412A-91AD-E7BE17ED664E}" srcOrd="0" destOrd="0" presId="urn:microsoft.com/office/officeart/2018/2/layout/IconCircleList"/>
    <dgm:cxn modelId="{2456C2ED-CBAB-C14B-9790-B9636DEEF36F}" type="presOf" srcId="{FBE9BAAB-3358-4B4A-A2B6-080D8E738CFA}" destId="{C85D882E-8D3B-4A1A-990D-D8F6C16F8025}" srcOrd="0" destOrd="0" presId="urn:microsoft.com/office/officeart/2018/2/layout/IconCircleList"/>
    <dgm:cxn modelId="{219E85F5-1CB1-4197-ACFD-C14BE5F796FB}" srcId="{150AF9AE-8334-4135-8405-BC4CBAE30D16}" destId="{50D60150-C65F-4FB3-91DA-74157D0C6C1D}" srcOrd="7" destOrd="0" parTransId="{6A26CA5D-C6F7-4911-A235-553E3A337A77}" sibTransId="{67DE3001-63B2-48D2-ACFA-F91AE355374F}"/>
    <dgm:cxn modelId="{C994A04F-6BA8-6C4C-AFC4-1E51D50B8D37}" type="presParOf" srcId="{59E0BDCA-7366-4AD8-820D-BD6E956FA063}" destId="{358EE1F0-B49B-41B8-97BC-CAFCBDF6E9BC}" srcOrd="0" destOrd="0" presId="urn:microsoft.com/office/officeart/2018/2/layout/IconCircleList"/>
    <dgm:cxn modelId="{D5A5932F-B5D2-9345-8993-027043BB082E}" type="presParOf" srcId="{358EE1F0-B49B-41B8-97BC-CAFCBDF6E9BC}" destId="{3941E2BB-1BEF-4142-BBF1-2ACDBD42C1F5}" srcOrd="0" destOrd="0" presId="urn:microsoft.com/office/officeart/2018/2/layout/IconCircleList"/>
    <dgm:cxn modelId="{B044B8DD-DE54-594B-A7F5-2E197737B61A}" type="presParOf" srcId="{3941E2BB-1BEF-4142-BBF1-2ACDBD42C1F5}" destId="{CBD4C7B2-5AA7-4D30-873F-B3C42C59B210}" srcOrd="0" destOrd="0" presId="urn:microsoft.com/office/officeart/2018/2/layout/IconCircleList"/>
    <dgm:cxn modelId="{0D30B407-022B-F042-8BFA-AEF5C3A0192D}" type="presParOf" srcId="{3941E2BB-1BEF-4142-BBF1-2ACDBD42C1F5}" destId="{3DD14726-B85A-43FA-AE32-C45F3D377281}" srcOrd="1" destOrd="0" presId="urn:microsoft.com/office/officeart/2018/2/layout/IconCircleList"/>
    <dgm:cxn modelId="{39C366AD-6461-874E-B04F-4C61B59EC008}" type="presParOf" srcId="{3941E2BB-1BEF-4142-BBF1-2ACDBD42C1F5}" destId="{B23D32AE-1FF1-4687-84E0-50A8BF7E7515}" srcOrd="2" destOrd="0" presId="urn:microsoft.com/office/officeart/2018/2/layout/IconCircleList"/>
    <dgm:cxn modelId="{716CD8C0-09D5-BE4D-9675-5D23F3C2A8C0}" type="presParOf" srcId="{3941E2BB-1BEF-4142-BBF1-2ACDBD42C1F5}" destId="{11C7A001-2BC2-499C-8EAF-E49442C8A472}" srcOrd="3" destOrd="0" presId="urn:microsoft.com/office/officeart/2018/2/layout/IconCircleList"/>
    <dgm:cxn modelId="{EABC2688-5DF9-4649-9911-39EE278D773F}" type="presParOf" srcId="{358EE1F0-B49B-41B8-97BC-CAFCBDF6E9BC}" destId="{18E9DEEC-04B1-48A4-A968-0CD60CA79E5C}" srcOrd="1" destOrd="0" presId="urn:microsoft.com/office/officeart/2018/2/layout/IconCircleList"/>
    <dgm:cxn modelId="{E90741B7-309E-044B-8D6C-82F62B254950}" type="presParOf" srcId="{358EE1F0-B49B-41B8-97BC-CAFCBDF6E9BC}" destId="{F6C93E63-9BBF-41F9-BAE7-2A475F8FA2CC}" srcOrd="2" destOrd="0" presId="urn:microsoft.com/office/officeart/2018/2/layout/IconCircleList"/>
    <dgm:cxn modelId="{9832007F-F543-4A42-9235-3B2335B7AEB5}" type="presParOf" srcId="{F6C93E63-9BBF-41F9-BAE7-2A475F8FA2CC}" destId="{A11F1D50-3F42-4273-9EDD-2FE1A7DCAB70}" srcOrd="0" destOrd="0" presId="urn:microsoft.com/office/officeart/2018/2/layout/IconCircleList"/>
    <dgm:cxn modelId="{090C0115-8677-DE4C-9399-5EA4FE592FE6}" type="presParOf" srcId="{F6C93E63-9BBF-41F9-BAE7-2A475F8FA2CC}" destId="{97FAFA52-0BCD-4E69-AFDE-4228BBC4E245}" srcOrd="1" destOrd="0" presId="urn:microsoft.com/office/officeart/2018/2/layout/IconCircleList"/>
    <dgm:cxn modelId="{42FC7DF3-35D9-B343-BFFE-7C6299AEC5DB}" type="presParOf" srcId="{F6C93E63-9BBF-41F9-BAE7-2A475F8FA2CC}" destId="{BBFDB668-5957-41DF-AFF4-CEDD764EBE60}" srcOrd="2" destOrd="0" presId="urn:microsoft.com/office/officeart/2018/2/layout/IconCircleList"/>
    <dgm:cxn modelId="{4145D396-F974-6E4E-AD82-45B929DCE948}" type="presParOf" srcId="{F6C93E63-9BBF-41F9-BAE7-2A475F8FA2CC}" destId="{CE98DE1B-8454-4B85-AF6C-B41F029898BF}" srcOrd="3" destOrd="0" presId="urn:microsoft.com/office/officeart/2018/2/layout/IconCircleList"/>
    <dgm:cxn modelId="{19155107-C272-3649-A2B5-C52157BECB96}" type="presParOf" srcId="{358EE1F0-B49B-41B8-97BC-CAFCBDF6E9BC}" destId="{7FEFFC18-AF2E-44A9-B60C-7A284AA9CB08}" srcOrd="3" destOrd="0" presId="urn:microsoft.com/office/officeart/2018/2/layout/IconCircleList"/>
    <dgm:cxn modelId="{CD1F5A31-3BC6-9B4F-8673-E105E24EEE49}" type="presParOf" srcId="{358EE1F0-B49B-41B8-97BC-CAFCBDF6E9BC}" destId="{AAAF4584-5FD1-4A44-9A64-00A8002B9FA0}" srcOrd="4" destOrd="0" presId="urn:microsoft.com/office/officeart/2018/2/layout/IconCircleList"/>
    <dgm:cxn modelId="{4ED9D42A-A907-8E47-AF6C-EE2F28EE1DCF}" type="presParOf" srcId="{AAAF4584-5FD1-4A44-9A64-00A8002B9FA0}" destId="{7DB9817D-58B6-4DAF-B683-FA5322C8C33B}" srcOrd="0" destOrd="0" presId="urn:microsoft.com/office/officeart/2018/2/layout/IconCircleList"/>
    <dgm:cxn modelId="{F0E0E776-BEA4-5C4F-9615-DE8643EEC236}" type="presParOf" srcId="{AAAF4584-5FD1-4A44-9A64-00A8002B9FA0}" destId="{AD28DDA5-8145-402E-B2FE-34DE80B96FFF}" srcOrd="1" destOrd="0" presId="urn:microsoft.com/office/officeart/2018/2/layout/IconCircleList"/>
    <dgm:cxn modelId="{3A2F7959-1DC8-6F40-B7A6-8C2FCF9CBF1C}" type="presParOf" srcId="{AAAF4584-5FD1-4A44-9A64-00A8002B9FA0}" destId="{F54A2DF3-928F-4206-A5DF-0E3D752B1ED5}" srcOrd="2" destOrd="0" presId="urn:microsoft.com/office/officeart/2018/2/layout/IconCircleList"/>
    <dgm:cxn modelId="{829AAD2C-ACD0-424F-84A1-256585614164}" type="presParOf" srcId="{AAAF4584-5FD1-4A44-9A64-00A8002B9FA0}" destId="{41433F14-7844-47E6-B4E9-BD4D7FB92103}" srcOrd="3" destOrd="0" presId="urn:microsoft.com/office/officeart/2018/2/layout/IconCircleList"/>
    <dgm:cxn modelId="{ABBDC756-D7D7-3041-86F3-66773B445832}" type="presParOf" srcId="{358EE1F0-B49B-41B8-97BC-CAFCBDF6E9BC}" destId="{4000A926-E1DD-4507-971C-AC45CB3328A9}" srcOrd="5" destOrd="0" presId="urn:microsoft.com/office/officeart/2018/2/layout/IconCircleList"/>
    <dgm:cxn modelId="{4DC8727D-F2FA-6E4E-B42A-0B73825B0C73}" type="presParOf" srcId="{358EE1F0-B49B-41B8-97BC-CAFCBDF6E9BC}" destId="{8E381966-3962-4094-94EF-9CAE264C6555}" srcOrd="6" destOrd="0" presId="urn:microsoft.com/office/officeart/2018/2/layout/IconCircleList"/>
    <dgm:cxn modelId="{2B5F2C40-EBCC-7247-9BD0-A4298A900085}" type="presParOf" srcId="{8E381966-3962-4094-94EF-9CAE264C6555}" destId="{9C6D8662-60CF-4FC6-9D22-BD2772FFD8C7}" srcOrd="0" destOrd="0" presId="urn:microsoft.com/office/officeart/2018/2/layout/IconCircleList"/>
    <dgm:cxn modelId="{37E4EFF5-D457-BD4B-B626-DC193CFD3CBC}" type="presParOf" srcId="{8E381966-3962-4094-94EF-9CAE264C6555}" destId="{E65F55B4-EE61-4238-A0F0-8C7BAB7D69CC}" srcOrd="1" destOrd="0" presId="urn:microsoft.com/office/officeart/2018/2/layout/IconCircleList"/>
    <dgm:cxn modelId="{D94081A3-77D5-9547-A9F5-AEB925F9B995}" type="presParOf" srcId="{8E381966-3962-4094-94EF-9CAE264C6555}" destId="{C81F89AA-3632-475A-936C-278A615DD90E}" srcOrd="2" destOrd="0" presId="urn:microsoft.com/office/officeart/2018/2/layout/IconCircleList"/>
    <dgm:cxn modelId="{EA6BB29F-87D8-344C-B492-E5BD88220A3E}" type="presParOf" srcId="{8E381966-3962-4094-94EF-9CAE264C6555}" destId="{294B2826-1445-48CA-B52C-99A5B71B6862}" srcOrd="3" destOrd="0" presId="urn:microsoft.com/office/officeart/2018/2/layout/IconCircleList"/>
    <dgm:cxn modelId="{0554206B-DCF6-0944-9EE8-7CE5B88D615F}" type="presParOf" srcId="{358EE1F0-B49B-41B8-97BC-CAFCBDF6E9BC}" destId="{C85D882E-8D3B-4A1A-990D-D8F6C16F8025}" srcOrd="7" destOrd="0" presId="urn:microsoft.com/office/officeart/2018/2/layout/IconCircleList"/>
    <dgm:cxn modelId="{34F234BC-417A-C54F-8F18-DEF9A7FADE77}" type="presParOf" srcId="{358EE1F0-B49B-41B8-97BC-CAFCBDF6E9BC}" destId="{F7A29075-5855-41A3-A947-849CC6CABB9D}" srcOrd="8" destOrd="0" presId="urn:microsoft.com/office/officeart/2018/2/layout/IconCircleList"/>
    <dgm:cxn modelId="{28C76C08-25B2-3944-BCA4-23F360BE3F7A}" type="presParOf" srcId="{F7A29075-5855-41A3-A947-849CC6CABB9D}" destId="{50C2D39C-5B75-4914-8D5A-0B60DEDFF2AE}" srcOrd="0" destOrd="0" presId="urn:microsoft.com/office/officeart/2018/2/layout/IconCircleList"/>
    <dgm:cxn modelId="{52FBB5C0-0967-C048-ACC3-F4AECBCB9212}" type="presParOf" srcId="{F7A29075-5855-41A3-A947-849CC6CABB9D}" destId="{CEBDC606-BAA9-4EC3-826A-549747062FA1}" srcOrd="1" destOrd="0" presId="urn:microsoft.com/office/officeart/2018/2/layout/IconCircleList"/>
    <dgm:cxn modelId="{259CED45-56CD-BC44-B119-F6F395B5F2F6}" type="presParOf" srcId="{F7A29075-5855-41A3-A947-849CC6CABB9D}" destId="{A7E368F0-8F83-40BE-A60C-2F78D849090E}" srcOrd="2" destOrd="0" presId="urn:microsoft.com/office/officeart/2018/2/layout/IconCircleList"/>
    <dgm:cxn modelId="{31720C15-20A1-D248-9B95-02C52985E4A3}" type="presParOf" srcId="{F7A29075-5855-41A3-A947-849CC6CABB9D}" destId="{B1A89D33-9B66-4B5C-A6EF-C6F778984A3B}" srcOrd="3" destOrd="0" presId="urn:microsoft.com/office/officeart/2018/2/layout/IconCircleList"/>
    <dgm:cxn modelId="{96A2EAAF-07B0-D548-99D2-73A95F2121D2}" type="presParOf" srcId="{358EE1F0-B49B-41B8-97BC-CAFCBDF6E9BC}" destId="{649A58ED-3861-437A-A645-A9F4662746C1}" srcOrd="9" destOrd="0" presId="urn:microsoft.com/office/officeart/2018/2/layout/IconCircleList"/>
    <dgm:cxn modelId="{B4EA59BF-0541-F84C-8F99-03CF352AAC72}" type="presParOf" srcId="{358EE1F0-B49B-41B8-97BC-CAFCBDF6E9BC}" destId="{3C959B6B-89F8-4CCC-A4BC-9C8A55F5A538}" srcOrd="10" destOrd="0" presId="urn:microsoft.com/office/officeart/2018/2/layout/IconCircleList"/>
    <dgm:cxn modelId="{73751B61-37A5-0A46-A65F-B4FAD9E266E3}" type="presParOf" srcId="{3C959B6B-89F8-4CCC-A4BC-9C8A55F5A538}" destId="{71AF6880-AAEB-42F0-903D-4BE12039F886}" srcOrd="0" destOrd="0" presId="urn:microsoft.com/office/officeart/2018/2/layout/IconCircleList"/>
    <dgm:cxn modelId="{76447F08-AFEB-7C46-816F-35A319613865}" type="presParOf" srcId="{3C959B6B-89F8-4CCC-A4BC-9C8A55F5A538}" destId="{BC64DA67-BEEF-426C-B643-DE88EDCB1620}" srcOrd="1" destOrd="0" presId="urn:microsoft.com/office/officeart/2018/2/layout/IconCircleList"/>
    <dgm:cxn modelId="{9155F336-DA90-8B4B-A45B-C13AE4499300}" type="presParOf" srcId="{3C959B6B-89F8-4CCC-A4BC-9C8A55F5A538}" destId="{2E21A454-AA9C-43F2-814E-6E0675C7F8B7}" srcOrd="2" destOrd="0" presId="urn:microsoft.com/office/officeart/2018/2/layout/IconCircleList"/>
    <dgm:cxn modelId="{331042FD-5AAC-E34F-8A89-FB3F6C4AEB8A}" type="presParOf" srcId="{3C959B6B-89F8-4CCC-A4BC-9C8A55F5A538}" destId="{94A4ECE6-64FA-435E-9E16-1CE0CB8790A6}" srcOrd="3" destOrd="0" presId="urn:microsoft.com/office/officeart/2018/2/layout/IconCircleList"/>
    <dgm:cxn modelId="{B0236018-3179-0C4B-A1AC-031C2F7ADD0A}" type="presParOf" srcId="{358EE1F0-B49B-41B8-97BC-CAFCBDF6E9BC}" destId="{3D221A56-9163-48B6-B9AA-2AED1B9945C6}" srcOrd="11" destOrd="0" presId="urn:microsoft.com/office/officeart/2018/2/layout/IconCircleList"/>
    <dgm:cxn modelId="{86AD5A47-BE97-6C4D-9C2D-88DFE595CA80}" type="presParOf" srcId="{358EE1F0-B49B-41B8-97BC-CAFCBDF6E9BC}" destId="{110F1386-B508-4A43-8FC9-97C546C3CD02}" srcOrd="12" destOrd="0" presId="urn:microsoft.com/office/officeart/2018/2/layout/IconCircleList"/>
    <dgm:cxn modelId="{5968015F-5376-5C47-B482-2087AE3D6D5A}" type="presParOf" srcId="{110F1386-B508-4A43-8FC9-97C546C3CD02}" destId="{62729048-43B8-4551-97E8-7CC7CF7B0EBE}" srcOrd="0" destOrd="0" presId="urn:microsoft.com/office/officeart/2018/2/layout/IconCircleList"/>
    <dgm:cxn modelId="{F9636DBA-F7E8-724C-B1A1-BDAEEE69BDFE}" type="presParOf" srcId="{110F1386-B508-4A43-8FC9-97C546C3CD02}" destId="{EC205E68-0B68-43E8-AA44-BE72BD32CF5D}" srcOrd="1" destOrd="0" presId="urn:microsoft.com/office/officeart/2018/2/layout/IconCircleList"/>
    <dgm:cxn modelId="{8FDC40FA-6DE2-5A4D-BF7D-CD53137B10E0}" type="presParOf" srcId="{110F1386-B508-4A43-8FC9-97C546C3CD02}" destId="{E71FA897-B0EC-4CC7-8735-778F490F62FE}" srcOrd="2" destOrd="0" presId="urn:microsoft.com/office/officeart/2018/2/layout/IconCircleList"/>
    <dgm:cxn modelId="{8491675B-C2ED-CE40-8FA6-6A620723CDEF}" type="presParOf" srcId="{110F1386-B508-4A43-8FC9-97C546C3CD02}" destId="{905BAA2E-A282-412A-91AD-E7BE17ED664E}" srcOrd="3" destOrd="0" presId="urn:microsoft.com/office/officeart/2018/2/layout/IconCircleList"/>
    <dgm:cxn modelId="{3A93668C-0BF2-C847-A195-E980922525FF}" type="presParOf" srcId="{358EE1F0-B49B-41B8-97BC-CAFCBDF6E9BC}" destId="{90007CCC-D53E-415E-AB61-381DE0E982B4}" srcOrd="13" destOrd="0" presId="urn:microsoft.com/office/officeart/2018/2/layout/IconCircleList"/>
    <dgm:cxn modelId="{F24DB9E7-1C8C-D947-B5A3-F03B3BD05E5A}" type="presParOf" srcId="{358EE1F0-B49B-41B8-97BC-CAFCBDF6E9BC}" destId="{EA4B8711-1D72-4A39-9104-971FACAC1C69}" srcOrd="14" destOrd="0" presId="urn:microsoft.com/office/officeart/2018/2/layout/IconCircleList"/>
    <dgm:cxn modelId="{DA6B9FEB-32EE-5446-A9B9-E7C646A5AAD2}" type="presParOf" srcId="{EA4B8711-1D72-4A39-9104-971FACAC1C69}" destId="{677A6192-2728-414A-8042-65AAA638EAAE}" srcOrd="0" destOrd="0" presId="urn:microsoft.com/office/officeart/2018/2/layout/IconCircleList"/>
    <dgm:cxn modelId="{BFB6B08B-02ED-CF46-83BB-4511DD30920F}" type="presParOf" srcId="{EA4B8711-1D72-4A39-9104-971FACAC1C69}" destId="{F5303EE6-B70C-4770-BD98-3B0C1A7E44DE}" srcOrd="1" destOrd="0" presId="urn:microsoft.com/office/officeart/2018/2/layout/IconCircleList"/>
    <dgm:cxn modelId="{3C42AFDC-1B1D-EB4E-AE00-653865143CEF}" type="presParOf" srcId="{EA4B8711-1D72-4A39-9104-971FACAC1C69}" destId="{4B025230-C82B-49B8-B3D7-2D1B7DCD5951}" srcOrd="2" destOrd="0" presId="urn:microsoft.com/office/officeart/2018/2/layout/IconCircleList"/>
    <dgm:cxn modelId="{3F799DFC-3960-2A48-BA3D-D39C125E47A4}" type="presParOf" srcId="{EA4B8711-1D72-4A39-9104-971FACAC1C69}" destId="{7E57E448-50E0-469C-BD9C-EBB494270B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A6B63-DB7F-48FD-9B44-459A51D55EE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E64EE3-87E9-4C72-82F7-0BF796391589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The analysis was conducted using the following tables:</a:t>
          </a:r>
        </a:p>
      </dgm:t>
    </dgm:pt>
    <dgm:pt modelId="{CD9AA248-F720-471D-92F5-4E27E8A2D6DF}" type="parTrans" cxnId="{11ADDCC4-E8F0-42E9-B0D2-66483A616D9F}">
      <dgm:prSet/>
      <dgm:spPr/>
      <dgm:t>
        <a:bodyPr/>
        <a:lstStyle/>
        <a:p>
          <a:endParaRPr lang="en-US"/>
        </a:p>
      </dgm:t>
    </dgm:pt>
    <dgm:pt modelId="{DDEA22B5-37F7-404E-9F95-ED520BE40F11}" type="sibTrans" cxnId="{11ADDCC4-E8F0-42E9-B0D2-66483A616D9F}">
      <dgm:prSet/>
      <dgm:spPr/>
      <dgm:t>
        <a:bodyPr/>
        <a:lstStyle/>
        <a:p>
          <a:endParaRPr lang="en-US"/>
        </a:p>
      </dgm:t>
    </dgm:pt>
    <dgm:pt modelId="{EA923979-87D6-406A-A3F4-9764D9AF2236}">
      <dgm:prSet/>
      <dgm:spPr/>
      <dgm:t>
        <a:bodyPr/>
        <a:lstStyle/>
        <a:p>
          <a:r>
            <a:rPr lang="en-US" b="1" dirty="0" err="1"/>
            <a:t>dim_customer</a:t>
          </a:r>
          <a:r>
            <a:rPr lang="en-US" dirty="0"/>
            <a:t>: Contains customer-related information.</a:t>
          </a:r>
        </a:p>
      </dgm:t>
    </dgm:pt>
    <dgm:pt modelId="{A7A1FD2B-65AF-4D77-AF9C-0C9C4F9E1B2C}" type="parTrans" cxnId="{8C00E05B-7F0F-46D4-AC1E-830C34BDA530}">
      <dgm:prSet/>
      <dgm:spPr/>
      <dgm:t>
        <a:bodyPr/>
        <a:lstStyle/>
        <a:p>
          <a:endParaRPr lang="en-US"/>
        </a:p>
      </dgm:t>
    </dgm:pt>
    <dgm:pt modelId="{FCE22077-BB8C-49E9-868A-C8EE758AA066}" type="sibTrans" cxnId="{8C00E05B-7F0F-46D4-AC1E-830C34BDA530}">
      <dgm:prSet/>
      <dgm:spPr/>
      <dgm:t>
        <a:bodyPr/>
        <a:lstStyle/>
        <a:p>
          <a:endParaRPr lang="en-US"/>
        </a:p>
      </dgm:t>
    </dgm:pt>
    <dgm:pt modelId="{D2E2245C-7A7E-4949-8218-0483FD43745E}">
      <dgm:prSet/>
      <dgm:spPr/>
      <dgm:t>
        <a:bodyPr/>
        <a:lstStyle/>
        <a:p>
          <a:r>
            <a:rPr lang="en-US" b="1" dirty="0" err="1"/>
            <a:t>dim_marker</a:t>
          </a:r>
          <a:r>
            <a:rPr lang="en-US" dirty="0"/>
            <a:t>: Contains market-related information.</a:t>
          </a:r>
        </a:p>
      </dgm:t>
    </dgm:pt>
    <dgm:pt modelId="{492763C5-4FE7-41FB-8973-BFFAADA8C701}" type="parTrans" cxnId="{9B3D3142-41E7-477E-A644-56104EE4E1E2}">
      <dgm:prSet/>
      <dgm:spPr/>
      <dgm:t>
        <a:bodyPr/>
        <a:lstStyle/>
        <a:p>
          <a:endParaRPr lang="en-US"/>
        </a:p>
      </dgm:t>
    </dgm:pt>
    <dgm:pt modelId="{0A0B19ED-EABD-4FF7-B307-4B2CCD577220}" type="sibTrans" cxnId="{9B3D3142-41E7-477E-A644-56104EE4E1E2}">
      <dgm:prSet/>
      <dgm:spPr/>
      <dgm:t>
        <a:bodyPr/>
        <a:lstStyle/>
        <a:p>
          <a:endParaRPr lang="en-US"/>
        </a:p>
      </dgm:t>
    </dgm:pt>
    <dgm:pt modelId="{16F280A3-BFA5-4FE7-9D1A-C577C9851853}">
      <dgm:prSet/>
      <dgm:spPr/>
      <dgm:t>
        <a:bodyPr/>
        <a:lstStyle/>
        <a:p>
          <a:r>
            <a:rPr lang="en-US" b="1" dirty="0" err="1"/>
            <a:t>dim_product</a:t>
          </a:r>
          <a:r>
            <a:rPr lang="en-US" dirty="0"/>
            <a:t>: Contains product-related information.</a:t>
          </a:r>
        </a:p>
      </dgm:t>
    </dgm:pt>
    <dgm:pt modelId="{03E7A334-2875-4F3E-AE19-08E96F60E2AA}" type="parTrans" cxnId="{2C7BE95D-E545-46A4-AC4A-1CCB003F88AA}">
      <dgm:prSet/>
      <dgm:spPr/>
      <dgm:t>
        <a:bodyPr/>
        <a:lstStyle/>
        <a:p>
          <a:endParaRPr lang="en-US"/>
        </a:p>
      </dgm:t>
    </dgm:pt>
    <dgm:pt modelId="{510E353B-90FD-429F-B893-A31B099C483C}" type="sibTrans" cxnId="{2C7BE95D-E545-46A4-AC4A-1CCB003F88AA}">
      <dgm:prSet/>
      <dgm:spPr/>
      <dgm:t>
        <a:bodyPr/>
        <a:lstStyle/>
        <a:p>
          <a:endParaRPr lang="en-US"/>
        </a:p>
      </dgm:t>
    </dgm:pt>
    <dgm:pt modelId="{BA2D70D4-151C-4D2F-9692-E8AFD75CA7CE}">
      <dgm:prSet/>
      <dgm:spPr/>
      <dgm:t>
        <a:bodyPr/>
        <a:lstStyle/>
        <a:p>
          <a:r>
            <a:rPr lang="en-US" b="1" dirty="0" err="1"/>
            <a:t>Fact_sales_monthly</a:t>
          </a:r>
          <a:r>
            <a:rPr lang="en-US" dirty="0"/>
            <a:t>: Contains monthly sales data</a:t>
          </a:r>
        </a:p>
      </dgm:t>
    </dgm:pt>
    <dgm:pt modelId="{E7F7C27E-BECD-40C5-B609-E2583CF6D7F3}" type="parTrans" cxnId="{4D8E798C-FA98-4D14-8DAC-976BB3170C27}">
      <dgm:prSet/>
      <dgm:spPr/>
      <dgm:t>
        <a:bodyPr/>
        <a:lstStyle/>
        <a:p>
          <a:endParaRPr lang="en-US"/>
        </a:p>
      </dgm:t>
    </dgm:pt>
    <dgm:pt modelId="{42FEDBF2-95A9-4624-8C1A-CCE6FF946580}" type="sibTrans" cxnId="{4D8E798C-FA98-4D14-8DAC-976BB3170C27}">
      <dgm:prSet/>
      <dgm:spPr/>
      <dgm:t>
        <a:bodyPr/>
        <a:lstStyle/>
        <a:p>
          <a:endParaRPr lang="en-US"/>
        </a:p>
      </dgm:t>
    </dgm:pt>
    <dgm:pt modelId="{CA01F2A2-8BB8-4C17-B15B-144C16C16B38}">
      <dgm:prSet/>
      <dgm:spPr/>
      <dgm:t>
        <a:bodyPr/>
        <a:lstStyle/>
        <a:p>
          <a:r>
            <a:rPr lang="en-US" b="1" dirty="0" err="1"/>
            <a:t>dim_data</a:t>
          </a:r>
          <a:r>
            <a:rPr lang="en-US" b="1" dirty="0"/>
            <a:t>: </a:t>
          </a:r>
          <a:r>
            <a:rPr lang="en-US" dirty="0"/>
            <a:t>A date dimension table created using power Query</a:t>
          </a:r>
        </a:p>
      </dgm:t>
    </dgm:pt>
    <dgm:pt modelId="{956F530B-6ED6-43FE-9A4A-D623FA2FF712}" type="parTrans" cxnId="{6C17A978-7770-457E-AA1F-B03FF4DEDFCA}">
      <dgm:prSet/>
      <dgm:spPr/>
      <dgm:t>
        <a:bodyPr/>
        <a:lstStyle/>
        <a:p>
          <a:endParaRPr lang="en-US"/>
        </a:p>
      </dgm:t>
    </dgm:pt>
    <dgm:pt modelId="{9EA6D42D-96F9-4EF8-881A-A75FD9979CDA}" type="sibTrans" cxnId="{6C17A978-7770-457E-AA1F-B03FF4DEDFCA}">
      <dgm:prSet/>
      <dgm:spPr/>
      <dgm:t>
        <a:bodyPr/>
        <a:lstStyle/>
        <a:p>
          <a:endParaRPr lang="en-US"/>
        </a:p>
      </dgm:t>
    </dgm:pt>
    <dgm:pt modelId="{F28C749E-DB2E-4985-8DD7-9052311B553E}">
      <dgm:prSet/>
      <dgm:spPr/>
      <dgm:t>
        <a:bodyPr/>
        <a:lstStyle/>
        <a:p>
          <a:r>
            <a:rPr lang="en-US" b="1" dirty="0" err="1"/>
            <a:t>dim_target</a:t>
          </a:r>
          <a:r>
            <a:rPr lang="en-US" b="1" dirty="0"/>
            <a:t>: </a:t>
          </a:r>
          <a:r>
            <a:rPr lang="en-US" dirty="0"/>
            <a:t>Contains target sales data for market performance analysis</a:t>
          </a:r>
        </a:p>
      </dgm:t>
    </dgm:pt>
    <dgm:pt modelId="{D531BF23-C438-4F1D-8CD7-E199BB3B873D}" type="parTrans" cxnId="{3805F761-35DF-44A5-A3BE-3268F2D43970}">
      <dgm:prSet/>
      <dgm:spPr/>
      <dgm:t>
        <a:bodyPr/>
        <a:lstStyle/>
        <a:p>
          <a:endParaRPr lang="en-US"/>
        </a:p>
      </dgm:t>
    </dgm:pt>
    <dgm:pt modelId="{2FE23361-691C-4629-B381-F0C8DB0FA810}" type="sibTrans" cxnId="{3805F761-35DF-44A5-A3BE-3268F2D43970}">
      <dgm:prSet/>
      <dgm:spPr/>
      <dgm:t>
        <a:bodyPr/>
        <a:lstStyle/>
        <a:p>
          <a:endParaRPr lang="en-US"/>
        </a:p>
      </dgm:t>
    </dgm:pt>
    <dgm:pt modelId="{78D6853F-754C-B944-9EE7-C3F6E7340175}" type="pres">
      <dgm:prSet presAssocID="{2E3A6B63-DB7F-48FD-9B44-459A51D55EE4}" presName="vert0" presStyleCnt="0">
        <dgm:presLayoutVars>
          <dgm:dir/>
          <dgm:animOne val="branch"/>
          <dgm:animLvl val="lvl"/>
        </dgm:presLayoutVars>
      </dgm:prSet>
      <dgm:spPr/>
    </dgm:pt>
    <dgm:pt modelId="{58F8F424-2DE1-6A41-BB0D-DA1358A0A64E}" type="pres">
      <dgm:prSet presAssocID="{C9E64EE3-87E9-4C72-82F7-0BF796391589}" presName="thickLine" presStyleLbl="alignNode1" presStyleIdx="0" presStyleCnt="7"/>
      <dgm:spPr/>
    </dgm:pt>
    <dgm:pt modelId="{B69F65CC-7AE5-E446-854F-C809610FB1C5}" type="pres">
      <dgm:prSet presAssocID="{C9E64EE3-87E9-4C72-82F7-0BF796391589}" presName="horz1" presStyleCnt="0"/>
      <dgm:spPr/>
    </dgm:pt>
    <dgm:pt modelId="{85E80DA7-D155-994B-B736-6FE4ACA9FD0F}" type="pres">
      <dgm:prSet presAssocID="{C9E64EE3-87E9-4C72-82F7-0BF796391589}" presName="tx1" presStyleLbl="revTx" presStyleIdx="0" presStyleCnt="7"/>
      <dgm:spPr/>
    </dgm:pt>
    <dgm:pt modelId="{95D11082-4999-1D40-BF0C-BF1DC67BD351}" type="pres">
      <dgm:prSet presAssocID="{C9E64EE3-87E9-4C72-82F7-0BF796391589}" presName="vert1" presStyleCnt="0"/>
      <dgm:spPr/>
    </dgm:pt>
    <dgm:pt modelId="{36957FA3-20BC-5944-8826-08283033D776}" type="pres">
      <dgm:prSet presAssocID="{EA923979-87D6-406A-A3F4-9764D9AF2236}" presName="thickLine" presStyleLbl="alignNode1" presStyleIdx="1" presStyleCnt="7"/>
      <dgm:spPr/>
    </dgm:pt>
    <dgm:pt modelId="{BC974CA0-3708-2E45-8829-ADD4B3A8E3C7}" type="pres">
      <dgm:prSet presAssocID="{EA923979-87D6-406A-A3F4-9764D9AF2236}" presName="horz1" presStyleCnt="0"/>
      <dgm:spPr/>
    </dgm:pt>
    <dgm:pt modelId="{E2DAA8C4-680B-EF40-ADE4-3A86F9BF607B}" type="pres">
      <dgm:prSet presAssocID="{EA923979-87D6-406A-A3F4-9764D9AF2236}" presName="tx1" presStyleLbl="revTx" presStyleIdx="1" presStyleCnt="7"/>
      <dgm:spPr/>
    </dgm:pt>
    <dgm:pt modelId="{E9F9964B-7DB2-2F44-AAA0-68203ED1BE0B}" type="pres">
      <dgm:prSet presAssocID="{EA923979-87D6-406A-A3F4-9764D9AF2236}" presName="vert1" presStyleCnt="0"/>
      <dgm:spPr/>
    </dgm:pt>
    <dgm:pt modelId="{26308772-60CD-614D-818B-1373478E9D34}" type="pres">
      <dgm:prSet presAssocID="{D2E2245C-7A7E-4949-8218-0483FD43745E}" presName="thickLine" presStyleLbl="alignNode1" presStyleIdx="2" presStyleCnt="7"/>
      <dgm:spPr/>
    </dgm:pt>
    <dgm:pt modelId="{1E650867-EFAB-AD4B-BBF4-7D9F3007DA42}" type="pres">
      <dgm:prSet presAssocID="{D2E2245C-7A7E-4949-8218-0483FD43745E}" presName="horz1" presStyleCnt="0"/>
      <dgm:spPr/>
    </dgm:pt>
    <dgm:pt modelId="{46DD8ED1-4551-5A4F-8032-93835FB61834}" type="pres">
      <dgm:prSet presAssocID="{D2E2245C-7A7E-4949-8218-0483FD43745E}" presName="tx1" presStyleLbl="revTx" presStyleIdx="2" presStyleCnt="7"/>
      <dgm:spPr/>
    </dgm:pt>
    <dgm:pt modelId="{4A498926-EBAE-1F40-BB81-D1F400308FFC}" type="pres">
      <dgm:prSet presAssocID="{D2E2245C-7A7E-4949-8218-0483FD43745E}" presName="vert1" presStyleCnt="0"/>
      <dgm:spPr/>
    </dgm:pt>
    <dgm:pt modelId="{01FAA8E5-3FFB-2548-97DC-00A3C96BFB5B}" type="pres">
      <dgm:prSet presAssocID="{16F280A3-BFA5-4FE7-9D1A-C577C9851853}" presName="thickLine" presStyleLbl="alignNode1" presStyleIdx="3" presStyleCnt="7"/>
      <dgm:spPr/>
    </dgm:pt>
    <dgm:pt modelId="{5F7442A4-1823-0F49-85EA-7AE28D29B484}" type="pres">
      <dgm:prSet presAssocID="{16F280A3-BFA5-4FE7-9D1A-C577C9851853}" presName="horz1" presStyleCnt="0"/>
      <dgm:spPr/>
    </dgm:pt>
    <dgm:pt modelId="{E1A4809F-C989-464E-8762-E307BD5B1C73}" type="pres">
      <dgm:prSet presAssocID="{16F280A3-BFA5-4FE7-9D1A-C577C9851853}" presName="tx1" presStyleLbl="revTx" presStyleIdx="3" presStyleCnt="7"/>
      <dgm:spPr/>
    </dgm:pt>
    <dgm:pt modelId="{26303B0C-D343-484B-9036-FE005F4A31A6}" type="pres">
      <dgm:prSet presAssocID="{16F280A3-BFA5-4FE7-9D1A-C577C9851853}" presName="vert1" presStyleCnt="0"/>
      <dgm:spPr/>
    </dgm:pt>
    <dgm:pt modelId="{C2776B58-5357-A44A-83ED-87AE545C1548}" type="pres">
      <dgm:prSet presAssocID="{BA2D70D4-151C-4D2F-9692-E8AFD75CA7CE}" presName="thickLine" presStyleLbl="alignNode1" presStyleIdx="4" presStyleCnt="7"/>
      <dgm:spPr/>
    </dgm:pt>
    <dgm:pt modelId="{152189F9-279C-F944-81DD-7B2A96D8650C}" type="pres">
      <dgm:prSet presAssocID="{BA2D70D4-151C-4D2F-9692-E8AFD75CA7CE}" presName="horz1" presStyleCnt="0"/>
      <dgm:spPr/>
    </dgm:pt>
    <dgm:pt modelId="{3C72A198-5815-624F-902E-6F4D5BA9366E}" type="pres">
      <dgm:prSet presAssocID="{BA2D70D4-151C-4D2F-9692-E8AFD75CA7CE}" presName="tx1" presStyleLbl="revTx" presStyleIdx="4" presStyleCnt="7"/>
      <dgm:spPr/>
    </dgm:pt>
    <dgm:pt modelId="{0312B080-FE4B-DB48-A65C-50FF99FE5BE2}" type="pres">
      <dgm:prSet presAssocID="{BA2D70D4-151C-4D2F-9692-E8AFD75CA7CE}" presName="vert1" presStyleCnt="0"/>
      <dgm:spPr/>
    </dgm:pt>
    <dgm:pt modelId="{40EA1A9B-FA5E-5942-B1AE-1283793DF893}" type="pres">
      <dgm:prSet presAssocID="{CA01F2A2-8BB8-4C17-B15B-144C16C16B38}" presName="thickLine" presStyleLbl="alignNode1" presStyleIdx="5" presStyleCnt="7"/>
      <dgm:spPr/>
    </dgm:pt>
    <dgm:pt modelId="{2E066075-91F5-A04A-A5BF-887176A9EF20}" type="pres">
      <dgm:prSet presAssocID="{CA01F2A2-8BB8-4C17-B15B-144C16C16B38}" presName="horz1" presStyleCnt="0"/>
      <dgm:spPr/>
    </dgm:pt>
    <dgm:pt modelId="{BBFF4461-16AF-1D44-8A89-B2F61845B83F}" type="pres">
      <dgm:prSet presAssocID="{CA01F2A2-8BB8-4C17-B15B-144C16C16B38}" presName="tx1" presStyleLbl="revTx" presStyleIdx="5" presStyleCnt="7"/>
      <dgm:spPr/>
    </dgm:pt>
    <dgm:pt modelId="{4208A815-9788-5F4E-A39D-E37A86546450}" type="pres">
      <dgm:prSet presAssocID="{CA01F2A2-8BB8-4C17-B15B-144C16C16B38}" presName="vert1" presStyleCnt="0"/>
      <dgm:spPr/>
    </dgm:pt>
    <dgm:pt modelId="{E4A9FA83-87EB-B44D-9C83-4E4175166513}" type="pres">
      <dgm:prSet presAssocID="{F28C749E-DB2E-4985-8DD7-9052311B553E}" presName="thickLine" presStyleLbl="alignNode1" presStyleIdx="6" presStyleCnt="7"/>
      <dgm:spPr/>
    </dgm:pt>
    <dgm:pt modelId="{7A9C215D-2640-2B4A-B971-56D6C9D92717}" type="pres">
      <dgm:prSet presAssocID="{F28C749E-DB2E-4985-8DD7-9052311B553E}" presName="horz1" presStyleCnt="0"/>
      <dgm:spPr/>
    </dgm:pt>
    <dgm:pt modelId="{3A999102-D8BD-EE40-84C4-1E5E2EC2B838}" type="pres">
      <dgm:prSet presAssocID="{F28C749E-DB2E-4985-8DD7-9052311B553E}" presName="tx1" presStyleLbl="revTx" presStyleIdx="6" presStyleCnt="7"/>
      <dgm:spPr/>
    </dgm:pt>
    <dgm:pt modelId="{5AC5E8DD-63C7-2342-B1EF-7C80BA8549A2}" type="pres">
      <dgm:prSet presAssocID="{F28C749E-DB2E-4985-8DD7-9052311B553E}" presName="vert1" presStyleCnt="0"/>
      <dgm:spPr/>
    </dgm:pt>
  </dgm:ptLst>
  <dgm:cxnLst>
    <dgm:cxn modelId="{16752739-D1C0-1E49-933D-0D825640DF4E}" type="presOf" srcId="{CA01F2A2-8BB8-4C17-B15B-144C16C16B38}" destId="{BBFF4461-16AF-1D44-8A89-B2F61845B83F}" srcOrd="0" destOrd="0" presId="urn:microsoft.com/office/officeart/2008/layout/LinedList"/>
    <dgm:cxn modelId="{8C00E05B-7F0F-46D4-AC1E-830C34BDA530}" srcId="{2E3A6B63-DB7F-48FD-9B44-459A51D55EE4}" destId="{EA923979-87D6-406A-A3F4-9764D9AF2236}" srcOrd="1" destOrd="0" parTransId="{A7A1FD2B-65AF-4D77-AF9C-0C9C4F9E1B2C}" sibTransId="{FCE22077-BB8C-49E9-868A-C8EE758AA066}"/>
    <dgm:cxn modelId="{2C7BE95D-E545-46A4-AC4A-1CCB003F88AA}" srcId="{2E3A6B63-DB7F-48FD-9B44-459A51D55EE4}" destId="{16F280A3-BFA5-4FE7-9D1A-C577C9851853}" srcOrd="3" destOrd="0" parTransId="{03E7A334-2875-4F3E-AE19-08E96F60E2AA}" sibTransId="{510E353B-90FD-429F-B893-A31B099C483C}"/>
    <dgm:cxn modelId="{3805F761-35DF-44A5-A3BE-3268F2D43970}" srcId="{2E3A6B63-DB7F-48FD-9B44-459A51D55EE4}" destId="{F28C749E-DB2E-4985-8DD7-9052311B553E}" srcOrd="6" destOrd="0" parTransId="{D531BF23-C438-4F1D-8CD7-E199BB3B873D}" sibTransId="{2FE23361-691C-4629-B381-F0C8DB0FA810}"/>
    <dgm:cxn modelId="{9B3D3142-41E7-477E-A644-56104EE4E1E2}" srcId="{2E3A6B63-DB7F-48FD-9B44-459A51D55EE4}" destId="{D2E2245C-7A7E-4949-8218-0483FD43745E}" srcOrd="2" destOrd="0" parTransId="{492763C5-4FE7-41FB-8973-BFFAADA8C701}" sibTransId="{0A0B19ED-EABD-4FF7-B307-4B2CCD577220}"/>
    <dgm:cxn modelId="{65EECE69-42D3-584E-BD03-A81AF4639ACC}" type="presOf" srcId="{C9E64EE3-87E9-4C72-82F7-0BF796391589}" destId="{85E80DA7-D155-994B-B736-6FE4ACA9FD0F}" srcOrd="0" destOrd="0" presId="urn:microsoft.com/office/officeart/2008/layout/LinedList"/>
    <dgm:cxn modelId="{6C17A978-7770-457E-AA1F-B03FF4DEDFCA}" srcId="{2E3A6B63-DB7F-48FD-9B44-459A51D55EE4}" destId="{CA01F2A2-8BB8-4C17-B15B-144C16C16B38}" srcOrd="5" destOrd="0" parTransId="{956F530B-6ED6-43FE-9A4A-D623FA2FF712}" sibTransId="{9EA6D42D-96F9-4EF8-881A-A75FD9979CDA}"/>
    <dgm:cxn modelId="{FBC4EC80-780B-0848-AB14-8D30E9BF6A32}" type="presOf" srcId="{F28C749E-DB2E-4985-8DD7-9052311B553E}" destId="{3A999102-D8BD-EE40-84C4-1E5E2EC2B838}" srcOrd="0" destOrd="0" presId="urn:microsoft.com/office/officeart/2008/layout/LinedList"/>
    <dgm:cxn modelId="{4D8E798C-FA98-4D14-8DAC-976BB3170C27}" srcId="{2E3A6B63-DB7F-48FD-9B44-459A51D55EE4}" destId="{BA2D70D4-151C-4D2F-9692-E8AFD75CA7CE}" srcOrd="4" destOrd="0" parTransId="{E7F7C27E-BECD-40C5-B609-E2583CF6D7F3}" sibTransId="{42FEDBF2-95A9-4624-8C1A-CCE6FF946580}"/>
    <dgm:cxn modelId="{816493BD-48D8-3F49-A264-0C6E4BD719AF}" type="presOf" srcId="{2E3A6B63-DB7F-48FD-9B44-459A51D55EE4}" destId="{78D6853F-754C-B944-9EE7-C3F6E7340175}" srcOrd="0" destOrd="0" presId="urn:microsoft.com/office/officeart/2008/layout/LinedList"/>
    <dgm:cxn modelId="{11ADDCC4-E8F0-42E9-B0D2-66483A616D9F}" srcId="{2E3A6B63-DB7F-48FD-9B44-459A51D55EE4}" destId="{C9E64EE3-87E9-4C72-82F7-0BF796391589}" srcOrd="0" destOrd="0" parTransId="{CD9AA248-F720-471D-92F5-4E27E8A2D6DF}" sibTransId="{DDEA22B5-37F7-404E-9F95-ED520BE40F11}"/>
    <dgm:cxn modelId="{30A6CBD0-23A4-1346-9DAC-854D32DBADDA}" type="presOf" srcId="{D2E2245C-7A7E-4949-8218-0483FD43745E}" destId="{46DD8ED1-4551-5A4F-8032-93835FB61834}" srcOrd="0" destOrd="0" presId="urn:microsoft.com/office/officeart/2008/layout/LinedList"/>
    <dgm:cxn modelId="{BA42C8D7-AF7A-E94C-BDA8-75E3B1897180}" type="presOf" srcId="{BA2D70D4-151C-4D2F-9692-E8AFD75CA7CE}" destId="{3C72A198-5815-624F-902E-6F4D5BA9366E}" srcOrd="0" destOrd="0" presId="urn:microsoft.com/office/officeart/2008/layout/LinedList"/>
    <dgm:cxn modelId="{4BF2B9E2-0B07-CE4A-ADAF-E22485A6214E}" type="presOf" srcId="{16F280A3-BFA5-4FE7-9D1A-C577C9851853}" destId="{E1A4809F-C989-464E-8762-E307BD5B1C73}" srcOrd="0" destOrd="0" presId="urn:microsoft.com/office/officeart/2008/layout/LinedList"/>
    <dgm:cxn modelId="{682C5FEF-98FC-A54A-B779-1381E8E6962C}" type="presOf" srcId="{EA923979-87D6-406A-A3F4-9764D9AF2236}" destId="{E2DAA8C4-680B-EF40-ADE4-3A86F9BF607B}" srcOrd="0" destOrd="0" presId="urn:microsoft.com/office/officeart/2008/layout/LinedList"/>
    <dgm:cxn modelId="{27A77A53-CCA4-3247-BE70-05624E762E41}" type="presParOf" srcId="{78D6853F-754C-B944-9EE7-C3F6E7340175}" destId="{58F8F424-2DE1-6A41-BB0D-DA1358A0A64E}" srcOrd="0" destOrd="0" presId="urn:microsoft.com/office/officeart/2008/layout/LinedList"/>
    <dgm:cxn modelId="{EE219DF6-311B-D745-AA85-29040C29D339}" type="presParOf" srcId="{78D6853F-754C-B944-9EE7-C3F6E7340175}" destId="{B69F65CC-7AE5-E446-854F-C809610FB1C5}" srcOrd="1" destOrd="0" presId="urn:microsoft.com/office/officeart/2008/layout/LinedList"/>
    <dgm:cxn modelId="{AE13F8C0-1E4D-9A4B-BC3F-4389072C7D80}" type="presParOf" srcId="{B69F65CC-7AE5-E446-854F-C809610FB1C5}" destId="{85E80DA7-D155-994B-B736-6FE4ACA9FD0F}" srcOrd="0" destOrd="0" presId="urn:microsoft.com/office/officeart/2008/layout/LinedList"/>
    <dgm:cxn modelId="{ABEA01D1-0946-944A-B4F9-58E48BC02A88}" type="presParOf" srcId="{B69F65CC-7AE5-E446-854F-C809610FB1C5}" destId="{95D11082-4999-1D40-BF0C-BF1DC67BD351}" srcOrd="1" destOrd="0" presId="urn:microsoft.com/office/officeart/2008/layout/LinedList"/>
    <dgm:cxn modelId="{BDE19851-769E-6C46-A88E-7C72B34FABF5}" type="presParOf" srcId="{78D6853F-754C-B944-9EE7-C3F6E7340175}" destId="{36957FA3-20BC-5944-8826-08283033D776}" srcOrd="2" destOrd="0" presId="urn:microsoft.com/office/officeart/2008/layout/LinedList"/>
    <dgm:cxn modelId="{C0F7AC21-0A63-7247-95FF-82A29C0A472E}" type="presParOf" srcId="{78D6853F-754C-B944-9EE7-C3F6E7340175}" destId="{BC974CA0-3708-2E45-8829-ADD4B3A8E3C7}" srcOrd="3" destOrd="0" presId="urn:microsoft.com/office/officeart/2008/layout/LinedList"/>
    <dgm:cxn modelId="{1254B985-59D6-8F4B-870C-951EFB1E56F2}" type="presParOf" srcId="{BC974CA0-3708-2E45-8829-ADD4B3A8E3C7}" destId="{E2DAA8C4-680B-EF40-ADE4-3A86F9BF607B}" srcOrd="0" destOrd="0" presId="urn:microsoft.com/office/officeart/2008/layout/LinedList"/>
    <dgm:cxn modelId="{CC386095-9AB2-8B4A-8263-E2F7972EE65E}" type="presParOf" srcId="{BC974CA0-3708-2E45-8829-ADD4B3A8E3C7}" destId="{E9F9964B-7DB2-2F44-AAA0-68203ED1BE0B}" srcOrd="1" destOrd="0" presId="urn:microsoft.com/office/officeart/2008/layout/LinedList"/>
    <dgm:cxn modelId="{7D869B58-45B3-FC4C-8E17-5FF578477C0D}" type="presParOf" srcId="{78D6853F-754C-B944-9EE7-C3F6E7340175}" destId="{26308772-60CD-614D-818B-1373478E9D34}" srcOrd="4" destOrd="0" presId="urn:microsoft.com/office/officeart/2008/layout/LinedList"/>
    <dgm:cxn modelId="{1DEC89C1-B1C8-0246-A9AA-C0E73DD456C0}" type="presParOf" srcId="{78D6853F-754C-B944-9EE7-C3F6E7340175}" destId="{1E650867-EFAB-AD4B-BBF4-7D9F3007DA42}" srcOrd="5" destOrd="0" presId="urn:microsoft.com/office/officeart/2008/layout/LinedList"/>
    <dgm:cxn modelId="{BDD7113D-F4A8-4D4A-A672-C6CAAECEFD6C}" type="presParOf" srcId="{1E650867-EFAB-AD4B-BBF4-7D9F3007DA42}" destId="{46DD8ED1-4551-5A4F-8032-93835FB61834}" srcOrd="0" destOrd="0" presId="urn:microsoft.com/office/officeart/2008/layout/LinedList"/>
    <dgm:cxn modelId="{CE5DFEAC-8C95-224E-9B53-7AF28AB6B133}" type="presParOf" srcId="{1E650867-EFAB-AD4B-BBF4-7D9F3007DA42}" destId="{4A498926-EBAE-1F40-BB81-D1F400308FFC}" srcOrd="1" destOrd="0" presId="urn:microsoft.com/office/officeart/2008/layout/LinedList"/>
    <dgm:cxn modelId="{62B9357C-2A56-B44C-99A7-8BFCCC45E313}" type="presParOf" srcId="{78D6853F-754C-B944-9EE7-C3F6E7340175}" destId="{01FAA8E5-3FFB-2548-97DC-00A3C96BFB5B}" srcOrd="6" destOrd="0" presId="urn:microsoft.com/office/officeart/2008/layout/LinedList"/>
    <dgm:cxn modelId="{591CBBAF-8369-C04F-94AD-4289702C43FF}" type="presParOf" srcId="{78D6853F-754C-B944-9EE7-C3F6E7340175}" destId="{5F7442A4-1823-0F49-85EA-7AE28D29B484}" srcOrd="7" destOrd="0" presId="urn:microsoft.com/office/officeart/2008/layout/LinedList"/>
    <dgm:cxn modelId="{E8CB58DC-A5AD-5048-874A-4184307523E1}" type="presParOf" srcId="{5F7442A4-1823-0F49-85EA-7AE28D29B484}" destId="{E1A4809F-C989-464E-8762-E307BD5B1C73}" srcOrd="0" destOrd="0" presId="urn:microsoft.com/office/officeart/2008/layout/LinedList"/>
    <dgm:cxn modelId="{09B4BF43-CF4F-D243-AE84-55DFCB0AB28A}" type="presParOf" srcId="{5F7442A4-1823-0F49-85EA-7AE28D29B484}" destId="{26303B0C-D343-484B-9036-FE005F4A31A6}" srcOrd="1" destOrd="0" presId="urn:microsoft.com/office/officeart/2008/layout/LinedList"/>
    <dgm:cxn modelId="{19A0718C-0C29-604E-82C5-D42DA72EBC37}" type="presParOf" srcId="{78D6853F-754C-B944-9EE7-C3F6E7340175}" destId="{C2776B58-5357-A44A-83ED-87AE545C1548}" srcOrd="8" destOrd="0" presId="urn:microsoft.com/office/officeart/2008/layout/LinedList"/>
    <dgm:cxn modelId="{6F7E413F-3447-314E-88E3-CD726BC02833}" type="presParOf" srcId="{78D6853F-754C-B944-9EE7-C3F6E7340175}" destId="{152189F9-279C-F944-81DD-7B2A96D8650C}" srcOrd="9" destOrd="0" presId="urn:microsoft.com/office/officeart/2008/layout/LinedList"/>
    <dgm:cxn modelId="{679E3DFA-067B-584E-9472-EFE0676C2059}" type="presParOf" srcId="{152189F9-279C-F944-81DD-7B2A96D8650C}" destId="{3C72A198-5815-624F-902E-6F4D5BA9366E}" srcOrd="0" destOrd="0" presId="urn:microsoft.com/office/officeart/2008/layout/LinedList"/>
    <dgm:cxn modelId="{F92A6B0F-084F-E145-85E6-A81D5FB6BB57}" type="presParOf" srcId="{152189F9-279C-F944-81DD-7B2A96D8650C}" destId="{0312B080-FE4B-DB48-A65C-50FF99FE5BE2}" srcOrd="1" destOrd="0" presId="urn:microsoft.com/office/officeart/2008/layout/LinedList"/>
    <dgm:cxn modelId="{C99D0CE6-C527-DC43-A5A0-7435B6ADE2B5}" type="presParOf" srcId="{78D6853F-754C-B944-9EE7-C3F6E7340175}" destId="{40EA1A9B-FA5E-5942-B1AE-1283793DF893}" srcOrd="10" destOrd="0" presId="urn:microsoft.com/office/officeart/2008/layout/LinedList"/>
    <dgm:cxn modelId="{F6BBE472-BD09-0447-9A91-192FA22B0093}" type="presParOf" srcId="{78D6853F-754C-B944-9EE7-C3F6E7340175}" destId="{2E066075-91F5-A04A-A5BF-887176A9EF20}" srcOrd="11" destOrd="0" presId="urn:microsoft.com/office/officeart/2008/layout/LinedList"/>
    <dgm:cxn modelId="{E1E66FBE-E0C9-CE44-BF46-9096EF4F1AD7}" type="presParOf" srcId="{2E066075-91F5-A04A-A5BF-887176A9EF20}" destId="{BBFF4461-16AF-1D44-8A89-B2F61845B83F}" srcOrd="0" destOrd="0" presId="urn:microsoft.com/office/officeart/2008/layout/LinedList"/>
    <dgm:cxn modelId="{4E4E9A2E-56DF-6043-9B3D-C7D9BD68AD3E}" type="presParOf" srcId="{2E066075-91F5-A04A-A5BF-887176A9EF20}" destId="{4208A815-9788-5F4E-A39D-E37A86546450}" srcOrd="1" destOrd="0" presId="urn:microsoft.com/office/officeart/2008/layout/LinedList"/>
    <dgm:cxn modelId="{BE3DC6BB-7CCD-5649-B0C9-C661EA5503B5}" type="presParOf" srcId="{78D6853F-754C-B944-9EE7-C3F6E7340175}" destId="{E4A9FA83-87EB-B44D-9C83-4E4175166513}" srcOrd="12" destOrd="0" presId="urn:microsoft.com/office/officeart/2008/layout/LinedList"/>
    <dgm:cxn modelId="{4A8AE4C9-9223-BE48-B745-0D26D17F22C8}" type="presParOf" srcId="{78D6853F-754C-B944-9EE7-C3F6E7340175}" destId="{7A9C215D-2640-2B4A-B971-56D6C9D92717}" srcOrd="13" destOrd="0" presId="urn:microsoft.com/office/officeart/2008/layout/LinedList"/>
    <dgm:cxn modelId="{4D99CE44-1087-3143-B9FA-7335BD4F7AD3}" type="presParOf" srcId="{7A9C215D-2640-2B4A-B971-56D6C9D92717}" destId="{3A999102-D8BD-EE40-84C4-1E5E2EC2B838}" srcOrd="0" destOrd="0" presId="urn:microsoft.com/office/officeart/2008/layout/LinedList"/>
    <dgm:cxn modelId="{8EA6F9F1-2BE2-B144-B419-BC050C6B6FB9}" type="presParOf" srcId="{7A9C215D-2640-2B4A-B971-56D6C9D92717}" destId="{5AC5E8DD-63C7-2342-B1EF-7C80BA8549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4C7B2-5AA7-4D30-873F-B3C42C59B210}">
      <dsp:nvSpPr>
        <dsp:cNvPr id="0" name=""/>
        <dsp:cNvSpPr/>
      </dsp:nvSpPr>
      <dsp:spPr>
        <a:xfrm>
          <a:off x="358377" y="1567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D14726-B85A-43FA-AE32-C45F3D377281}">
      <dsp:nvSpPr>
        <dsp:cNvPr id="0" name=""/>
        <dsp:cNvSpPr/>
      </dsp:nvSpPr>
      <dsp:spPr>
        <a:xfrm>
          <a:off x="484517" y="127707"/>
          <a:ext cx="348386" cy="348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C7A001-2BC2-499C-8EAF-E49442C8A472}">
      <dsp:nvSpPr>
        <dsp:cNvPr id="0" name=""/>
        <dsp:cNvSpPr/>
      </dsp:nvSpPr>
      <dsp:spPr>
        <a:xfrm>
          <a:off x="1087757" y="1567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primary goals of this project were to: </a:t>
          </a:r>
        </a:p>
      </dsp:txBody>
      <dsp:txXfrm>
        <a:off x="1087757" y="1567"/>
        <a:ext cx="1415854" cy="600665"/>
      </dsp:txXfrm>
    </dsp:sp>
    <dsp:sp modelId="{A11F1D50-3F42-4273-9EDD-2FE1A7DCAB70}">
      <dsp:nvSpPr>
        <dsp:cNvPr id="0" name=""/>
        <dsp:cNvSpPr/>
      </dsp:nvSpPr>
      <dsp:spPr>
        <a:xfrm>
          <a:off x="2750313" y="1567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FAFA52-0BCD-4E69-AFDE-4228BBC4E245}">
      <dsp:nvSpPr>
        <dsp:cNvPr id="0" name=""/>
        <dsp:cNvSpPr/>
      </dsp:nvSpPr>
      <dsp:spPr>
        <a:xfrm>
          <a:off x="2876453" y="127707"/>
          <a:ext cx="348386" cy="348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98DE1B-8454-4B85-AF6C-B41F029898BF}">
      <dsp:nvSpPr>
        <dsp:cNvPr id="0" name=""/>
        <dsp:cNvSpPr/>
      </dsp:nvSpPr>
      <dsp:spPr>
        <a:xfrm>
          <a:off x="3479693" y="1567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Performance Report</a:t>
          </a:r>
        </a:p>
      </dsp:txBody>
      <dsp:txXfrm>
        <a:off x="3479693" y="1567"/>
        <a:ext cx="1415854" cy="600665"/>
      </dsp:txXfrm>
    </dsp:sp>
    <dsp:sp modelId="{7DB9817D-58B6-4DAF-B683-FA5322C8C33B}">
      <dsp:nvSpPr>
        <dsp:cNvPr id="0" name=""/>
        <dsp:cNvSpPr/>
      </dsp:nvSpPr>
      <dsp:spPr>
        <a:xfrm>
          <a:off x="358377" y="1425336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28DDA5-8145-402E-B2FE-34DE80B96FFF}">
      <dsp:nvSpPr>
        <dsp:cNvPr id="0" name=""/>
        <dsp:cNvSpPr/>
      </dsp:nvSpPr>
      <dsp:spPr>
        <a:xfrm>
          <a:off x="484517" y="1551475"/>
          <a:ext cx="348386" cy="348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433F14-7844-47E6-B4E9-BD4D7FB92103}">
      <dsp:nvSpPr>
        <dsp:cNvPr id="0" name=""/>
        <dsp:cNvSpPr/>
      </dsp:nvSpPr>
      <dsp:spPr>
        <a:xfrm>
          <a:off x="1087757" y="1425336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Market Performance vs Target Report</a:t>
          </a:r>
        </a:p>
      </dsp:txBody>
      <dsp:txXfrm>
        <a:off x="1087757" y="1425336"/>
        <a:ext cx="1415854" cy="600665"/>
      </dsp:txXfrm>
    </dsp:sp>
    <dsp:sp modelId="{9C6D8662-60CF-4FC6-9D22-BD2772FFD8C7}">
      <dsp:nvSpPr>
        <dsp:cNvPr id="0" name=""/>
        <dsp:cNvSpPr/>
      </dsp:nvSpPr>
      <dsp:spPr>
        <a:xfrm>
          <a:off x="2750313" y="1425336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5F55B4-EE61-4238-A0F0-8C7BAB7D69CC}">
      <dsp:nvSpPr>
        <dsp:cNvPr id="0" name=""/>
        <dsp:cNvSpPr/>
      </dsp:nvSpPr>
      <dsp:spPr>
        <a:xfrm>
          <a:off x="2876453" y="1551475"/>
          <a:ext cx="348386" cy="348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4B2826-1445-48CA-B52C-99A5B71B6862}">
      <dsp:nvSpPr>
        <dsp:cNvPr id="0" name=""/>
        <dsp:cNvSpPr/>
      </dsp:nvSpPr>
      <dsp:spPr>
        <a:xfrm>
          <a:off x="3479693" y="1425336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the top 10 products based on the percentage increase in net sales from 2020 to 2021.</a:t>
          </a:r>
        </a:p>
      </dsp:txBody>
      <dsp:txXfrm>
        <a:off x="3479693" y="1425336"/>
        <a:ext cx="1415854" cy="600665"/>
      </dsp:txXfrm>
    </dsp:sp>
    <dsp:sp modelId="{50C2D39C-5B75-4914-8D5A-0B60DEDFF2AE}">
      <dsp:nvSpPr>
        <dsp:cNvPr id="0" name=""/>
        <dsp:cNvSpPr/>
      </dsp:nvSpPr>
      <dsp:spPr>
        <a:xfrm>
          <a:off x="358377" y="2849104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BDC606-BAA9-4EC3-826A-549747062FA1}">
      <dsp:nvSpPr>
        <dsp:cNvPr id="0" name=""/>
        <dsp:cNvSpPr/>
      </dsp:nvSpPr>
      <dsp:spPr>
        <a:xfrm>
          <a:off x="484517" y="2975244"/>
          <a:ext cx="348386" cy="3483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A89D33-9B66-4B5C-A6EF-C6F778984A3B}">
      <dsp:nvSpPr>
        <dsp:cNvPr id="0" name=""/>
        <dsp:cNvSpPr/>
      </dsp:nvSpPr>
      <dsp:spPr>
        <a:xfrm>
          <a:off x="1087757" y="2849104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Generate a “Division” report to present net sales data for 2020 and 2021, along with the growth percentage.</a:t>
          </a:r>
        </a:p>
      </dsp:txBody>
      <dsp:txXfrm>
        <a:off x="1087757" y="2849104"/>
        <a:ext cx="1415854" cy="600665"/>
      </dsp:txXfrm>
    </dsp:sp>
    <dsp:sp modelId="{71AF6880-AAEB-42F0-903D-4BE12039F886}">
      <dsp:nvSpPr>
        <dsp:cNvPr id="0" name=""/>
        <dsp:cNvSpPr/>
      </dsp:nvSpPr>
      <dsp:spPr>
        <a:xfrm>
          <a:off x="2750313" y="2849104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64DA67-BEEF-426C-B643-DE88EDCB1620}">
      <dsp:nvSpPr>
        <dsp:cNvPr id="0" name=""/>
        <dsp:cNvSpPr/>
      </dsp:nvSpPr>
      <dsp:spPr>
        <a:xfrm>
          <a:off x="2876453" y="2975244"/>
          <a:ext cx="348386" cy="3483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A4ECE6-64FA-435E-9E16-1CE0CB8790A6}">
      <dsp:nvSpPr>
        <dsp:cNvPr id="0" name=""/>
        <dsp:cNvSpPr/>
      </dsp:nvSpPr>
      <dsp:spPr>
        <a:xfrm>
          <a:off x="3479693" y="2849104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Rank products to determine the top 5 and the bottom 5 in terms of quality world.</a:t>
          </a:r>
        </a:p>
      </dsp:txBody>
      <dsp:txXfrm>
        <a:off x="3479693" y="2849104"/>
        <a:ext cx="1415854" cy="600665"/>
      </dsp:txXfrm>
    </dsp:sp>
    <dsp:sp modelId="{62729048-43B8-4551-97E8-7CC7CF7B0EBE}">
      <dsp:nvSpPr>
        <dsp:cNvPr id="0" name=""/>
        <dsp:cNvSpPr/>
      </dsp:nvSpPr>
      <dsp:spPr>
        <a:xfrm>
          <a:off x="358377" y="4272872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205E68-0B68-43E8-AA44-BE72BD32CF5D}">
      <dsp:nvSpPr>
        <dsp:cNvPr id="0" name=""/>
        <dsp:cNvSpPr/>
      </dsp:nvSpPr>
      <dsp:spPr>
        <a:xfrm>
          <a:off x="484517" y="4399012"/>
          <a:ext cx="348386" cy="3483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5BAA2E-A282-412A-91AD-E7BE17ED664E}">
      <dsp:nvSpPr>
        <dsp:cNvPr id="0" name=""/>
        <dsp:cNvSpPr/>
      </dsp:nvSpPr>
      <dsp:spPr>
        <a:xfrm>
          <a:off x="1087757" y="4272872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new products that AtliQ Mart began selling in 2021</a:t>
          </a:r>
        </a:p>
      </dsp:txBody>
      <dsp:txXfrm>
        <a:off x="1087757" y="4272872"/>
        <a:ext cx="1415854" cy="600665"/>
      </dsp:txXfrm>
    </dsp:sp>
    <dsp:sp modelId="{677A6192-2728-414A-8042-65AAA638EAAE}">
      <dsp:nvSpPr>
        <dsp:cNvPr id="0" name=""/>
        <dsp:cNvSpPr/>
      </dsp:nvSpPr>
      <dsp:spPr>
        <a:xfrm>
          <a:off x="2750313" y="4272872"/>
          <a:ext cx="600665" cy="600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303EE6-B70C-4770-BD98-3B0C1A7E44DE}">
      <dsp:nvSpPr>
        <dsp:cNvPr id="0" name=""/>
        <dsp:cNvSpPr/>
      </dsp:nvSpPr>
      <dsp:spPr>
        <a:xfrm>
          <a:off x="2876453" y="4399012"/>
          <a:ext cx="348386" cy="34838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7E448-50E0-469C-BD9C-EBB494270B8D}">
      <dsp:nvSpPr>
        <dsp:cNvPr id="0" name=""/>
        <dsp:cNvSpPr/>
      </dsp:nvSpPr>
      <dsp:spPr>
        <a:xfrm>
          <a:off x="3479693" y="4272872"/>
          <a:ext cx="1415854" cy="600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the top 5 countries by net sales in 2021</a:t>
          </a:r>
        </a:p>
      </dsp:txBody>
      <dsp:txXfrm>
        <a:off x="3479693" y="4272872"/>
        <a:ext cx="1415854" cy="600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8F424-2DE1-6A41-BB0D-DA1358A0A64E}">
      <dsp:nvSpPr>
        <dsp:cNvPr id="0" name=""/>
        <dsp:cNvSpPr/>
      </dsp:nvSpPr>
      <dsp:spPr>
        <a:xfrm>
          <a:off x="0" y="660"/>
          <a:ext cx="55864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80DA7-D155-994B-B736-6FE4ACA9FD0F}">
      <dsp:nvSpPr>
        <dsp:cNvPr id="0" name=""/>
        <dsp:cNvSpPr/>
      </dsp:nvSpPr>
      <dsp:spPr>
        <a:xfrm>
          <a:off x="0" y="660"/>
          <a:ext cx="5586447" cy="77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1">
                  <a:lumMod val="50000"/>
                </a:schemeClr>
              </a:solidFill>
            </a:rPr>
            <a:t>The analysis was conducted using the following tables:</a:t>
          </a:r>
        </a:p>
      </dsp:txBody>
      <dsp:txXfrm>
        <a:off x="0" y="660"/>
        <a:ext cx="5586447" cy="772631"/>
      </dsp:txXfrm>
    </dsp:sp>
    <dsp:sp modelId="{36957FA3-20BC-5944-8826-08283033D776}">
      <dsp:nvSpPr>
        <dsp:cNvPr id="0" name=""/>
        <dsp:cNvSpPr/>
      </dsp:nvSpPr>
      <dsp:spPr>
        <a:xfrm>
          <a:off x="0" y="773292"/>
          <a:ext cx="5586447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AA8C4-680B-EF40-ADE4-3A86F9BF607B}">
      <dsp:nvSpPr>
        <dsp:cNvPr id="0" name=""/>
        <dsp:cNvSpPr/>
      </dsp:nvSpPr>
      <dsp:spPr>
        <a:xfrm>
          <a:off x="0" y="773292"/>
          <a:ext cx="5586447" cy="77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dim_customer</a:t>
          </a:r>
          <a:r>
            <a:rPr lang="en-US" sz="2100" kern="1200" dirty="0"/>
            <a:t>: Contains customer-related information.</a:t>
          </a:r>
        </a:p>
      </dsp:txBody>
      <dsp:txXfrm>
        <a:off x="0" y="773292"/>
        <a:ext cx="5586447" cy="772631"/>
      </dsp:txXfrm>
    </dsp:sp>
    <dsp:sp modelId="{26308772-60CD-614D-818B-1373478E9D34}">
      <dsp:nvSpPr>
        <dsp:cNvPr id="0" name=""/>
        <dsp:cNvSpPr/>
      </dsp:nvSpPr>
      <dsp:spPr>
        <a:xfrm>
          <a:off x="0" y="1545923"/>
          <a:ext cx="5586447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D8ED1-4551-5A4F-8032-93835FB61834}">
      <dsp:nvSpPr>
        <dsp:cNvPr id="0" name=""/>
        <dsp:cNvSpPr/>
      </dsp:nvSpPr>
      <dsp:spPr>
        <a:xfrm>
          <a:off x="0" y="1545923"/>
          <a:ext cx="5586447" cy="77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dim_marker</a:t>
          </a:r>
          <a:r>
            <a:rPr lang="en-US" sz="2100" kern="1200" dirty="0"/>
            <a:t>: Contains market-related information.</a:t>
          </a:r>
        </a:p>
      </dsp:txBody>
      <dsp:txXfrm>
        <a:off x="0" y="1545923"/>
        <a:ext cx="5586447" cy="772631"/>
      </dsp:txXfrm>
    </dsp:sp>
    <dsp:sp modelId="{01FAA8E5-3FFB-2548-97DC-00A3C96BFB5B}">
      <dsp:nvSpPr>
        <dsp:cNvPr id="0" name=""/>
        <dsp:cNvSpPr/>
      </dsp:nvSpPr>
      <dsp:spPr>
        <a:xfrm>
          <a:off x="0" y="2318555"/>
          <a:ext cx="5586447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4809F-C989-464E-8762-E307BD5B1C73}">
      <dsp:nvSpPr>
        <dsp:cNvPr id="0" name=""/>
        <dsp:cNvSpPr/>
      </dsp:nvSpPr>
      <dsp:spPr>
        <a:xfrm>
          <a:off x="0" y="2318555"/>
          <a:ext cx="5586447" cy="77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dim_product</a:t>
          </a:r>
          <a:r>
            <a:rPr lang="en-US" sz="2100" kern="1200" dirty="0"/>
            <a:t>: Contains product-related information.</a:t>
          </a:r>
        </a:p>
      </dsp:txBody>
      <dsp:txXfrm>
        <a:off x="0" y="2318555"/>
        <a:ext cx="5586447" cy="772631"/>
      </dsp:txXfrm>
    </dsp:sp>
    <dsp:sp modelId="{C2776B58-5357-A44A-83ED-87AE545C1548}">
      <dsp:nvSpPr>
        <dsp:cNvPr id="0" name=""/>
        <dsp:cNvSpPr/>
      </dsp:nvSpPr>
      <dsp:spPr>
        <a:xfrm>
          <a:off x="0" y="3091187"/>
          <a:ext cx="5586447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2A198-5815-624F-902E-6F4D5BA9366E}">
      <dsp:nvSpPr>
        <dsp:cNvPr id="0" name=""/>
        <dsp:cNvSpPr/>
      </dsp:nvSpPr>
      <dsp:spPr>
        <a:xfrm>
          <a:off x="0" y="3091187"/>
          <a:ext cx="5586447" cy="77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Fact_sales_monthly</a:t>
          </a:r>
          <a:r>
            <a:rPr lang="en-US" sz="2100" kern="1200" dirty="0"/>
            <a:t>: Contains monthly sales data</a:t>
          </a:r>
        </a:p>
      </dsp:txBody>
      <dsp:txXfrm>
        <a:off x="0" y="3091187"/>
        <a:ext cx="5586447" cy="772631"/>
      </dsp:txXfrm>
    </dsp:sp>
    <dsp:sp modelId="{40EA1A9B-FA5E-5942-B1AE-1283793DF893}">
      <dsp:nvSpPr>
        <dsp:cNvPr id="0" name=""/>
        <dsp:cNvSpPr/>
      </dsp:nvSpPr>
      <dsp:spPr>
        <a:xfrm>
          <a:off x="0" y="3863819"/>
          <a:ext cx="5586447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F4461-16AF-1D44-8A89-B2F61845B83F}">
      <dsp:nvSpPr>
        <dsp:cNvPr id="0" name=""/>
        <dsp:cNvSpPr/>
      </dsp:nvSpPr>
      <dsp:spPr>
        <a:xfrm>
          <a:off x="0" y="3863819"/>
          <a:ext cx="5586447" cy="77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dim_data</a:t>
          </a:r>
          <a:r>
            <a:rPr lang="en-US" sz="2100" b="1" kern="1200" dirty="0"/>
            <a:t>: </a:t>
          </a:r>
          <a:r>
            <a:rPr lang="en-US" sz="2100" kern="1200" dirty="0"/>
            <a:t>A date dimension table created using power Query</a:t>
          </a:r>
        </a:p>
      </dsp:txBody>
      <dsp:txXfrm>
        <a:off x="0" y="3863819"/>
        <a:ext cx="5586447" cy="772631"/>
      </dsp:txXfrm>
    </dsp:sp>
    <dsp:sp modelId="{E4A9FA83-87EB-B44D-9C83-4E4175166513}">
      <dsp:nvSpPr>
        <dsp:cNvPr id="0" name=""/>
        <dsp:cNvSpPr/>
      </dsp:nvSpPr>
      <dsp:spPr>
        <a:xfrm>
          <a:off x="0" y="4636450"/>
          <a:ext cx="5586447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99102-D8BD-EE40-84C4-1E5E2EC2B838}">
      <dsp:nvSpPr>
        <dsp:cNvPr id="0" name=""/>
        <dsp:cNvSpPr/>
      </dsp:nvSpPr>
      <dsp:spPr>
        <a:xfrm>
          <a:off x="0" y="4636450"/>
          <a:ext cx="5586447" cy="77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dim_target</a:t>
          </a:r>
          <a:r>
            <a:rPr lang="en-US" sz="2100" b="1" kern="1200" dirty="0"/>
            <a:t>: </a:t>
          </a:r>
          <a:r>
            <a:rPr lang="en-US" sz="2100" kern="1200" dirty="0"/>
            <a:t>Contains target sales data for market performance analysis</a:t>
          </a:r>
        </a:p>
      </dsp:txBody>
      <dsp:txXfrm>
        <a:off x="0" y="4636450"/>
        <a:ext cx="5586447" cy="772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2E4FD-2D44-3D49-8F90-BD993E361C6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84B6-86F7-634A-9F1F-5F4CF699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84B6-86F7-634A-9F1F-5F4CF699E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84B6-86F7-634A-9F1F-5F4CF699E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CE3-3580-E03F-B47F-810D0E0A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F68BF-FA08-E60B-858E-948F85ACC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1D14-8C04-E9C4-3489-E2592A9D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EE84-C1CB-2B19-B62A-8B6A2BD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2F5B-E0F9-E681-D5D4-B780636E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9446-92D8-89F0-CEC5-D0A14686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E033D-6624-6770-CB1A-A7758D6A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2AA9-70AF-898B-280A-2919FC47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ECAF-3231-6A59-9328-4EC38931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E3DE-B53D-F4C8-EED7-A0D0AA01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C40EC-07F8-8B26-0FCC-30BEAAB30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5684C-18E7-A084-0D82-1F3E84DCE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E7D9-F2CE-7416-A83A-29C8FA1F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75DE-5133-B2A5-F62E-8FD4E0DE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DB27-0160-0CB8-695B-131D18C0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5702-B0D4-C86D-A97A-9F90F13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FA3-3DE6-B5BE-0A13-1600666A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E31F-B4C5-3D11-0C5F-BF09A7A1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60FA-0B4F-E34A-FC8B-4DED058F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28C1-1884-6F1A-8FDF-53EB1A49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FD6-69B8-6D1E-7109-583DD7DC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05F7-1964-5D5B-7D39-A947D6E1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318A-D687-1AE2-BA4E-23F1ADDF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360E-4516-A8F3-923F-5E7A5FC0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9A372-D29B-4601-B80C-2735A975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60B6-D2C2-6B95-B21E-4F4182B8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1624-1E39-AB22-D64E-BB7D79863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2C68-D47A-5096-B570-1A8589BA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838-FF24-24F4-918E-C56F1260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6B3DD-7D45-2D01-5A6A-E9799407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9212-7572-2F35-84CF-AE54B89F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6ECF-4FE9-069E-6FC0-57E04FF6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24DF-ACE2-810F-A8AD-5EB43D167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A8B6A-F086-ABC4-45A7-A59965F98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A6725-57E4-374A-ED04-3410C0796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75114-D5A5-7542-8FC0-CBBBD2A01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157CB-E016-136A-CA1C-843784DC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59A1-C414-7EA5-300F-55A2A3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C22B-AE17-202E-6976-20D3F998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73A6-DD31-A25B-2628-3C623A5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515A8-FD52-1612-9E39-B40C5FE7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D6977-C0E2-BD0E-2CAC-FA55668F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81A4F-7798-D790-316C-8EC0BC54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FE4FC-C74C-3AB7-D3FE-B2172CD6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B8809-4AEC-AD01-541E-A36B69E8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CE4-BE19-C9F8-837D-EBC370B5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FB3A-06DF-6B3D-6837-19AA2436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9E51-0874-1B95-B189-BA19B7EB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1F6C3-4150-07D4-0870-C75640BF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F2BE-C7B2-1CA6-4631-00612EB6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16F54-2738-5F51-AE06-0F21527E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EF29-3815-F333-CC1E-69176392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4450-68EE-5871-2DF5-4236EFE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4EB08-5FAB-984D-2277-A11E711F0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B7E1B-1624-5F99-4221-1F99FBE4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9FE9-CA75-71ED-1E4C-C51A38A1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5A7A-1F5B-EBC1-92EC-93A357DB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24B2-949B-277D-16B6-AE5BAE5B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0CA2F-E86D-4687-F33B-0D6AE108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1A07-2ED0-64BD-7A33-6EB1408B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EDCA-82C2-87BD-6BBB-B4843F4E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521D-EA07-0E49-8A37-3631F6814A7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D329-E237-5079-5399-490075BDF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3BD0-E3D4-4E1C-8965-84C32983F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E31D-52EF-2743-A2B8-32CD1407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 on document with pen">
            <a:extLst>
              <a:ext uri="{FF2B5EF4-FFF2-40B4-BE49-F238E27FC236}">
                <a16:creationId xmlns:a16="http://schemas.microsoft.com/office/drawing/2014/main" id="{47ABC42E-5DB6-6D73-EAC3-D126DCBD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1" b="142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9CEC-98D0-968E-0893-CA6E218FC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Sales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B85C1-37DA-CE20-FDC8-CC89F48D2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/>
              <a:t>Kalaiselvi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4"/>
    </mc:Choice>
    <mc:Fallback xmlns="">
      <p:transition spd="slow" advTm="3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731E4-B4C9-946B-3652-39690288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6AAB8-DC51-360B-B979-A4544F83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852257"/>
            <a:ext cx="5708649" cy="51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8"/>
    </mc:Choice>
    <mc:Fallback xmlns="">
      <p:transition spd="slow" advTm="41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40B5E-2857-6BF9-37E9-47ACC3BC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90E1D-9C17-6A2D-3183-C5135D09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379349"/>
            <a:ext cx="5708649" cy="37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9"/>
    </mc:Choice>
    <mc:Fallback xmlns="">
      <p:transition spd="slow" advTm="36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7E342-E2CC-7ED7-9844-C165F2CD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&amp; Bottom 5 products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9C1FF-BA06-1133-4450-0F342111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86" y="578738"/>
            <a:ext cx="4692378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1"/>
    </mc:Choice>
    <mc:Fallback xmlns="">
      <p:transition spd="slow" advTm="30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7196D-4435-F404-2815-3E624F6F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Products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39D672-7710-0602-6071-63A9C42CC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538" y="299768"/>
            <a:ext cx="4956737" cy="64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4"/>
    </mc:Choice>
    <mc:Fallback xmlns="">
      <p:transition spd="slow" advTm="32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1C32-8CBF-0D3A-EB4D-932C1353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2B864-7E0B-F612-C33D-6B742AA1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30" y="578738"/>
            <a:ext cx="558549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6"/>
    </mc:Choice>
    <mc:Fallback xmlns="">
      <p:transition spd="slow" advTm="22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9D4AE-D4A9-7C85-5224-26DB550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Tools and Technologies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DCA30EB8-5134-7A12-F17A-FA5268B9B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7543-86E2-6EFE-ABBC-184B5D4F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5266128" cy="2460283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Excel</a:t>
            </a:r>
            <a:r>
              <a:rPr lang="en-US" sz="2400" dirty="0"/>
              <a:t>: For data cleaning, analysis and report generation.</a:t>
            </a:r>
          </a:p>
          <a:p>
            <a:r>
              <a:rPr lang="en-US" sz="2400" b="1" dirty="0"/>
              <a:t>Power pivot</a:t>
            </a:r>
            <a:r>
              <a:rPr lang="en-US" sz="2400" dirty="0"/>
              <a:t>: For data modelling, analysis and report generation.</a:t>
            </a:r>
          </a:p>
          <a:p>
            <a:r>
              <a:rPr lang="en-US" sz="2400" b="1" dirty="0"/>
              <a:t>Power Query</a:t>
            </a:r>
            <a:r>
              <a:rPr lang="en-US" sz="2400" dirty="0"/>
              <a:t>: For data transformation and creation of </a:t>
            </a:r>
            <a:r>
              <a:rPr lang="en-US" sz="2400" dirty="0" err="1"/>
              <a:t>dim_date</a:t>
            </a:r>
            <a:r>
              <a:rPr lang="en-US" sz="2400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11371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8"/>
    </mc:Choice>
    <mc:Fallback xmlns="">
      <p:transition spd="slow" advTm="36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9BB0E-23C5-31C7-B42B-899616A7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5949" cy="8978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Results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EB3AC6B6-CC7C-829E-9852-9A7A87DC8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BE6B-400D-3CAF-A71E-7B1BC534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814" y="1875295"/>
            <a:ext cx="5594888" cy="296017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The reports generated from this project provide insight into product performance, market trends and customer behavior, helping </a:t>
            </a:r>
            <a:r>
              <a:rPr lang="en-US" dirty="0" err="1"/>
              <a:t>AltiQ</a:t>
            </a:r>
            <a:r>
              <a:rPr lang="en-US" dirty="0"/>
              <a:t> </a:t>
            </a:r>
            <a:r>
              <a:rPr lang="en-US"/>
              <a:t>Mart to optimize </a:t>
            </a:r>
            <a:r>
              <a:rPr lang="en-US" dirty="0"/>
              <a:t>their sales strategy and drive growth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4"/>
    </mc:Choice>
    <mc:Fallback xmlns="">
      <p:transition spd="slow" advTm="25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7CEF90-17B8-AB2E-D1F3-465B27AF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2"/>
            <a:ext cx="5475103" cy="131798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2DB2-2CC1-C9A8-07FE-0910B6AC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10" y="2665708"/>
            <a:ext cx="10994994" cy="2150977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This project demonstrates how excel can be efficiently used for data analysis and reporting to solve real-world business problems. The insights derived from this analysis enable 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1948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6"/>
    </mc:Choice>
    <mc:Fallback xmlns="">
      <p:transition spd="slow" advTm="29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4CA16-B5DC-DE05-A070-524F07F6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342" y="472995"/>
            <a:ext cx="6251110" cy="1097280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/>
              <a:t>OVERVIEW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5BEC4167-DCD6-F504-4CB3-70601951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53" r="42616" b="-1"/>
          <a:stretch/>
        </p:blipFill>
        <p:spPr>
          <a:xfrm>
            <a:off x="1" y="10"/>
            <a:ext cx="3781585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32CB-8894-8CB4-6E1D-763183C6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556" y="2706624"/>
            <a:ext cx="7488316" cy="34838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project focuses on sales analytics for </a:t>
            </a:r>
            <a:r>
              <a:rPr lang="en-US" dirty="0" err="1"/>
              <a:t>AtliQ</a:t>
            </a:r>
            <a:r>
              <a:rPr lang="en-US" dirty="0"/>
              <a:t> Mart, a growing FMCG manufacturer. The objective was to analyze various sales data across different dimensions ( such as products, markets and customers) to generate insightful reports that help the business make informal decisions.</a:t>
            </a:r>
          </a:p>
        </p:txBody>
      </p:sp>
    </p:spTree>
    <p:extLst>
      <p:ext uri="{BB962C8B-B14F-4D97-AF65-F5344CB8AC3E}">
        <p14:creationId xmlns:p14="http://schemas.microsoft.com/office/powerpoint/2010/main" val="4379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"/>
    </mc:Choice>
    <mc:Fallback xmlns="">
      <p:transition spd="slow" advTm="20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FF36320-1E0E-46A5-C473-962B3E9F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76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5DB35-D9EE-5BC9-1F81-05CD2338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968132" cy="952231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Objective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372649E-9E27-4E28-609D-E85CC1139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943522"/>
              </p:ext>
            </p:extLst>
          </p:nvPr>
        </p:nvGraphicFramePr>
        <p:xfrm>
          <a:off x="6726264" y="1441343"/>
          <a:ext cx="5253926" cy="487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7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2"/>
    </mc:Choice>
    <mc:Fallback xmlns="">
      <p:transition spd="slow" advTm="35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50F3-068C-310E-BA28-AF01769F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6BF6B-E86D-FF8F-C8BA-EF9D42E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57"/>
          <a:stretch/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5C46F-DB2E-DE5F-AB42-36C5456A7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8420"/>
              </p:ext>
            </p:extLst>
          </p:nvPr>
        </p:nvGraphicFramePr>
        <p:xfrm>
          <a:off x="5431646" y="678955"/>
          <a:ext cx="5586448" cy="540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55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3"/>
    </mc:Choice>
    <mc:Fallback xmlns="">
      <p:transition spd="slow" advTm="33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EA4B5-B318-B4A7-8CE4-1732C6FF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Project Workflow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79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Graphic 36" descr="Table">
            <a:extLst>
              <a:ext uri="{FF2B5EF4-FFF2-40B4-BE49-F238E27FC236}">
                <a16:creationId xmlns:a16="http://schemas.microsoft.com/office/drawing/2014/main" id="{D822B37B-1F12-113D-A272-E95EEDA64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87212D2-F9B9-0BFB-6FA2-312A8C49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5250630" cy="264626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Data Preparation: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Performed </a:t>
            </a:r>
            <a:r>
              <a:rPr lang="en-US" sz="2000" b="1" dirty="0">
                <a:solidFill>
                  <a:schemeClr val="tx2"/>
                </a:solidFill>
              </a:rPr>
              <a:t>ETL (Extract, Transform, Load) </a:t>
            </a:r>
            <a:r>
              <a:rPr lang="en-US" sz="2000" dirty="0">
                <a:solidFill>
                  <a:schemeClr val="tx2"/>
                </a:solidFill>
              </a:rPr>
              <a:t>operations to clean and structure the data.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Create a </a:t>
            </a:r>
            <a:r>
              <a:rPr lang="en-US" sz="2000" dirty="0" err="1">
                <a:solidFill>
                  <a:schemeClr val="tx2"/>
                </a:solidFill>
              </a:rPr>
              <a:t>dim_date</a:t>
            </a:r>
            <a:r>
              <a:rPr lang="en-US" sz="2000" dirty="0">
                <a:solidFill>
                  <a:schemeClr val="tx2"/>
                </a:solidFill>
              </a:rPr>
              <a:t> table using</a:t>
            </a:r>
            <a:r>
              <a:rPr lang="en-US" sz="2000" b="1" dirty="0">
                <a:solidFill>
                  <a:schemeClr val="tx2"/>
                </a:solidFill>
              </a:rPr>
              <a:t> Power Query </a:t>
            </a:r>
            <a:r>
              <a:rPr lang="en-US" sz="2000" dirty="0">
                <a:solidFill>
                  <a:schemeClr val="tx2"/>
                </a:solidFill>
              </a:rPr>
              <a:t>to facilitate time-based analysis.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Connected tables using </a:t>
            </a:r>
            <a:r>
              <a:rPr lang="en-US" sz="2000" b="1" dirty="0">
                <a:solidFill>
                  <a:schemeClr val="tx2"/>
                </a:solidFill>
              </a:rPr>
              <a:t>data modelling </a:t>
            </a:r>
            <a:r>
              <a:rPr lang="en-US" sz="2000" dirty="0">
                <a:solidFill>
                  <a:schemeClr val="tx2"/>
                </a:solidFill>
              </a:rPr>
              <a:t>techniques in </a:t>
            </a:r>
            <a:r>
              <a:rPr lang="en-US" sz="2000" b="1" dirty="0">
                <a:solidFill>
                  <a:schemeClr val="tx2"/>
                </a:solidFill>
              </a:rPr>
              <a:t>Power Pivot.</a:t>
            </a:r>
          </a:p>
        </p:txBody>
      </p:sp>
    </p:spTree>
    <p:extLst>
      <p:ext uri="{BB962C8B-B14F-4D97-AF65-F5344CB8AC3E}">
        <p14:creationId xmlns:p14="http://schemas.microsoft.com/office/powerpoint/2010/main" val="11734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0"/>
    </mc:Choice>
    <mc:Fallback xmlns="">
      <p:transition spd="slow" advTm="29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550F3-068C-310E-BA28-AF01769F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6BF6B-E86D-FF8F-C8BA-EF9D42E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57"/>
          <a:stretch/>
        </p:blipFill>
        <p:spPr>
          <a:xfrm>
            <a:off x="20" y="2768743"/>
            <a:ext cx="4252886" cy="40892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646F4-95FC-D3DC-17EC-98590F09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13" y="1537443"/>
            <a:ext cx="7755487" cy="4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3"/>
    </mc:Choice>
    <mc:Fallback xmlns="">
      <p:transition spd="slow" advTm="33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BFAFA-C36D-CB16-B1F6-325983AC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Project Workflow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A1443BC-59AA-F6AB-8729-7244F851D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5D6B535-AEAC-0F7F-B3B3-956D51B2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5235131" cy="4010114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600" b="1" dirty="0"/>
              <a:t>Data Analysis</a:t>
            </a:r>
          </a:p>
          <a:p>
            <a:r>
              <a:rPr lang="en-US" sz="2400" dirty="0"/>
              <a:t>Customer Performance Reports</a:t>
            </a:r>
          </a:p>
          <a:p>
            <a:r>
              <a:rPr lang="en-US" sz="2400" dirty="0"/>
              <a:t>Generated using data from </a:t>
            </a:r>
            <a:r>
              <a:rPr lang="en-US" sz="2400" dirty="0" err="1"/>
              <a:t>dim_customer</a:t>
            </a:r>
            <a:r>
              <a:rPr lang="en-US" sz="2400" dirty="0"/>
              <a:t>, </a:t>
            </a:r>
            <a:r>
              <a:rPr lang="en-US" sz="2400" dirty="0" err="1"/>
              <a:t>dim_product</a:t>
            </a:r>
            <a:r>
              <a:rPr lang="en-US" sz="2400" dirty="0"/>
              <a:t>, and </a:t>
            </a:r>
            <a:r>
              <a:rPr lang="en-US" sz="2400" dirty="0" err="1"/>
              <a:t>fact_sales_monthly</a:t>
            </a:r>
            <a:r>
              <a:rPr lang="en-US" sz="2400" dirty="0"/>
              <a:t> tables.</a:t>
            </a:r>
          </a:p>
          <a:p>
            <a:r>
              <a:rPr lang="en-US" sz="2400" dirty="0"/>
              <a:t>Market Performance vs Target Reports: Created using data from </a:t>
            </a:r>
            <a:r>
              <a:rPr lang="en-US" sz="2400" dirty="0" err="1"/>
              <a:t>dim_market</a:t>
            </a:r>
            <a:r>
              <a:rPr lang="en-US" sz="2400" dirty="0"/>
              <a:t> and </a:t>
            </a:r>
            <a:r>
              <a:rPr lang="en-US" sz="2400" dirty="0" err="1"/>
              <a:t>dim_target</a:t>
            </a:r>
            <a:r>
              <a:rPr lang="en-US" sz="2400" dirty="0"/>
              <a:t> tables.</a:t>
            </a:r>
          </a:p>
          <a:p>
            <a:r>
              <a:rPr lang="en-US" sz="2400" dirty="0"/>
              <a:t>Developed new measures in Power Query to calculate growth percentages, ranking, and identify new product entries.</a:t>
            </a:r>
          </a:p>
        </p:txBody>
      </p:sp>
    </p:spTree>
    <p:extLst>
      <p:ext uri="{BB962C8B-B14F-4D97-AF65-F5344CB8AC3E}">
        <p14:creationId xmlns:p14="http://schemas.microsoft.com/office/powerpoint/2010/main" val="10142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9"/>
    </mc:Choice>
    <mc:Fallback xmlns="">
      <p:transition spd="slow" advTm="36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0DD34-E113-1ADC-9398-AEC675CF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performance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3D65F-146F-6956-4FC3-CB574649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78" y="268771"/>
            <a:ext cx="5802086" cy="65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2"/>
    </mc:Choice>
    <mc:Fallback xmlns="">
      <p:transition spd="slow" advTm="35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345D9-B73C-D7CF-EF39-69FCD621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Market Performance vs Target report</a:t>
            </a:r>
          </a:p>
        </p:txBody>
      </p:sp>
      <p:pic>
        <p:nvPicPr>
          <p:cNvPr id="6" name="Picture 5" descr="A screenshot of a screen&#10;&#10;Description automatically generated">
            <a:extLst>
              <a:ext uri="{FF2B5EF4-FFF2-40B4-BE49-F238E27FC236}">
                <a16:creationId xmlns:a16="http://schemas.microsoft.com/office/drawing/2014/main" id="{76996E37-A6D5-7C86-C557-C9A04CC4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5782"/>
            <a:ext cx="5016285" cy="64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7"/>
    </mc:Choice>
    <mc:Fallback xmlns="">
      <p:transition spd="slow" advTm="452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457</Words>
  <Application>Microsoft Office PowerPoint</Application>
  <PresentationFormat>Widescreen</PresentationFormat>
  <Paragraphs>50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Sales Analytics Project</vt:lpstr>
      <vt:lpstr>OVERVIEW</vt:lpstr>
      <vt:lpstr>Project Objective</vt:lpstr>
      <vt:lpstr>Data Source</vt:lpstr>
      <vt:lpstr>Project Workflow</vt:lpstr>
      <vt:lpstr>Data Modelling</vt:lpstr>
      <vt:lpstr>Project Workflow</vt:lpstr>
      <vt:lpstr>Customer performance report</vt:lpstr>
      <vt:lpstr>Market Performance vs Target report</vt:lpstr>
      <vt:lpstr>Top 10 products</vt:lpstr>
      <vt:lpstr>Division Report</vt:lpstr>
      <vt:lpstr>Top &amp; Bottom 5 products</vt:lpstr>
      <vt:lpstr>New Products</vt:lpstr>
      <vt:lpstr>Top 5 countries</vt:lpstr>
      <vt:lpstr>Tools and Technologies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Analyst Project</dc:title>
  <dc:creator>Kalaiselvi M</dc:creator>
  <cp:lastModifiedBy>kalaiselvi.ganesan15@gmail.com</cp:lastModifiedBy>
  <cp:revision>4</cp:revision>
  <dcterms:created xsi:type="dcterms:W3CDTF">2024-08-15T14:46:49Z</dcterms:created>
  <dcterms:modified xsi:type="dcterms:W3CDTF">2024-09-10T11:49:27Z</dcterms:modified>
</cp:coreProperties>
</file>