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iselvi.ganesan15@gmail.com" userId="2b7d869a125eee72" providerId="LiveId" clId="{6DA9A5EA-91BD-4AF3-B856-132F676D8505}"/>
    <pc:docChg chg="modSld">
      <pc:chgData name="kalaiselvi.ganesan15@gmail.com" userId="2b7d869a125eee72" providerId="LiveId" clId="{6DA9A5EA-91BD-4AF3-B856-132F676D8505}" dt="2024-07-24T07:03:40.465" v="35" actId="14100"/>
      <pc:docMkLst>
        <pc:docMk/>
      </pc:docMkLst>
      <pc:sldChg chg="modSp mod setBg">
        <pc:chgData name="kalaiselvi.ganesan15@gmail.com" userId="2b7d869a125eee72" providerId="LiveId" clId="{6DA9A5EA-91BD-4AF3-B856-132F676D8505}" dt="2024-07-24T07:03:40.465" v="35" actId="14100"/>
        <pc:sldMkLst>
          <pc:docMk/>
          <pc:sldMk cId="95992585" sldId="257"/>
        </pc:sldMkLst>
        <pc:picChg chg="mod">
          <ac:chgData name="kalaiselvi.ganesan15@gmail.com" userId="2b7d869a125eee72" providerId="LiveId" clId="{6DA9A5EA-91BD-4AF3-B856-132F676D8505}" dt="2024-07-24T07:03:40.465" v="35" actId="14100"/>
          <ac:picMkLst>
            <pc:docMk/>
            <pc:sldMk cId="95992585" sldId="257"/>
            <ac:picMk id="2" creationId="{95B31B5F-BA6B-454E-8E74-69FD143F04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2D868C7-8F39-46B4-AFA6-4A405B993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823541F-5A18-4707-80D5-B9598FCF9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24-07-2024 12:32:25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5B31B5F-BA6B-454E-8E74-69FD143F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6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Book1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kalaiselvi.ganesan15@gmail.com</cp:lastModifiedBy>
  <cp:revision>1</cp:revision>
  <dcterms:created xsi:type="dcterms:W3CDTF">2024-07-24T07:02:25Z</dcterms:created>
  <dcterms:modified xsi:type="dcterms:W3CDTF">2024-07-24T07:03:52Z</dcterms:modified>
</cp:coreProperties>
</file>