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0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20" r:id="rId12"/>
    <p:sldId id="321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9" r:id="rId29"/>
    <p:sldId id="270" r:id="rId30"/>
    <p:sldId id="271" r:id="rId31"/>
    <p:sldId id="272" r:id="rId32"/>
    <p:sldId id="273" r:id="rId33"/>
    <p:sldId id="274" r:id="rId34"/>
    <p:sldId id="280" r:id="rId35"/>
    <p:sldId id="282" r:id="rId36"/>
    <p:sldId id="283" r:id="rId37"/>
    <p:sldId id="284" r:id="rId38"/>
    <p:sldId id="285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3" r:id="rId53"/>
    <p:sldId id="304" r:id="rId54"/>
    <p:sldId id="305" r:id="rId5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15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4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35</Words>
  <Application>Microsoft Office PowerPoint</Application>
  <PresentationFormat>On-screen Show (16:9)</PresentationFormat>
  <Paragraphs>35</Paragraphs>
  <Slides>54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Balachandar Kasilingam</cp:lastModifiedBy>
  <cp:revision>8</cp:revision>
  <dcterms:created xsi:type="dcterms:W3CDTF">2021-12-07T02:54:46Z</dcterms:created>
  <dcterms:modified xsi:type="dcterms:W3CDTF">2022-04-06T06:34:57Z</dcterms:modified>
</cp:coreProperties>
</file>