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B5CF9-38EB-D449-BD78-8A765C04D7E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E7D9-F905-0944-86C4-A08552E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06812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94995" y="2743200"/>
            <a:ext cx="1100201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KALAIVANI </a:t>
            </a:r>
            <a:endParaRPr lang="en-US" sz="2400" dirty="0"/>
          </a:p>
          <a:p>
            <a:r>
              <a:rPr lang="en-US" sz="2400" dirty="0"/>
              <a:t>REGISTER NO AND NMID: 24131060500</a:t>
            </a:r>
            <a:r>
              <a:rPr lang="en-IN" sz="2400" dirty="0"/>
              <a:t>122025/1EDCB86B153C091B81F44A3F65EE9ABD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BACHELOR OF COMPUTER APPLICATION</a:t>
            </a:r>
          </a:p>
          <a:p>
            <a:r>
              <a:rPr lang="en-US" sz="2400" dirty="0"/>
              <a:t>COLLEGE/ UNIVERSITY:SHREE RAGHAVENDRA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096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91378D-BB06-8A20-252A-DA650FD25A89}"/>
              </a:ext>
            </a:extLst>
          </p:cNvPr>
          <p:cNvSpPr txBox="1"/>
          <p:nvPr/>
        </p:nvSpPr>
        <p:spPr>
          <a:xfrm>
            <a:off x="295428" y="493800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RESULTS AND SCREENSHOTS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A7BBB-FE8C-D7E4-E645-1AC3A51C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15" y="1171976"/>
            <a:ext cx="2430299" cy="541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800B5E-7ABF-D6B3-D994-12BE256B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25" y="1341646"/>
            <a:ext cx="2541843" cy="50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E7CCB-5292-E684-3304-1C3667FD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36" y="878586"/>
            <a:ext cx="253230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6800" y="1905000"/>
            <a:ext cx="7536180" cy="296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This portfolio website successfully showcases personal skills, projects, and contact details in a simple and interactive way. It provides a professional online presence, helping to connect with potential employers, clients, and collaborators. The responsive design ensures accessibility across devices, making it an effective tool for personal branding</a:t>
            </a:r>
            <a:endParaRPr 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7">
            <a:extLst>
              <a:ext uri="{FF2B5EF4-FFF2-40B4-BE49-F238E27FC236}">
                <a16:creationId xmlns:a16="http://schemas.microsoft.com/office/drawing/2014/main" id="{547C598A-EC98-286C-9C47-6BFCCF1023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9880" y="457383"/>
            <a:ext cx="813654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TITLE:</a:t>
            </a:r>
          </a:p>
        </p:txBody>
      </p:sp>
      <p:sp>
        <p:nvSpPr>
          <p:cNvPr id="4" name="Text Box 20">
            <a:extLst>
              <a:ext uri="{FF2B5EF4-FFF2-40B4-BE49-F238E27FC236}">
                <a16:creationId xmlns:a16="http://schemas.microsoft.com/office/drawing/2014/main" id="{5157DBB3-5008-27FF-A1B2-ACF82EE789A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57383" y="2731271"/>
            <a:ext cx="5854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>
                <a:latin typeface="Bahnschrift Condensed" panose="020B0502040204020203" charset="0"/>
                <a:cs typeface="Bahnschrift Condensed" panose="020B0502040204020203" charset="0"/>
              </a:rPr>
              <a:t>PORTFOLIO WEBPAGE</a:t>
            </a:r>
          </a:p>
        </p:txBody>
      </p:sp>
    </p:spTree>
    <p:extLst>
      <p:ext uri="{BB962C8B-B14F-4D97-AF65-F5344CB8AC3E}">
        <p14:creationId xmlns:p14="http://schemas.microsoft.com/office/powerpoint/2010/main" val="160492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6A05A07-5303-20B2-98F4-33D356B627D7}"/>
              </a:ext>
            </a:extLst>
          </p:cNvPr>
          <p:cNvSpPr/>
          <p:nvPr/>
        </p:nvSpPr>
        <p:spPr>
          <a:xfrm>
            <a:off x="-76200" y="6840860"/>
            <a:ext cx="12481713" cy="4571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1">
            <a:extLst>
              <a:ext uri="{FF2B5EF4-FFF2-40B4-BE49-F238E27FC236}">
                <a16:creationId xmlns:a16="http://schemas.microsoft.com/office/drawing/2014/main" id="{5B1D6224-A8CF-38EF-E78F-251AEDA6EF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1813" y="773034"/>
            <a:ext cx="7019898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b="1" spc="25" dirty="0"/>
              <a:t>A</a:t>
            </a:r>
            <a:r>
              <a:rPr lang="en-IN" b="1" spc="-5" dirty="0"/>
              <a:t>G</a:t>
            </a:r>
            <a:r>
              <a:rPr lang="en-IN" b="1" spc="-35" dirty="0"/>
              <a:t>E</a:t>
            </a:r>
            <a:r>
              <a:rPr lang="en-IN" b="1" spc="15" dirty="0"/>
              <a:t>N</a:t>
            </a:r>
            <a:r>
              <a:rPr lang="en-IN" b="1" dirty="0"/>
              <a:t>DA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C12E96-5690-E8D9-1111-35849AED76C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176308" y="864418"/>
            <a:ext cx="7538506" cy="602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0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>
            <a:extLst>
              <a:ext uri="{FF2B5EF4-FFF2-40B4-BE49-F238E27FC236}">
                <a16:creationId xmlns:a16="http://schemas.microsoft.com/office/drawing/2014/main" id="{198DACCC-EF95-9D5F-91F7-41DDC45491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1101" y="530823"/>
            <a:ext cx="5802313" cy="5175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 :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39EF0269-E3A6-18A9-B268-AA4471D6487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21883" y="1991518"/>
            <a:ext cx="8534400" cy="28749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dirty="0">
                <a:latin typeface="Arial Black" panose="020B0A04020102020204" charset="0"/>
                <a:cs typeface="Arial Black" panose="020B0A04020102020204" charset="0"/>
              </a:rPr>
              <a:t>A traditional resume cannot fully showcase a developer’s skills and projects. To solve this, a responsive personal portfolio website is needed to highlight profile details, projects, and contact information in one place.</a:t>
            </a:r>
            <a:endParaRPr lang="en-US" sz="2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1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>
            <a:extLst>
              <a:ext uri="{FF2B5EF4-FFF2-40B4-BE49-F238E27FC236}">
                <a16:creationId xmlns:a16="http://schemas.microsoft.com/office/drawing/2014/main" id="{D2CE449E-A2F9-506A-816B-81CADB0ABE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5275" y="1044575"/>
            <a:ext cx="5800725" cy="5175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 dirty="0"/>
              <a:t>PROJECT	</a:t>
            </a:r>
            <a:r>
              <a:rPr lang="en-IN" sz="4250" spc="-20" dirty="0"/>
              <a:t>OVERVIEW :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621F8E00-1AC7-A618-9CED-EF8C8A0B5CD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54370" y="2701682"/>
            <a:ext cx="7209087" cy="2745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dirty="0">
                <a:latin typeface="Arial Black" panose="020B0A04020102020204" charset="0"/>
                <a:cs typeface="Arial Black" panose="020B0A04020102020204" charset="0"/>
              </a:rPr>
              <a:t>This project is a personal portfolio website built with HTML, CSS, and JavaScript to showcase profile details, projects, and contact information in a clean and responsive design.</a:t>
            </a:r>
            <a:endParaRPr lang="en-US" sz="2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A8CA156C-6E5E-6699-9BD6-43E27D0BB8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9275" y="358775"/>
            <a:ext cx="6324600" cy="75723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30"/>
              </a:spcBef>
            </a:pPr>
            <a:r>
              <a:rPr lang="en-IN" spc="25" dirty="0"/>
              <a:t>W</a:t>
            </a:r>
            <a:r>
              <a:rPr lang="en-IN" spc="-20" dirty="0"/>
              <a:t>H</a:t>
            </a:r>
            <a:r>
              <a:rPr lang="en-IN" spc="20" dirty="0"/>
              <a:t>O</a:t>
            </a:r>
            <a:r>
              <a:rPr lang="en-IN" spc="-235" dirty="0"/>
              <a:t> </a:t>
            </a:r>
            <a:r>
              <a:rPr lang="en-IN" spc="-10" dirty="0"/>
              <a:t>AR</a:t>
            </a:r>
            <a:r>
              <a:rPr lang="en-IN" spc="15" dirty="0"/>
              <a:t>E</a:t>
            </a:r>
            <a:r>
              <a:rPr lang="en-IN" spc="-35" dirty="0"/>
              <a:t> </a:t>
            </a:r>
            <a:r>
              <a:rPr lang="en-IN" spc="-10" dirty="0"/>
              <a:t>T</a:t>
            </a:r>
            <a:r>
              <a:rPr lang="en-IN" spc="-15" dirty="0"/>
              <a:t>H</a:t>
            </a:r>
            <a:r>
              <a:rPr lang="en-IN" spc="15" dirty="0"/>
              <a:t>E</a:t>
            </a:r>
            <a:r>
              <a:rPr lang="en-IN" spc="-35" dirty="0"/>
              <a:t> </a:t>
            </a:r>
            <a:r>
              <a:rPr lang="en-IN" spc="-20" dirty="0"/>
              <a:t>E</a:t>
            </a:r>
            <a:r>
              <a:rPr lang="en-IN" spc="30" dirty="0"/>
              <a:t>N</a:t>
            </a:r>
            <a:r>
              <a:rPr lang="en-IN" spc="15" dirty="0"/>
              <a:t>D</a:t>
            </a:r>
            <a:r>
              <a:rPr lang="en-IN" spc="-45" dirty="0"/>
              <a:t> </a:t>
            </a:r>
            <a:r>
              <a:rPr lang="en-IN" dirty="0"/>
              <a:t>U</a:t>
            </a:r>
            <a:r>
              <a:rPr lang="en-IN" spc="10" dirty="0"/>
              <a:t>S</a:t>
            </a:r>
            <a:r>
              <a:rPr lang="en-IN" spc="-25" dirty="0"/>
              <a:t>E</a:t>
            </a:r>
            <a:r>
              <a:rPr lang="en-IN" spc="-10" dirty="0"/>
              <a:t>R</a:t>
            </a:r>
            <a:r>
              <a:rPr lang="en-IN" spc="5" dirty="0"/>
              <a:t>S?</a:t>
            </a:r>
            <a:endParaRPr lang="en-IN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2D93A26-5546-5820-3683-D86C64E9434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341563" y="2147888"/>
            <a:ext cx="42338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4000" dirty="0">
                <a:latin typeface="Arial Black" panose="020B0A04020102020204" charset="0"/>
                <a:cs typeface="Arial Black" panose="020B0A04020102020204" charset="0"/>
              </a:rPr>
              <a:t>recruiters, clients, and peers</a:t>
            </a:r>
            <a:endParaRPr lang="en-US" sz="40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7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59B4A340-574D-130A-FE50-4A9B6E57F8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6538" y="571500"/>
            <a:ext cx="7167562" cy="73183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lang="en-IN" sz="3600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38D6135-218F-3FC0-2322-D970FE1CE4D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182938" y="2101850"/>
            <a:ext cx="3641725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JAVASCRIPT</a:t>
            </a:r>
          </a:p>
          <a:p>
            <a:r>
              <a:rPr lang="en-US" sz="28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42630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72B3E6-8EFA-56A5-6B2D-79C307B0CB5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360096"/>
            <a:ext cx="8534400" cy="3494406"/>
          </a:xfrm>
        </p:spPr>
        <p:txBody>
          <a:bodyPr/>
          <a:lstStyle/>
          <a:p>
            <a:endParaRPr lang="en-US" b="1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4B3D378-FB74-59CB-B2CC-D3EF1CF6EDA5}"/>
              </a:ext>
            </a:extLst>
          </p:cNvPr>
          <p:cNvSpPr txBox="1"/>
          <p:nvPr/>
        </p:nvSpPr>
        <p:spPr>
          <a:xfrm>
            <a:off x="339559" y="14036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 descr="Capture">
            <a:extLst>
              <a:ext uri="{FF2B5EF4-FFF2-40B4-BE49-F238E27FC236}">
                <a16:creationId xmlns:a16="http://schemas.microsoft.com/office/drawing/2014/main" id="{56F08321-5723-8489-70ED-23D502B5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44" y="1207738"/>
            <a:ext cx="5224780" cy="55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133CB6-A066-4E3F-7678-FAB1A87F5D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4138" y="117586"/>
            <a:ext cx="7544205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FEATURES AND FUNCTIONALITY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E2ACCDC-1348-E373-4520-28BC956F0D1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39773" y="875689"/>
            <a:ext cx="8872016" cy="7112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dirty="0"/>
              <a:t>Profile Section: Displays a profile image and introduction.</a:t>
            </a:r>
          </a:p>
          <a:p>
            <a:endParaRPr lang="en-US" altLang="en-US" dirty="0"/>
          </a:p>
          <a:p>
            <a:r>
              <a:rPr lang="en-US" altLang="en-US" dirty="0"/>
              <a:t>Navigation Menu: Easy access to Home, About, Projects, and Contact sections.</a:t>
            </a:r>
          </a:p>
          <a:p>
            <a:endParaRPr lang="en-US" altLang="en-US" dirty="0"/>
          </a:p>
          <a:p>
            <a:r>
              <a:rPr lang="en-US" altLang="en-US" dirty="0"/>
              <a:t>Hero Section: A welcoming highlight with a brief introduction.</a:t>
            </a:r>
          </a:p>
          <a:p>
            <a:endParaRPr lang="en-US" altLang="en-US" dirty="0"/>
          </a:p>
          <a:p>
            <a:r>
              <a:rPr lang="en-US" altLang="en-US" dirty="0"/>
              <a:t>About Section: Provides background information and resume download option.</a:t>
            </a:r>
          </a:p>
          <a:p>
            <a:endParaRPr lang="en-US" altLang="en-US" dirty="0"/>
          </a:p>
          <a:p>
            <a:r>
              <a:rPr lang="en-US" altLang="en-US" dirty="0"/>
              <a:t>Projects Section: Showcases project images with titles for quick viewing.</a:t>
            </a:r>
          </a:p>
          <a:p>
            <a:endParaRPr lang="en-US" altLang="en-US" dirty="0"/>
          </a:p>
          <a:p>
            <a:r>
              <a:rPr lang="en-US" altLang="en-US" dirty="0"/>
              <a:t>Contact Form: Allows users to send messages with instant acknowledgment.</a:t>
            </a:r>
          </a:p>
          <a:p>
            <a:endParaRPr lang="en-US" altLang="en-US" dirty="0"/>
          </a:p>
          <a:p>
            <a:r>
              <a:rPr lang="en-US" altLang="en-US" dirty="0"/>
              <a:t>Responsive Design: Ensures the website adapts to desktops, tablets, and mobile devices.</a:t>
            </a:r>
          </a:p>
          <a:p>
            <a:endParaRPr lang="en-US" altLang="en-US" dirty="0"/>
          </a:p>
          <a:p>
            <a:r>
              <a:rPr lang="en-US" altLang="en-US" dirty="0"/>
              <a:t>Interactive UI: Hover effects and form handling improve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30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Digital Portfolio  </vt:lpstr>
      <vt:lpstr>PROJECT TITLE:</vt:lpstr>
      <vt:lpstr>AGENDA</vt:lpstr>
      <vt:lpstr>PROBLEM STATEMENT :</vt:lpstr>
      <vt:lpstr>PROJECT OVERVIEW :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Kalai K</dc:creator>
  <cp:lastModifiedBy>Dharshu Priya</cp:lastModifiedBy>
  <cp:revision>26</cp:revision>
  <dcterms:created xsi:type="dcterms:W3CDTF">2025-09-05T14:16:58Z</dcterms:created>
  <dcterms:modified xsi:type="dcterms:W3CDTF">2025-09-06T07:44:21Z</dcterms:modified>
</cp:coreProperties>
</file>