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E502-A60D-4E9B-A030-5F570D257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78144-B022-4BF8-8C1F-95B9F8D49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D6EA-153D-4C22-91DA-18882872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83E-02D5-4B7A-A6EA-F4E66C7E729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481B1-EBA5-4CA0-B166-3CC9B106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806F0-65DC-4DC7-AEFD-8A2A9952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EFC6-496C-477B-A5A7-5E76AD8A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1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C737-9881-43E6-A24A-7C27FEF4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2A7AB-EA45-48A2-B5D7-9D86D10C2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B937-03E1-4411-BA9A-10521649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83E-02D5-4B7A-A6EA-F4E66C7E729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E4F56-0A22-4F83-BE96-BBF05031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708D5-6E0E-42BE-AB0B-F1C1BCA7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EFC6-496C-477B-A5A7-5E76AD8A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4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4F155-6204-4934-B4AD-50B1CBC91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944BC-945A-4F5A-87E6-FA3D8FA4B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33EC1-F982-4C09-BDEE-2542BE40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83E-02D5-4B7A-A6EA-F4E66C7E729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CD9EF-04EF-4B6A-8E3D-C0920C40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9A033-D074-46BA-B844-3E08B9B0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EFC6-496C-477B-A5A7-5E76AD8A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2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ED07-3237-4526-B0A2-70A68BE2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F5437-7EE6-4B60-BC8F-DC63B993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885A9-6CEC-4D9D-BC13-749D37BE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83E-02D5-4B7A-A6EA-F4E66C7E729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B319-0CB9-40E5-A097-9C608FF6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1A92D-3470-4E83-8DFF-E043066F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EFC6-496C-477B-A5A7-5E76AD8A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9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8A8F-232C-4262-886B-34F3B797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49B33-FACE-4601-8B2E-69EBC6EFF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FE987-72D5-41C4-82F4-F75EB50B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83E-02D5-4B7A-A6EA-F4E66C7E729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CA85-4880-41F8-9AD9-3D862BB5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7621D-5561-4BB4-B761-34F8117B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EFC6-496C-477B-A5A7-5E76AD8A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6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4D4D-3573-493A-9C71-8D6FA2FE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5E8E-6279-4341-B26B-A8C13E06C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952C2-DE54-4CB9-A74D-294153E50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D4D6F-78BD-4A20-8061-FA235692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83E-02D5-4B7A-A6EA-F4E66C7E729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2A016-779D-4D5B-94A3-AE5442EC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26D11-B846-4E77-9B4E-D3F60CD4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EFC6-496C-477B-A5A7-5E76AD8A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4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0880-CEE6-4CFF-B2A4-5C086F51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33A98-4906-4849-95B3-98C5449B4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E6EA9-B645-4DB3-AB9F-ADFB9782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F2AB8-A002-4D80-9FBE-B17A98A6B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2FC0C-6627-41E3-889C-33C0E2E3F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C4195-A131-4FFF-AABE-3D11F792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83E-02D5-4B7A-A6EA-F4E66C7E729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B94D4-8F49-4BB2-90D6-10EE2061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9A0E2-CBFD-49A9-BA79-BBA0FD31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EFC6-496C-477B-A5A7-5E76AD8A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4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C764-4C0B-4B7E-9FED-BBCF411A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C939D-674E-48E6-8EBF-5C4385BD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83E-02D5-4B7A-A6EA-F4E66C7E729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7DFD2-4410-4742-A144-4B11BF91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3D674-C2F7-4D8E-89EE-CF9E5D0B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EFC6-496C-477B-A5A7-5E76AD8A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EEDFD-C52F-4650-AFD2-8BA6DF59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83E-02D5-4B7A-A6EA-F4E66C7E729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4E53B-EB08-4E80-BA49-6C15A3A3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DE44D-99F3-48CD-A6CE-D0101208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EFC6-496C-477B-A5A7-5E76AD8A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7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AC1-7B4A-4E9A-B745-AE031BAE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23AF-2673-431A-9AAC-14DE0B13B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EA3E4-1F1A-4176-AFB7-4BA303033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026F8-1EEE-449D-A2BD-2874D07E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83E-02D5-4B7A-A6EA-F4E66C7E729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436FC-6154-464D-91B0-BF1304DA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36222-383D-4837-B445-6756EA82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EFC6-496C-477B-A5A7-5E76AD8A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1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C941-B885-4B70-B295-995CDE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7F833-E68D-4716-802C-30A8311EE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49889-CFB6-4AE1-AD31-500A70687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CF374-7457-4BF1-B55F-CB032BD2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83E-02D5-4B7A-A6EA-F4E66C7E729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B3171-1DAE-4985-83C0-4AFF8312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C1536-77D9-4BBB-A918-4C7C0CBC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EFC6-496C-477B-A5A7-5E76AD8A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8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B06EF-8C98-43F7-B33A-D875828E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DEFE4-67DD-4E24-8D6A-F69807E03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02E3D-D950-433A-B03C-817330A31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4083E-02D5-4B7A-A6EA-F4E66C7E729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62B6-E495-4B2A-9508-2C0295BA6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A1C31-4A3F-4541-B0A8-CC8C1B7BA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FEFC6-496C-477B-A5A7-5E76AD8A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2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82302-DD80-4BCB-9956-9ED5C1DED1A0}"/>
              </a:ext>
            </a:extLst>
          </p:cNvPr>
          <p:cNvSpPr/>
          <p:nvPr/>
        </p:nvSpPr>
        <p:spPr>
          <a:xfrm>
            <a:off x="4580467" y="381000"/>
            <a:ext cx="1659466" cy="60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3715E3-4441-4272-9478-6D72D1E635CB}"/>
              </a:ext>
            </a:extLst>
          </p:cNvPr>
          <p:cNvSpPr/>
          <p:nvPr/>
        </p:nvSpPr>
        <p:spPr>
          <a:xfrm>
            <a:off x="4351867" y="1659467"/>
            <a:ext cx="2353733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2B7A20-7DBF-45FD-8C22-692884DC79DB}"/>
              </a:ext>
            </a:extLst>
          </p:cNvPr>
          <p:cNvSpPr/>
          <p:nvPr/>
        </p:nvSpPr>
        <p:spPr>
          <a:xfrm>
            <a:off x="3530600" y="2590800"/>
            <a:ext cx="4800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Want to rename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857D54-8EF3-4B57-9FCA-F7FC2A45A967}"/>
              </a:ext>
            </a:extLst>
          </p:cNvPr>
          <p:cNvSpPr/>
          <p:nvPr/>
        </p:nvSpPr>
        <p:spPr>
          <a:xfrm>
            <a:off x="1888067" y="3640667"/>
            <a:ext cx="184573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name of file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D83B1-01E6-4A64-9290-78697EAC8C2B}"/>
              </a:ext>
            </a:extLst>
          </p:cNvPr>
          <p:cNvSpPr/>
          <p:nvPr/>
        </p:nvSpPr>
        <p:spPr>
          <a:xfrm>
            <a:off x="7484534" y="3767667"/>
            <a:ext cx="1803399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449EC-5923-4805-8C15-AF3696986DCF}"/>
              </a:ext>
            </a:extLst>
          </p:cNvPr>
          <p:cNvSpPr/>
          <p:nvPr/>
        </p:nvSpPr>
        <p:spPr>
          <a:xfrm>
            <a:off x="3462867" y="4936067"/>
            <a:ext cx="4792133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the file to read to print on the screen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AE020-2C11-404D-9C15-371CDD38ADDD}"/>
              </a:ext>
            </a:extLst>
          </p:cNvPr>
          <p:cNvSpPr/>
          <p:nvPr/>
        </p:nvSpPr>
        <p:spPr>
          <a:xfrm>
            <a:off x="4817532" y="5985933"/>
            <a:ext cx="22775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BC7A15-B05E-4853-9FCA-6956DB5BE43D}"/>
              </a:ext>
            </a:extLst>
          </p:cNvPr>
          <p:cNvSpPr/>
          <p:nvPr/>
        </p:nvSpPr>
        <p:spPr>
          <a:xfrm>
            <a:off x="5168899" y="6595533"/>
            <a:ext cx="15748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3E0162-E57F-467C-BF46-14E7326A775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528734" y="2243667"/>
            <a:ext cx="0" cy="347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328C238-1FE4-42EA-BBBB-D864A134A20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4265084" y="1974850"/>
            <a:ext cx="211667" cy="31199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AA51F81-6984-44CA-BF07-58A5FCC95B3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6989234" y="2370666"/>
            <a:ext cx="338667" cy="2455334"/>
          </a:xfrm>
          <a:prstGeom prst="bentConnector3">
            <a:avLst>
              <a:gd name="adj1" fmla="val 325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422BB69-8C44-4CE7-8DE1-791C75BB6B46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16200000" flipH="1">
            <a:off x="4068234" y="3145367"/>
            <a:ext cx="533400" cy="3048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934A9E7-68D8-4B59-A20B-6CE039BD8831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6978650" y="3274483"/>
            <a:ext cx="279400" cy="2535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117E35-D4D5-420A-8D7F-8E0EAACF61B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956299" y="6443133"/>
            <a:ext cx="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088C413-1565-4FED-864C-A3590E042235}"/>
              </a:ext>
            </a:extLst>
          </p:cNvPr>
          <p:cNvCxnSpPr>
            <a:cxnSpLocks/>
            <a:stCxn id="2" idx="3"/>
            <a:endCxn id="14" idx="3"/>
          </p:cNvCxnSpPr>
          <p:nvPr/>
        </p:nvCxnSpPr>
        <p:spPr>
          <a:xfrm>
            <a:off x="6239933" y="681567"/>
            <a:ext cx="855134" cy="5532966"/>
          </a:xfrm>
          <a:prstGeom prst="bentConnector3">
            <a:avLst>
              <a:gd name="adj1" fmla="val 4891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ECCB281-380F-4118-A8D8-026322B1DA0D}"/>
              </a:ext>
            </a:extLst>
          </p:cNvPr>
          <p:cNvSpPr/>
          <p:nvPr/>
        </p:nvSpPr>
        <p:spPr>
          <a:xfrm>
            <a:off x="4495800" y="1113367"/>
            <a:ext cx="1752600" cy="224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FD5D01-E4F7-4A1E-9ACE-47965515F5AC}"/>
              </a:ext>
            </a:extLst>
          </p:cNvPr>
          <p:cNvCxnSpPr>
            <a:stCxn id="2" idx="2"/>
          </p:cNvCxnSpPr>
          <p:nvPr/>
        </p:nvCxnSpPr>
        <p:spPr>
          <a:xfrm>
            <a:off x="5410200" y="982133"/>
            <a:ext cx="8467" cy="14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562F3B8-65B2-49AD-AE6D-9A87F447039D}"/>
              </a:ext>
            </a:extLst>
          </p:cNvPr>
          <p:cNvCxnSpPr>
            <a:stCxn id="40" idx="2"/>
          </p:cNvCxnSpPr>
          <p:nvPr/>
        </p:nvCxnSpPr>
        <p:spPr>
          <a:xfrm>
            <a:off x="5372100" y="1337734"/>
            <a:ext cx="38100" cy="32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442B468-ED65-4677-93F0-A1805704CCF7}"/>
              </a:ext>
            </a:extLst>
          </p:cNvPr>
          <p:cNvCxnSpPr>
            <a:stCxn id="13" idx="2"/>
          </p:cNvCxnSpPr>
          <p:nvPr/>
        </p:nvCxnSpPr>
        <p:spPr>
          <a:xfrm>
            <a:off x="5858934" y="5774267"/>
            <a:ext cx="0" cy="21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Kalaiahgari, Venkata Sai Teja</dc:creator>
  <cp:lastModifiedBy>Kalaiahgari, Venkata Sai Teja</cp:lastModifiedBy>
  <cp:revision>4</cp:revision>
  <dcterms:created xsi:type="dcterms:W3CDTF">2023-09-20T23:39:55Z</dcterms:created>
  <dcterms:modified xsi:type="dcterms:W3CDTF">2023-09-20T23:50:10Z</dcterms:modified>
</cp:coreProperties>
</file>