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CloudWatch Metrics, Alarms, and 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Monitoring and Alerting in AWS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CloudWatch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Metrics are data about system performance.</a:t>
            </a:r>
          </a:p>
          <a:p>
            <a:r>
              <a:t>• CloudWatch ingests and tracks metrics so you can search and visualize data.</a:t>
            </a:r>
          </a:p>
          <a:p>
            <a:r>
              <a:t>• Metrics help monitor AWS resources and applications in real-time.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Alarms and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Identify the CloudWatch metric.</a:t>
            </a:r>
          </a:p>
          <a:p>
            <a:r>
              <a:t>2. Create your alarms based on metrics.</a:t>
            </a:r>
          </a:p>
          <a:p>
            <a:r>
              <a:t>3. Define the action to take when your metric threshold is exceeded.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Alarm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OK – Threshold not exceeded.</a:t>
            </a:r>
          </a:p>
          <a:p>
            <a:r>
              <a:t>ALARM – Threshold exceeded.</a:t>
            </a:r>
          </a:p>
          <a:p>
            <a:r>
              <a:t>Insufficient data – Not enough information.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