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3"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76C9FE-482B-401F-9652-1F7674100782}" v="9" dt="2024-08-30T07:40:06.7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in raj" userId="20f65a7be9437af2" providerId="LiveId" clId="{A476C9FE-482B-401F-9652-1F7674100782}"/>
    <pc:docChg chg="undo custSel addSld delSld modSld">
      <pc:chgData name="pravin raj" userId="20f65a7be9437af2" providerId="LiveId" clId="{A476C9FE-482B-401F-9652-1F7674100782}" dt="2024-08-30T07:59:01.922" v="1426" actId="207"/>
      <pc:docMkLst>
        <pc:docMk/>
      </pc:docMkLst>
      <pc:sldChg chg="modSp mod">
        <pc:chgData name="pravin raj" userId="20f65a7be9437af2" providerId="LiveId" clId="{A476C9FE-482B-401F-9652-1F7674100782}" dt="2024-08-30T07:56:18.629" v="1412" actId="20577"/>
        <pc:sldMkLst>
          <pc:docMk/>
          <pc:sldMk cId="0" sldId="256"/>
        </pc:sldMkLst>
        <pc:spChg chg="mod">
          <ac:chgData name="pravin raj" userId="20f65a7be9437af2" providerId="LiveId" clId="{A476C9FE-482B-401F-9652-1F7674100782}" dt="2024-08-30T07:56:18.629" v="1412" actId="20577"/>
          <ac:spMkLst>
            <pc:docMk/>
            <pc:sldMk cId="0" sldId="256"/>
            <ac:spMk id="11" creationId="{00000000-0000-0000-0000-000000000000}"/>
          </ac:spMkLst>
        </pc:spChg>
        <pc:spChg chg="mod">
          <ac:chgData name="pravin raj" userId="20f65a7be9437af2" providerId="LiveId" clId="{A476C9FE-482B-401F-9652-1F7674100782}" dt="2024-08-30T07:52:31.233" v="1405" actId="113"/>
          <ac:spMkLst>
            <pc:docMk/>
            <pc:sldMk cId="0" sldId="256"/>
            <ac:spMk id="14" creationId="{D55ADE35-C35B-07C1-F5AA-C33B3DDB802E}"/>
          </ac:spMkLst>
        </pc:spChg>
      </pc:sldChg>
      <pc:sldChg chg="modSp del">
        <pc:chgData name="pravin raj" userId="20f65a7be9437af2" providerId="LiveId" clId="{A476C9FE-482B-401F-9652-1F7674100782}" dt="2024-08-30T07:46:11.560" v="1340" actId="2696"/>
        <pc:sldMkLst>
          <pc:docMk/>
          <pc:sldMk cId="0" sldId="257"/>
        </pc:sldMkLst>
        <pc:spChg chg="mod">
          <ac:chgData name="pravin raj" userId="20f65a7be9437af2" providerId="LiveId" clId="{A476C9FE-482B-401F-9652-1F7674100782}" dt="2024-08-30T07:40:06.749" v="1298"/>
          <ac:spMkLst>
            <pc:docMk/>
            <pc:sldMk cId="0" sldId="257"/>
            <ac:spMk id="22" creationId="{00000000-0000-0000-0000-000000000000}"/>
          </ac:spMkLst>
        </pc:spChg>
      </pc:sldChg>
      <pc:sldChg chg="modSp del mod">
        <pc:chgData name="pravin raj" userId="20f65a7be9437af2" providerId="LiveId" clId="{A476C9FE-482B-401F-9652-1F7674100782}" dt="2024-08-30T07:42:24.704" v="1308" actId="2696"/>
        <pc:sldMkLst>
          <pc:docMk/>
          <pc:sldMk cId="0" sldId="258"/>
        </pc:sldMkLst>
        <pc:spChg chg="mod">
          <ac:chgData name="pravin raj" userId="20f65a7be9437af2" providerId="LiveId" clId="{A476C9FE-482B-401F-9652-1F7674100782}" dt="2024-08-30T07:40:06.749" v="1298"/>
          <ac:spMkLst>
            <pc:docMk/>
            <pc:sldMk cId="0" sldId="258"/>
            <ac:spMk id="22" creationId="{00000000-0000-0000-0000-000000000000}"/>
          </ac:spMkLst>
        </pc:spChg>
        <pc:spChg chg="mod">
          <ac:chgData name="pravin raj" userId="20f65a7be9437af2" providerId="LiveId" clId="{A476C9FE-482B-401F-9652-1F7674100782}" dt="2024-08-30T07:40:16.254" v="1299" actId="1076"/>
          <ac:spMkLst>
            <pc:docMk/>
            <pc:sldMk cId="0" sldId="258"/>
            <ac:spMk id="23" creationId="{D0827FA3-A9D4-0FE5-45BE-664C8C920E82}"/>
          </ac:spMkLst>
        </pc:spChg>
      </pc:sldChg>
      <pc:sldChg chg="modSp mod">
        <pc:chgData name="pravin raj" userId="20f65a7be9437af2" providerId="LiveId" clId="{A476C9FE-482B-401F-9652-1F7674100782}" dt="2024-08-30T07:48:58.824" v="1383" actId="27636"/>
        <pc:sldMkLst>
          <pc:docMk/>
          <pc:sldMk cId="0" sldId="259"/>
        </pc:sldMkLst>
        <pc:spChg chg="mod">
          <ac:chgData name="pravin raj" userId="20f65a7be9437af2" providerId="LiveId" clId="{A476C9FE-482B-401F-9652-1F7674100782}" dt="2024-08-30T07:40:06.749" v="1298"/>
          <ac:spMkLst>
            <pc:docMk/>
            <pc:sldMk cId="0" sldId="259"/>
            <ac:spMk id="7" creationId="{00000000-0000-0000-0000-000000000000}"/>
          </ac:spMkLst>
        </pc:spChg>
        <pc:spChg chg="mod">
          <ac:chgData name="pravin raj" userId="20f65a7be9437af2" providerId="LiveId" clId="{A476C9FE-482B-401F-9652-1F7674100782}" dt="2024-08-30T07:48:58.824" v="1383" actId="27636"/>
          <ac:spMkLst>
            <pc:docMk/>
            <pc:sldMk cId="0" sldId="259"/>
            <ac:spMk id="9" creationId="{DD1C1D2C-1B6A-846A-2B1E-2FC4A89B6EF8}"/>
          </ac:spMkLst>
        </pc:spChg>
        <pc:spChg chg="mod">
          <ac:chgData name="pravin raj" userId="20f65a7be9437af2" providerId="LiveId" clId="{A476C9FE-482B-401F-9652-1F7674100782}" dt="2024-08-30T07:40:06.749" v="1298"/>
          <ac:spMkLst>
            <pc:docMk/>
            <pc:sldMk cId="0" sldId="259"/>
            <ac:spMk id="10" creationId="{00000000-0000-0000-0000-000000000000}"/>
          </ac:spMkLst>
        </pc:spChg>
      </pc:sldChg>
      <pc:sldChg chg="modSp mod">
        <pc:chgData name="pravin raj" userId="20f65a7be9437af2" providerId="LiveId" clId="{A476C9FE-482B-401F-9652-1F7674100782}" dt="2024-08-30T07:59:01.922" v="1426" actId="207"/>
        <pc:sldMkLst>
          <pc:docMk/>
          <pc:sldMk cId="0" sldId="260"/>
        </pc:sldMkLst>
        <pc:spChg chg="mod">
          <ac:chgData name="pravin raj" userId="20f65a7be9437af2" providerId="LiveId" clId="{A476C9FE-482B-401F-9652-1F7674100782}" dt="2024-08-30T07:47:38.920" v="1362" actId="14100"/>
          <ac:spMkLst>
            <pc:docMk/>
            <pc:sldMk cId="0" sldId="260"/>
            <ac:spMk id="7" creationId="{00000000-0000-0000-0000-000000000000}"/>
          </ac:spMkLst>
        </pc:spChg>
        <pc:spChg chg="mod">
          <ac:chgData name="pravin raj" userId="20f65a7be9437af2" providerId="LiveId" clId="{A476C9FE-482B-401F-9652-1F7674100782}" dt="2024-08-30T07:40:06.749" v="1298"/>
          <ac:spMkLst>
            <pc:docMk/>
            <pc:sldMk cId="0" sldId="260"/>
            <ac:spMk id="10" creationId="{00000000-0000-0000-0000-000000000000}"/>
          </ac:spMkLst>
        </pc:spChg>
        <pc:spChg chg="mod">
          <ac:chgData name="pravin raj" userId="20f65a7be9437af2" providerId="LiveId" clId="{A476C9FE-482B-401F-9652-1F7674100782}" dt="2024-08-30T07:59:01.922" v="1426" actId="207"/>
          <ac:spMkLst>
            <pc:docMk/>
            <pc:sldMk cId="0" sldId="260"/>
            <ac:spMk id="11" creationId="{F050B57B-77CA-84FA-9910-3F41C17BBB48}"/>
          </ac:spMkLst>
        </pc:spChg>
      </pc:sldChg>
      <pc:sldChg chg="addSp modSp mod modClrScheme chgLayout">
        <pc:chgData name="pravin raj" userId="20f65a7be9437af2" providerId="LiveId" clId="{A476C9FE-482B-401F-9652-1F7674100782}" dt="2024-08-30T07:48:09.738" v="1367" actId="27636"/>
        <pc:sldMkLst>
          <pc:docMk/>
          <pc:sldMk cId="0" sldId="261"/>
        </pc:sldMkLst>
        <pc:spChg chg="mod ord">
          <ac:chgData name="pravin raj" userId="20f65a7be9437af2" providerId="LiveId" clId="{A476C9FE-482B-401F-9652-1F7674100782}" dt="2024-08-30T07:40:06.749" v="1298"/>
          <ac:spMkLst>
            <pc:docMk/>
            <pc:sldMk cId="0" sldId="261"/>
            <ac:spMk id="5" creationId="{00000000-0000-0000-0000-000000000000}"/>
          </ac:spMkLst>
        </pc:spChg>
        <pc:spChg chg="add mod ord">
          <ac:chgData name="pravin raj" userId="20f65a7be9437af2" providerId="LiveId" clId="{A476C9FE-482B-401F-9652-1F7674100782}" dt="2024-08-30T07:48:09.738" v="1367" actId="27636"/>
          <ac:spMkLst>
            <pc:docMk/>
            <pc:sldMk cId="0" sldId="261"/>
            <ac:spMk id="7" creationId="{CBAA8DA4-DF6D-584C-243A-9D5680217AA4}"/>
          </ac:spMkLst>
        </pc:spChg>
        <pc:spChg chg="mod ord">
          <ac:chgData name="pravin raj" userId="20f65a7be9437af2" providerId="LiveId" clId="{A476C9FE-482B-401F-9652-1F7674100782}" dt="2024-08-30T07:40:06.749" v="1298"/>
          <ac:spMkLst>
            <pc:docMk/>
            <pc:sldMk cId="0" sldId="261"/>
            <ac:spMk id="8" creationId="{00000000-0000-0000-0000-000000000000}"/>
          </ac:spMkLst>
        </pc:spChg>
      </pc:sldChg>
      <pc:sldChg chg="addSp modSp mod modClrScheme chgLayout">
        <pc:chgData name="pravin raj" userId="20f65a7be9437af2" providerId="LiveId" clId="{A476C9FE-482B-401F-9652-1F7674100782}" dt="2024-08-30T07:50:14.101" v="1398" actId="1076"/>
        <pc:sldMkLst>
          <pc:docMk/>
          <pc:sldMk cId="0" sldId="262"/>
        </pc:sldMkLst>
        <pc:spChg chg="mod ord">
          <ac:chgData name="pravin raj" userId="20f65a7be9437af2" providerId="LiveId" clId="{A476C9FE-482B-401F-9652-1F7674100782}" dt="2024-08-30T07:47:47.140" v="1363" actId="14100"/>
          <ac:spMkLst>
            <pc:docMk/>
            <pc:sldMk cId="0" sldId="262"/>
            <ac:spMk id="6" creationId="{00000000-0000-0000-0000-000000000000}"/>
          </ac:spMkLst>
        </pc:spChg>
        <pc:spChg chg="add mod ord">
          <ac:chgData name="pravin raj" userId="20f65a7be9437af2" providerId="LiveId" clId="{A476C9FE-482B-401F-9652-1F7674100782}" dt="2024-08-30T07:50:14.101" v="1398" actId="1076"/>
          <ac:spMkLst>
            <pc:docMk/>
            <pc:sldMk cId="0" sldId="262"/>
            <ac:spMk id="8" creationId="{1AE9F9C4-BF74-BC8D-754F-0E6D81BEC1C0}"/>
          </ac:spMkLst>
        </pc:spChg>
        <pc:spChg chg="mod ord">
          <ac:chgData name="pravin raj" userId="20f65a7be9437af2" providerId="LiveId" clId="{A476C9FE-482B-401F-9652-1F7674100782}" dt="2024-08-30T07:40:06.749" v="1298"/>
          <ac:spMkLst>
            <pc:docMk/>
            <pc:sldMk cId="0" sldId="262"/>
            <ac:spMk id="9" creationId="{00000000-0000-0000-0000-000000000000}"/>
          </ac:spMkLst>
        </pc:spChg>
      </pc:sldChg>
      <pc:sldChg chg="modSp mod">
        <pc:chgData name="pravin raj" userId="20f65a7be9437af2" providerId="LiveId" clId="{A476C9FE-482B-401F-9652-1F7674100782}" dt="2024-08-30T07:49:12.022" v="1384" actId="14100"/>
        <pc:sldMkLst>
          <pc:docMk/>
          <pc:sldMk cId="0" sldId="263"/>
        </pc:sldMkLst>
        <pc:spChg chg="mod">
          <ac:chgData name="pravin raj" userId="20f65a7be9437af2" providerId="LiveId" clId="{A476C9FE-482B-401F-9652-1F7674100782}" dt="2024-08-30T07:49:12.022" v="1384" actId="14100"/>
          <ac:spMkLst>
            <pc:docMk/>
            <pc:sldMk cId="0" sldId="263"/>
            <ac:spMk id="9" creationId="{FAD9CEB2-36E1-0550-426B-2FAF97882044}"/>
          </ac:spMkLst>
        </pc:spChg>
      </pc:sldChg>
      <pc:sldChg chg="addSp delSp modSp mod modClrScheme chgLayout">
        <pc:chgData name="pravin raj" userId="20f65a7be9437af2" providerId="LiveId" clId="{A476C9FE-482B-401F-9652-1F7674100782}" dt="2024-08-30T07:49:20.073" v="1385" actId="14100"/>
        <pc:sldMkLst>
          <pc:docMk/>
          <pc:sldMk cId="0" sldId="264"/>
        </pc:sldMkLst>
        <pc:spChg chg="add del mod ord">
          <ac:chgData name="pravin raj" userId="20f65a7be9437af2" providerId="LiveId" clId="{A476C9FE-482B-401F-9652-1F7674100782}" dt="2024-08-30T07:17:28.237" v="871" actId="21"/>
          <ac:spMkLst>
            <pc:docMk/>
            <pc:sldMk cId="0" sldId="264"/>
            <ac:spMk id="2" creationId="{764CA7CA-7D5A-8CEC-87FA-9F7B235991C3}"/>
          </ac:spMkLst>
        </pc:spChg>
        <pc:spChg chg="add del mod ord">
          <ac:chgData name="pravin raj" userId="20f65a7be9437af2" providerId="LiveId" clId="{A476C9FE-482B-401F-9652-1F7674100782}" dt="2024-08-30T07:17:33.762" v="872"/>
          <ac:spMkLst>
            <pc:docMk/>
            <pc:sldMk cId="0" sldId="264"/>
            <ac:spMk id="3" creationId="{E690981B-670F-99E4-B43C-213053B79309}"/>
          </ac:spMkLst>
        </pc:spChg>
        <pc:spChg chg="add mod">
          <ac:chgData name="pravin raj" userId="20f65a7be9437af2" providerId="LiveId" clId="{A476C9FE-482B-401F-9652-1F7674100782}" dt="2024-08-30T07:49:20.073" v="1385" actId="14100"/>
          <ac:spMkLst>
            <pc:docMk/>
            <pc:sldMk cId="0" sldId="264"/>
            <ac:spMk id="4" creationId="{764CA7CA-7D5A-8CEC-87FA-9F7B235991C3}"/>
          </ac:spMkLst>
        </pc:spChg>
      </pc:sldChg>
      <pc:sldChg chg="addSp modSp mod">
        <pc:chgData name="pravin raj" userId="20f65a7be9437af2" providerId="LiveId" clId="{A476C9FE-482B-401F-9652-1F7674100782}" dt="2024-08-30T07:02:27.997" v="318" actId="1076"/>
        <pc:sldMkLst>
          <pc:docMk/>
          <pc:sldMk cId="0" sldId="265"/>
        </pc:sldMkLst>
        <pc:picChg chg="add mod">
          <ac:chgData name="pravin raj" userId="20f65a7be9437af2" providerId="LiveId" clId="{A476C9FE-482B-401F-9652-1F7674100782}" dt="2024-08-30T07:02:27.997" v="318" actId="1076"/>
          <ac:picMkLst>
            <pc:docMk/>
            <pc:sldMk cId="0" sldId="265"/>
            <ac:picMk id="2" creationId="{3D12A284-3B26-9C68-DDEF-CDBFD9C1C0A9}"/>
          </ac:picMkLst>
        </pc:picChg>
      </pc:sldChg>
      <pc:sldChg chg="addSp delSp modSp mod modClrScheme chgLayout">
        <pc:chgData name="pravin raj" userId="20f65a7be9437af2" providerId="LiveId" clId="{A476C9FE-482B-401F-9652-1F7674100782}" dt="2024-08-30T07:40:06.749" v="1298"/>
        <pc:sldMkLst>
          <pc:docMk/>
          <pc:sldMk cId="2986442291" sldId="268"/>
        </pc:sldMkLst>
        <pc:spChg chg="mod ord">
          <ac:chgData name="pravin raj" userId="20f65a7be9437af2" providerId="LiveId" clId="{A476C9FE-482B-401F-9652-1F7674100782}" dt="2024-08-30T07:40:06.749" v="1298"/>
          <ac:spMkLst>
            <pc:docMk/>
            <pc:sldMk cId="2986442291" sldId="268"/>
            <ac:spMk id="2" creationId="{F9A5CB5B-BDD0-5A64-1A7C-37D3C88F8F9E}"/>
          </ac:spMkLst>
        </pc:spChg>
        <pc:spChg chg="add del mod ord">
          <ac:chgData name="pravin raj" userId="20f65a7be9437af2" providerId="LiveId" clId="{A476C9FE-482B-401F-9652-1F7674100782}" dt="2024-08-30T07:37:39.665" v="1273"/>
          <ac:spMkLst>
            <pc:docMk/>
            <pc:sldMk cId="2986442291" sldId="268"/>
            <ac:spMk id="3" creationId="{22085436-CCEB-E4FA-6D04-6C487F88B74E}"/>
          </ac:spMkLst>
        </pc:spChg>
        <pc:spChg chg="add mod">
          <ac:chgData name="pravin raj" userId="20f65a7be9437af2" providerId="LiveId" clId="{A476C9FE-482B-401F-9652-1F7674100782}" dt="2024-08-30T07:38:08.075" v="1276" actId="14100"/>
          <ac:spMkLst>
            <pc:docMk/>
            <pc:sldMk cId="2986442291" sldId="268"/>
            <ac:spMk id="4" creationId="{01365F0C-2C7D-DC8F-CC62-85DDBC0D1A2B}"/>
          </ac:spMkLst>
        </pc:spChg>
      </pc:sldChg>
      <pc:sldChg chg="addSp modSp mod modClrScheme chgLayout">
        <pc:chgData name="pravin raj" userId="20f65a7be9437af2" providerId="LiveId" clId="{A476C9FE-482B-401F-9652-1F7674100782}" dt="2024-08-30T07:48:01.107" v="1365" actId="27636"/>
        <pc:sldMkLst>
          <pc:docMk/>
          <pc:sldMk cId="2720660618" sldId="269"/>
        </pc:sldMkLst>
        <pc:spChg chg="mod ord">
          <ac:chgData name="pravin raj" userId="20f65a7be9437af2" providerId="LiveId" clId="{A476C9FE-482B-401F-9652-1F7674100782}" dt="2024-08-30T07:40:06.749" v="1298"/>
          <ac:spMkLst>
            <pc:docMk/>
            <pc:sldMk cId="2720660618" sldId="269"/>
            <ac:spMk id="2" creationId="{6E06195E-16D6-79D8-7A9F-F8EB1FE9E212}"/>
          </ac:spMkLst>
        </pc:spChg>
        <pc:spChg chg="add mod ord">
          <ac:chgData name="pravin raj" userId="20f65a7be9437af2" providerId="LiveId" clId="{A476C9FE-482B-401F-9652-1F7674100782}" dt="2024-08-30T07:48:01.107" v="1365" actId="27636"/>
          <ac:spMkLst>
            <pc:docMk/>
            <pc:sldMk cId="2720660618" sldId="269"/>
            <ac:spMk id="3" creationId="{858628EA-D781-6F59-B223-E0E2DBCD98B0}"/>
          </ac:spMkLst>
        </pc:spChg>
      </pc:sldChg>
      <pc:sldChg chg="addSp delSp modSp new mod">
        <pc:chgData name="pravin raj" userId="20f65a7be9437af2" providerId="LiveId" clId="{A476C9FE-482B-401F-9652-1F7674100782}" dt="2024-08-30T07:49:48.694" v="1395" actId="20577"/>
        <pc:sldMkLst>
          <pc:docMk/>
          <pc:sldMk cId="2309465537" sldId="270"/>
        </pc:sldMkLst>
        <pc:spChg chg="del">
          <ac:chgData name="pravin raj" userId="20f65a7be9437af2" providerId="LiveId" clId="{A476C9FE-482B-401F-9652-1F7674100782}" dt="2024-08-30T07:22:19.034" v="1192" actId="21"/>
          <ac:spMkLst>
            <pc:docMk/>
            <pc:sldMk cId="2309465537" sldId="270"/>
            <ac:spMk id="2" creationId="{B92A5D4C-F0DB-C63B-1A42-3B619F2B5869}"/>
          </ac:spMkLst>
        </pc:spChg>
        <pc:spChg chg="del mod">
          <ac:chgData name="pravin raj" userId="20f65a7be9437af2" providerId="LiveId" clId="{A476C9FE-482B-401F-9652-1F7674100782}" dt="2024-08-30T07:22:24.603" v="1194"/>
          <ac:spMkLst>
            <pc:docMk/>
            <pc:sldMk cId="2309465537" sldId="270"/>
            <ac:spMk id="3" creationId="{941A61F4-5E8D-84D7-7A7B-7A1AFA580C74}"/>
          </ac:spMkLst>
        </pc:spChg>
        <pc:spChg chg="add mod">
          <ac:chgData name="pravin raj" userId="20f65a7be9437af2" providerId="LiveId" clId="{A476C9FE-482B-401F-9652-1F7674100782}" dt="2024-08-30T07:49:48.694" v="1395" actId="20577"/>
          <ac:spMkLst>
            <pc:docMk/>
            <pc:sldMk cId="2309465537" sldId="270"/>
            <ac:spMk id="4" creationId="{B92A5D4C-F0DB-C63B-1A42-3B619F2B5869}"/>
          </ac:spMkLst>
        </pc:spChg>
      </pc:sldChg>
      <pc:sldChg chg="addSp delSp modSp new mod modClrScheme chgLayout">
        <pc:chgData name="pravin raj" userId="20f65a7be9437af2" providerId="LiveId" clId="{A476C9FE-482B-401F-9652-1F7674100782}" dt="2024-08-30T07:58:37.759" v="1423" actId="207"/>
        <pc:sldMkLst>
          <pc:docMk/>
          <pc:sldMk cId="3726460568" sldId="271"/>
        </pc:sldMkLst>
        <pc:spChg chg="mod ord">
          <ac:chgData name="pravin raj" userId="20f65a7be9437af2" providerId="LiveId" clId="{A476C9FE-482B-401F-9652-1F7674100782}" dt="2024-08-30T07:57:19.244" v="1419" actId="700"/>
          <ac:spMkLst>
            <pc:docMk/>
            <pc:sldMk cId="3726460568" sldId="271"/>
            <ac:spMk id="2" creationId="{DEDBF3A8-FFBD-4E24-A9D3-EAE2E0B87B5D}"/>
          </ac:spMkLst>
        </pc:spChg>
        <pc:spChg chg="add mod ord">
          <ac:chgData name="pravin raj" userId="20f65a7be9437af2" providerId="LiveId" clId="{A476C9FE-482B-401F-9652-1F7674100782}" dt="2024-08-30T07:58:37.759" v="1423" actId="207"/>
          <ac:spMkLst>
            <pc:docMk/>
            <pc:sldMk cId="3726460568" sldId="271"/>
            <ac:spMk id="3" creationId="{D4FF14D0-3430-BD9C-F666-52331498E6C9}"/>
          </ac:spMkLst>
        </pc:spChg>
        <pc:spChg chg="add del mod ord">
          <ac:chgData name="pravin raj" userId="20f65a7be9437af2" providerId="LiveId" clId="{A476C9FE-482B-401F-9652-1F7674100782}" dt="2024-08-30T07:57:14.184" v="1418" actId="700"/>
          <ac:spMkLst>
            <pc:docMk/>
            <pc:sldMk cId="3726460568" sldId="271"/>
            <ac:spMk id="4" creationId="{E807ADAA-BCC8-CA39-1A1E-71ECFAF7D308}"/>
          </ac:spMkLst>
        </pc:spChg>
      </pc:sldChg>
      <pc:sldChg chg="modSp new mod chgLayout">
        <pc:chgData name="pravin raj" userId="20f65a7be9437af2" providerId="LiveId" clId="{A476C9FE-482B-401F-9652-1F7674100782}" dt="2024-08-30T07:58:26.973" v="1422" actId="1076"/>
        <pc:sldMkLst>
          <pc:docMk/>
          <pc:sldMk cId="1288747973" sldId="272"/>
        </pc:sldMkLst>
        <pc:spChg chg="mod ord">
          <ac:chgData name="pravin raj" userId="20f65a7be9437af2" providerId="LiveId" clId="{A476C9FE-482B-401F-9652-1F7674100782}" dt="2024-08-30T07:58:26.973" v="1422" actId="1076"/>
          <ac:spMkLst>
            <pc:docMk/>
            <pc:sldMk cId="1288747973" sldId="272"/>
            <ac:spMk id="2" creationId="{311129C9-91D6-7EF6-B03E-B1723A14FF3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EMPLOYEE</a:t>
            </a:r>
            <a:r>
              <a:rPr lang="en-US" baseline="0" dirty="0" smtClean="0"/>
              <a:t> RERFORMANCE ANALYSIS</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34925" cap="rnd">
              <a:solidFill>
                <a:schemeClr val="accent1"/>
              </a:solidFill>
              <a:round/>
            </a:ln>
            <a:effectLst>
              <a:outerShdw blurRad="50800" dist="38100" dir="5400000" rotWithShape="0">
                <a:srgbClr val="000000">
                  <a:alpha val="35000"/>
                </a:srgbClr>
              </a:outerShdw>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1BC-433D-84CE-96476290E7A2}"/>
            </c:ext>
          </c:extLst>
        </c:ser>
        <c:ser>
          <c:idx val="1"/>
          <c:order val="1"/>
          <c:tx>
            <c:strRef>
              <c:f>Sheet1!$C$1</c:f>
              <c:strCache>
                <c:ptCount val="1"/>
                <c:pt idx="0">
                  <c:v>Series 2</c:v>
                </c:pt>
              </c:strCache>
            </c:strRef>
          </c:tx>
          <c:spPr>
            <a:ln w="34925" cap="rnd">
              <a:solidFill>
                <a:schemeClr val="accent2"/>
              </a:solidFill>
              <a:round/>
            </a:ln>
            <a:effectLst>
              <a:outerShdw blurRad="50800" dist="38100" dir="5400000" rotWithShape="0">
                <a:srgbClr val="000000">
                  <a:alpha val="35000"/>
                </a:srgbClr>
              </a:outerShdw>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1BC-433D-84CE-96476290E7A2}"/>
            </c:ext>
          </c:extLst>
        </c:ser>
        <c:ser>
          <c:idx val="2"/>
          <c:order val="2"/>
          <c:tx>
            <c:strRef>
              <c:f>Sheet1!$D$1</c:f>
              <c:strCache>
                <c:ptCount val="1"/>
                <c:pt idx="0">
                  <c:v>Series 3</c:v>
                </c:pt>
              </c:strCache>
            </c:strRef>
          </c:tx>
          <c:spPr>
            <a:ln w="34925" cap="rnd">
              <a:solidFill>
                <a:schemeClr val="accent3"/>
              </a:solidFill>
              <a:round/>
            </a:ln>
            <a:effectLst>
              <a:outerShdw blurRad="50800" dist="38100" dir="5400000" rotWithShape="0">
                <a:srgbClr val="000000">
                  <a:alpha val="35000"/>
                </a:srgbClr>
              </a:outerShdw>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1BC-433D-84CE-96476290E7A2}"/>
            </c:ext>
          </c:extLst>
        </c:ser>
        <c:dLbls>
          <c:showLegendKey val="0"/>
          <c:showVal val="0"/>
          <c:showCatName val="0"/>
          <c:showSerName val="0"/>
          <c:showPercent val="0"/>
          <c:showBubbleSize val="0"/>
        </c:dLbls>
        <c:smooth val="0"/>
        <c:axId val="149615072"/>
        <c:axId val="149612160"/>
      </c:lineChart>
      <c:catAx>
        <c:axId val="149615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9612160"/>
        <c:crosses val="autoZero"/>
        <c:auto val="1"/>
        <c:lblAlgn val="ctr"/>
        <c:lblOffset val="100"/>
        <c:noMultiLvlLbl val="0"/>
      </c:catAx>
      <c:valAx>
        <c:axId val="1496121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9615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85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53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7012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7841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2595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5569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5308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2288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331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837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6435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35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230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754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468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696312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404813" y="521152"/>
            <a:ext cx="9982200" cy="1678665"/>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rial Black" panose="020B0A04020102020204" pitchFamily="34" charset="0"/>
                <a:cs typeface="Times New Roman" panose="02020603050405020304" pitchFamily="18" charset="0"/>
              </a:rPr>
              <a:t>Employee Data Analysis using Excel</a:t>
            </a:r>
            <a:r>
              <a:rPr lang="en-US" b="1" i="0" dirty="0">
                <a:solidFill>
                  <a:srgbClr val="0F0F0F"/>
                </a:solidFill>
                <a:effectLst/>
                <a:latin typeface="Arial Black" panose="020B0A04020102020204" pitchFamily="34" charset="0"/>
                <a:cs typeface="Times New Roman" panose="02020603050405020304" pitchFamily="18" charset="0"/>
              </a:rPr>
              <a:t> </a:t>
            </a:r>
            <a:r>
              <a:rPr lang="en-US" b="1" i="0" dirty="0">
                <a:solidFill>
                  <a:srgbClr val="0F0F0F"/>
                </a:solidFill>
                <a:effectLst/>
                <a:latin typeface="Arial Black" panose="020B0A04020102020204" pitchFamily="34" charset="0"/>
              </a:rPr>
              <a:t/>
            </a:r>
            <a:br>
              <a:rPr lang="en-US" b="1" i="0" dirty="0">
                <a:solidFill>
                  <a:srgbClr val="0F0F0F"/>
                </a:solidFill>
                <a:effectLst/>
                <a:latin typeface="Arial Black" panose="020B0A04020102020204" pitchFamily="34" charset="0"/>
              </a:rPr>
            </a:br>
            <a:endParaRPr spc="15" dirty="0">
              <a:latin typeface="Arial Black" panose="020B0A04020102020204" pitchFamily="34" charset="0"/>
            </a:endParaRPr>
          </a:p>
        </p:txBody>
      </p:sp>
      <p:sp>
        <p:nvSpPr>
          <p:cNvPr id="11" name="object 11"/>
          <p:cNvSpPr txBox="1">
            <a:spLocks noGrp="1"/>
          </p:cNvSpPr>
          <p:nvPr>
            <p:ph type="sldNum" sz="quarter" idx="12"/>
          </p:nvPr>
        </p:nvSpPr>
        <p:spPr>
          <a:xfrm>
            <a:off x="10352540" y="704985"/>
            <a:ext cx="838199" cy="358431"/>
          </a:xfrm>
          <a:prstGeom prst="rect">
            <a:avLst/>
          </a:prstGeom>
        </p:spPr>
        <p:txBody>
          <a:bodyPr vert="horz" wrap="square" lIns="0" tIns="6985" rIns="0" bIns="0" rtlCol="0">
            <a:spAutoFit/>
          </a:bodyPr>
          <a:lstStyle/>
          <a:p>
            <a:pPr marL="38100">
              <a:lnSpc>
                <a:spcPct val="100000"/>
              </a:lnSpc>
              <a:spcBef>
                <a:spcPts val="55"/>
              </a:spcBef>
            </a:pPr>
            <a:r>
              <a:rPr lang="en-IN" spc="10" dirty="0"/>
              <a:t>1</a:t>
            </a:r>
          </a:p>
          <a:p>
            <a:pPr marL="38100">
              <a:lnSpc>
                <a:spcPct val="100000"/>
              </a:lnSpc>
              <a:spcBef>
                <a:spcPts val="55"/>
              </a:spcBef>
            </a:pPr>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511443" y="2898198"/>
            <a:ext cx="8610600" cy="2308324"/>
          </a:xfrm>
          <a:prstGeom prst="rect">
            <a:avLst/>
          </a:prstGeom>
          <a:noFill/>
        </p:spPr>
        <p:txBody>
          <a:bodyPr wrap="square" rtlCol="0">
            <a:spAutoFit/>
          </a:bodyPr>
          <a:lstStyle/>
          <a:p>
            <a:r>
              <a:rPr lang="en-US" sz="2400" b="1" dirty="0" smtClean="0">
                <a:latin typeface="Aharoni" panose="02010803020104030203" pitchFamily="2" charset="-79"/>
                <a:cs typeface="Aharoni" panose="02010803020104030203" pitchFamily="2" charset="-79"/>
              </a:rPr>
              <a:t>STUDENT NAME</a:t>
            </a:r>
            <a:r>
              <a:rPr lang="en-US" sz="2400" b="1" dirty="0" smtClean="0">
                <a:latin typeface="Bell MT" panose="02020503060305020303" pitchFamily="18" charset="0"/>
                <a:cs typeface="Aharoni" panose="02010803020104030203" pitchFamily="2" charset="-79"/>
              </a:rPr>
              <a:t>: R.KALAIYARASI</a:t>
            </a:r>
            <a:endParaRPr lang="en-US" sz="2400" dirty="0" smtClean="0">
              <a:latin typeface="Bell MT" panose="02020503060305020303" pitchFamily="18" charset="0"/>
              <a:cs typeface="Aharoni" panose="02010803020104030203" pitchFamily="2" charset="-79"/>
            </a:endParaRPr>
          </a:p>
          <a:p>
            <a:r>
              <a:rPr lang="en-US" sz="2400" b="1" dirty="0" smtClean="0">
                <a:latin typeface="Aharoni" panose="02010803020104030203" pitchFamily="2" charset="-79"/>
                <a:cs typeface="Aharoni" panose="02010803020104030203" pitchFamily="2" charset="-79"/>
              </a:rPr>
              <a:t>REGISTER NO: </a:t>
            </a:r>
            <a:r>
              <a:rPr lang="en-US" sz="2400" b="1" dirty="0" smtClean="0">
                <a:latin typeface="Bell MT" panose="02020503060305020303" pitchFamily="18" charset="0"/>
                <a:cs typeface="Aharoni" panose="02010803020104030203" pitchFamily="2" charset="-79"/>
              </a:rPr>
              <a:t>312218496</a:t>
            </a:r>
            <a:endParaRPr lang="en-US" sz="2400" dirty="0" smtClean="0">
              <a:latin typeface="Aharoni" panose="02010803020104030203" pitchFamily="2" charset="-79"/>
              <a:cs typeface="Aharoni" panose="02010803020104030203" pitchFamily="2" charset="-79"/>
            </a:endParaRPr>
          </a:p>
          <a:p>
            <a:r>
              <a:rPr lang="en-US" sz="2400" b="1" dirty="0" smtClean="0">
                <a:latin typeface="Aharoni" panose="02010803020104030203" pitchFamily="2" charset="-79"/>
                <a:cs typeface="Aharoni" panose="02010803020104030203" pitchFamily="2" charset="-79"/>
              </a:rPr>
              <a:t>DEPARTMENT:</a:t>
            </a:r>
            <a:r>
              <a:rPr lang="en-US" sz="2400" b="1" dirty="0" smtClean="0">
                <a:latin typeface="Bell MT" panose="02020503060305020303" pitchFamily="18" charset="0"/>
                <a:cs typeface="Aharoni" panose="02010803020104030203" pitchFamily="2" charset="-79"/>
              </a:rPr>
              <a:t>BACHELOR OF COMMERCE</a:t>
            </a:r>
            <a:endParaRPr lang="en-US" sz="2400" dirty="0" smtClean="0">
              <a:latin typeface="Bell MT" panose="02020503060305020303" pitchFamily="18" charset="0"/>
              <a:cs typeface="Aharoni" panose="02010803020104030203" pitchFamily="2" charset="-79"/>
            </a:endParaRPr>
          </a:p>
          <a:p>
            <a:r>
              <a:rPr lang="en-US" sz="2400" b="1" dirty="0" smtClean="0">
                <a:latin typeface="Aharoni" panose="02010803020104030203" pitchFamily="2" charset="-79"/>
                <a:cs typeface="Aharoni" panose="02010803020104030203" pitchFamily="2" charset="-79"/>
              </a:rPr>
              <a:t>NAAN MUDHALVAN </a:t>
            </a:r>
            <a:r>
              <a:rPr lang="en-US" sz="2400" b="1" dirty="0">
                <a:latin typeface="Aharoni" panose="02010803020104030203" pitchFamily="2" charset="-79"/>
                <a:cs typeface="Aharoni" panose="02010803020104030203" pitchFamily="2" charset="-79"/>
              </a:rPr>
              <a:t>USER </a:t>
            </a:r>
            <a:r>
              <a:rPr lang="en-US" sz="2400" b="1" dirty="0" smtClean="0">
                <a:latin typeface="Aharoni" panose="02010803020104030203" pitchFamily="2" charset="-79"/>
                <a:cs typeface="Aharoni" panose="02010803020104030203" pitchFamily="2" charset="-79"/>
              </a:rPr>
              <a:t>NAME:</a:t>
            </a:r>
            <a:r>
              <a:rPr lang="en-US" sz="2400" b="1" dirty="0" smtClean="0">
                <a:latin typeface="Bell MT" panose="02020503060305020303" pitchFamily="18" charset="0"/>
                <a:cs typeface="Aharoni" panose="02010803020104030203" pitchFamily="2" charset="-79"/>
              </a:rPr>
              <a:t>unm168922uco46</a:t>
            </a:r>
            <a:r>
              <a:rPr lang="en-US" sz="2400" b="1" dirty="0" smtClean="0">
                <a:latin typeface="Aharoni" panose="02010803020104030203" pitchFamily="2" charset="-79"/>
                <a:cs typeface="Aharoni" panose="02010803020104030203" pitchFamily="2" charset="-79"/>
              </a:rPr>
              <a:t> </a:t>
            </a:r>
            <a:endParaRPr lang="en-US" sz="2400" dirty="0">
              <a:latin typeface="Aharoni" panose="02010803020104030203" pitchFamily="2" charset="-79"/>
              <a:cs typeface="Aharoni" panose="02010803020104030203" pitchFamily="2" charset="-79"/>
            </a:endParaRPr>
          </a:p>
          <a:p>
            <a:r>
              <a:rPr lang="en-US" sz="2400" b="1" dirty="0" smtClean="0">
                <a:latin typeface="Aharoni" panose="02010803020104030203" pitchFamily="2" charset="-79"/>
                <a:cs typeface="Aharoni" panose="02010803020104030203" pitchFamily="2" charset="-79"/>
              </a:rPr>
              <a:t>COLLEGE:</a:t>
            </a:r>
            <a:r>
              <a:rPr lang="en-US" sz="2400" b="1" dirty="0" smtClean="0">
                <a:latin typeface="Bell MT" panose="02020503060305020303" pitchFamily="18" charset="0"/>
                <a:cs typeface="Aharoni" panose="02010803020104030203" pitchFamily="2" charset="-79"/>
              </a:rPr>
              <a:t>GOVERNMENT ARTS AND SCIENCE COLLEGE PERUMBAKKAM</a:t>
            </a:r>
            <a:r>
              <a:rPr lang="en-US" sz="2400" b="1" dirty="0" smtClean="0">
                <a:latin typeface="Aharoni" panose="02010803020104030203" pitchFamily="2" charset="-79"/>
                <a:cs typeface="Aharoni" panose="02010803020104030203" pitchFamily="2" charset="-79"/>
              </a:rPr>
              <a:t> </a:t>
            </a:r>
            <a:r>
              <a:rPr lang="en-US" sz="2400" dirty="0" smtClean="0">
                <a:latin typeface="Aharoni" panose="02010803020104030203" pitchFamily="2" charset="-79"/>
                <a:cs typeface="Aharoni" panose="02010803020104030203" pitchFamily="2" charset="-79"/>
              </a:rPr>
              <a:t>     </a:t>
            </a:r>
            <a:r>
              <a:rPr lang="en-US" sz="2400" dirty="0">
                <a:latin typeface="Aharoni" panose="02010803020104030203" pitchFamily="2" charset="-79"/>
                <a:cs typeface="Aharoni" panose="02010803020104030203" pitchFamily="2" charset="-79"/>
              </a:rPr>
              <a:t>	 		</a:t>
            </a:r>
            <a:r>
              <a:rPr lang="en-US" sz="2400" dirty="0">
                <a:latin typeface="Arabic Typesetting" panose="03020402040406030203" pitchFamily="66" charset="-78"/>
                <a:cs typeface="Arabic Typesetting" panose="03020402040406030203" pitchFamily="66" charset="-78"/>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4291" y="291147"/>
            <a:ext cx="3309388" cy="567463"/>
          </a:xfrm>
          <a:prstGeom prst="rect">
            <a:avLst/>
          </a:prstGeom>
        </p:spPr>
        <p:txBody>
          <a:bodyPr vert="horz" wrap="square" lIns="0" tIns="13335" rIns="0" bIns="0" rtlCol="0">
            <a:spAutoFit/>
          </a:bodyPr>
          <a:lstStyle/>
          <a:p>
            <a:pPr marL="12700">
              <a:lnSpc>
                <a:spcPct val="100000"/>
              </a:lnSpc>
              <a:spcBef>
                <a:spcPts val="105"/>
              </a:spcBef>
            </a:pPr>
            <a:r>
              <a:rPr sz="36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Trebuchet MS"/>
              </a:rPr>
              <a:t>MODELLING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1">
            <a:extLst>
              <a:ext uri="{FF2B5EF4-FFF2-40B4-BE49-F238E27FC236}">
                <a16:creationId xmlns:a16="http://schemas.microsoft.com/office/drawing/2014/main" id="{764CA7CA-7D5A-8CEC-87FA-9F7B235991C3}"/>
              </a:ext>
            </a:extLst>
          </p:cNvPr>
          <p:cNvSpPr>
            <a:spLocks noGrp="1"/>
          </p:cNvSpPr>
          <p:nvPr>
            <p:ph idx="1"/>
          </p:nvPr>
        </p:nvSpPr>
        <p:spPr>
          <a:xfrm>
            <a:off x="525780" y="1676400"/>
            <a:ext cx="10896218" cy="4114800"/>
          </a:xfrm>
        </p:spPr>
        <p:txBody>
          <a:bodyPr>
            <a:normAutofit fontScale="85000" lnSpcReduction="20000"/>
          </a:bodyPr>
          <a:lstStyle/>
          <a:p>
            <a:r>
              <a:rPr lang="en-US" dirty="0"/>
              <a:t>1. Data Source:</a:t>
            </a:r>
          </a:p>
          <a:p>
            <a:r>
              <a:rPr lang="en-US" dirty="0"/>
              <a:t>   - Dataset was sourced from the EDUNET website.</a:t>
            </a:r>
          </a:p>
          <a:p>
            <a:r>
              <a:rPr lang="en-US" dirty="0"/>
              <a:t>   </a:t>
            </a:r>
          </a:p>
          <a:p>
            <a:r>
              <a:rPr lang="en-US" dirty="0"/>
              <a:t>2. Data Preparation:</a:t>
            </a:r>
          </a:p>
          <a:p>
            <a:r>
              <a:rPr lang="en-US" dirty="0"/>
              <a:t>   - Applied color coding to highlight topics relevant to the analysis.</a:t>
            </a:r>
          </a:p>
          <a:p>
            <a:r>
              <a:rPr lang="en-US" dirty="0"/>
              <a:t>   - Used conditional formatting and filter options to remove blank cells.</a:t>
            </a:r>
          </a:p>
          <a:p>
            <a:r>
              <a:rPr lang="en-US" dirty="0"/>
              <a:t>   </a:t>
            </a:r>
          </a:p>
          <a:p>
            <a:r>
              <a:rPr lang="en-US" dirty="0"/>
              <a:t>3. Data Transformation:</a:t>
            </a:r>
          </a:p>
          <a:p>
            <a:r>
              <a:rPr lang="en-US" dirty="0"/>
              <a:t>   - Converted numerical employee rating values into verbal categories using the formula:</a:t>
            </a:r>
          </a:p>
          <a:p>
            <a:r>
              <a:rPr lang="en-US" dirty="0"/>
              <a:t>     ```excel</a:t>
            </a:r>
          </a:p>
          <a:p>
            <a:r>
              <a:rPr lang="en-US" dirty="0"/>
              <a:t>     =IFS(Z8&gt;=5,"VERY HIGH",Z8&gt;=4,"HIGH",Z8&gt;=3,"MED",TRUE,"LOW")</a:t>
            </a:r>
          </a:p>
          <a:p>
            <a:r>
              <a:rPr lang="en-US" dirty="0"/>
              <a:t>     ```</a:t>
            </a:r>
          </a:p>
          <a:p>
            <a:r>
              <a:rPr lang="en-US" dirty="0"/>
              <a:t>   - Applied this formula to all employees.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2A5D4C-F0DB-C63B-1A42-3B619F2B5869}"/>
              </a:ext>
            </a:extLst>
          </p:cNvPr>
          <p:cNvSpPr>
            <a:spLocks noGrp="1"/>
          </p:cNvSpPr>
          <p:nvPr>
            <p:ph idx="1"/>
          </p:nvPr>
        </p:nvSpPr>
        <p:spPr>
          <a:xfrm>
            <a:off x="762000" y="1066800"/>
            <a:ext cx="8915400" cy="3657600"/>
          </a:xfrm>
        </p:spPr>
        <p:txBody>
          <a:bodyPr>
            <a:normAutofit fontScale="92500" lnSpcReduction="10000"/>
          </a:bodyPr>
          <a:lstStyle/>
          <a:p>
            <a:r>
              <a:rPr lang="en-US" b="1" dirty="0"/>
              <a:t>4. Data Analysis:</a:t>
            </a:r>
            <a:r>
              <a:rPr lang="en-US" dirty="0"/>
              <a:t>   - Selected necessary data fields for creating a pivot table.</a:t>
            </a:r>
          </a:p>
          <a:p>
            <a:r>
              <a:rPr lang="en-US" dirty="0"/>
              <a:t>     - Row Values: Business units.</a:t>
            </a:r>
          </a:p>
          <a:p>
            <a:r>
              <a:rPr lang="en-US" dirty="0"/>
              <a:t>     - Column Values: Employee performance level.</a:t>
            </a:r>
          </a:p>
          <a:p>
            <a:r>
              <a:rPr lang="en-US" dirty="0"/>
              <a:t>     - Count Values: Employee first name.</a:t>
            </a:r>
          </a:p>
          <a:p>
            <a:r>
              <a:rPr lang="en-US" dirty="0"/>
              <a:t>     - Filter Options: Gender code.</a:t>
            </a:r>
          </a:p>
          <a:p>
            <a:r>
              <a:rPr lang="en-US" dirty="0"/>
              <a:t>   - Used a slicer to filter data based on different employee types.</a:t>
            </a:r>
          </a:p>
          <a:p>
            <a:endParaRPr lang="en-US" b="1" dirty="0"/>
          </a:p>
          <a:p>
            <a:r>
              <a:rPr lang="en-US" b="1" dirty="0"/>
              <a:t>5.Data Visualization:</a:t>
            </a:r>
            <a:endParaRPr lang="en-US" dirty="0"/>
          </a:p>
          <a:p>
            <a:pPr>
              <a:buFont typeface="Arial" panose="020B0604020202020204" pitchFamily="34" charset="0"/>
              <a:buChar char="•"/>
            </a:pPr>
            <a:r>
              <a:rPr lang="en-US" dirty="0"/>
              <a:t>Created a graph from the filtered data.</a:t>
            </a:r>
          </a:p>
          <a:p>
            <a:pPr>
              <a:buFont typeface="Arial" panose="020B0604020202020204" pitchFamily="34" charset="0"/>
              <a:buChar char="•"/>
            </a:pPr>
            <a:r>
              <a:rPr lang="en-US" dirty="0"/>
              <a:t>Provided appropriate titles for the graph and its axes.</a:t>
            </a:r>
          </a:p>
          <a:p>
            <a:endParaRPr lang="en-IN" dirty="0"/>
          </a:p>
        </p:txBody>
      </p:sp>
    </p:spTree>
    <p:extLst>
      <p:ext uri="{BB962C8B-B14F-4D97-AF65-F5344CB8AC3E}">
        <p14:creationId xmlns:p14="http://schemas.microsoft.com/office/powerpoint/2010/main" val="230946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92036"/>
            <a:ext cx="5224204" cy="567463"/>
          </a:xfrm>
          <a:prstGeom prst="rect">
            <a:avLst/>
          </a:prstGeom>
        </p:spPr>
        <p:txBody>
          <a:bodyPr vert="horz" wrap="square" lIns="0" tIns="13335" rIns="0" bIns="0" rtlCol="0">
            <a:spAutoFit/>
          </a:bodyPr>
          <a:lstStyle/>
          <a:p>
            <a:pPr marL="12700">
              <a:lnSpc>
                <a:spcPct val="100000"/>
              </a:lnSpc>
              <a:spcBef>
                <a:spcPts val="105"/>
              </a:spcBef>
            </a:pPr>
            <a:r>
              <a:rPr dirty="0">
                <a:latin typeface="Arial Black" panose="020B0A04020102020204" pitchFamily="34" charset="0"/>
              </a:rPr>
              <a:t>R</a:t>
            </a:r>
            <a:r>
              <a:rPr spc="-40" dirty="0">
                <a:latin typeface="Arial Black" panose="020B0A04020102020204" pitchFamily="34" charset="0"/>
              </a:rPr>
              <a:t>E</a:t>
            </a:r>
            <a:r>
              <a:rPr spc="15" dirty="0">
                <a:latin typeface="Arial Black" panose="020B0A04020102020204" pitchFamily="34" charset="0"/>
              </a:rPr>
              <a:t>S</a:t>
            </a:r>
            <a:r>
              <a:rPr spc="-30" dirty="0">
                <a:latin typeface="Arial Black" panose="020B0A04020102020204" pitchFamily="34" charset="0"/>
              </a:rPr>
              <a:t>U</a:t>
            </a:r>
            <a:r>
              <a:rPr spc="-405" dirty="0">
                <a:latin typeface="Arial Black" panose="020B0A04020102020204" pitchFamily="34" charset="0"/>
              </a:rPr>
              <a:t>L</a:t>
            </a:r>
            <a:r>
              <a:rPr dirty="0">
                <a:latin typeface="Arial Black" panose="020B0A04020102020204"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a:extLst>
              <a:ext uri="{FF2B5EF4-FFF2-40B4-BE49-F238E27FC236}">
                <a16:creationId xmlns:a16="http://schemas.microsoft.com/office/drawing/2014/main" id="{3D12A284-3B26-9C68-DDEF-CDBFD9C1C0A9}"/>
              </a:ext>
            </a:extLst>
          </p:cNvPr>
          <p:cNvPicPr>
            <a:picLocks noChangeAspect="1"/>
          </p:cNvPicPr>
          <p:nvPr/>
        </p:nvPicPr>
        <p:blipFill>
          <a:blip r:embed="rId3"/>
          <a:stretch>
            <a:fillRect/>
          </a:stretch>
        </p:blipFill>
        <p:spPr>
          <a:xfrm>
            <a:off x="1666875" y="1627505"/>
            <a:ext cx="6936716" cy="4169410"/>
          </a:xfrm>
          <a:prstGeom prst="rect">
            <a:avLst/>
          </a:prstGeom>
        </p:spPr>
      </p:pic>
      <p:graphicFrame>
        <p:nvGraphicFramePr>
          <p:cNvPr id="11" name="Chart 10"/>
          <p:cNvGraphicFramePr/>
          <p:nvPr>
            <p:extLst>
              <p:ext uri="{D42A27DB-BD31-4B8C-83A1-F6EECF244321}">
                <p14:modId xmlns:p14="http://schemas.microsoft.com/office/powerpoint/2010/main" val="1106719733"/>
              </p:ext>
            </p:extLst>
          </p:nvPr>
        </p:nvGraphicFramePr>
        <p:xfrm>
          <a:off x="1071233" y="1048808"/>
          <a:ext cx="8128000" cy="541866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Arial Black" panose="020B0A04020102020204" pitchFamily="34" charset="0"/>
                <a:cs typeface="Times New Roman" panose="02020603050405020304" pitchFamily="18" charset="0"/>
              </a:rPr>
              <a:t>conclusion</a:t>
            </a:r>
            <a:endParaRPr lang="en-IN" dirty="0">
              <a:latin typeface="Arial Black" panose="020B0A0402010202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01365F0C-2C7D-DC8F-CC62-85DDBC0D1A2B}"/>
              </a:ext>
            </a:extLst>
          </p:cNvPr>
          <p:cNvSpPr>
            <a:spLocks noGrp="1" noChangeArrowheads="1"/>
          </p:cNvSpPr>
          <p:nvPr>
            <p:ph idx="1"/>
          </p:nvPr>
        </p:nvSpPr>
        <p:spPr bwMode="auto">
          <a:xfrm>
            <a:off x="609600" y="2270819"/>
            <a:ext cx="8915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performance:</a:t>
            </a:r>
            <a:r>
              <a:rPr kumimoji="0" lang="en-US" altLang="en-US" sz="1800" b="0" i="0" u="none" strike="noStrike" cap="none" normalizeH="0" baseline="0" dirty="0">
                <a:ln>
                  <a:noFill/>
                </a:ln>
                <a:solidFill>
                  <a:schemeClr val="tx1"/>
                </a:solidFill>
                <a:effectLst/>
                <a:latin typeface="Arial" panose="020B0604020202020204" pitchFamily="34" charset="0"/>
              </a:rPr>
              <a:t> Identify high-performing employees, areas for improvement, and training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decision-making:</a:t>
            </a:r>
            <a:r>
              <a:rPr kumimoji="0" lang="en-US" altLang="en-US" sz="1800" b="0" i="0" u="none" strike="noStrike" cap="none" normalizeH="0" baseline="0" dirty="0">
                <a:ln>
                  <a:noFill/>
                </a:ln>
                <a:solidFill>
                  <a:schemeClr val="tx1"/>
                </a:solidFill>
                <a:effectLst/>
                <a:latin typeface="Arial" panose="020B0604020202020204" pitchFamily="34" charset="0"/>
              </a:rPr>
              <a:t> Make informed decisions about hiring, promotions, and compensation.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Optimize HR processes:</a:t>
            </a:r>
            <a:r>
              <a:rPr kumimoji="0" lang="en-US" altLang="en-US" sz="1800" b="0" i="0" u="none" strike="noStrike" cap="none" normalizeH="0" baseline="0" dirty="0">
                <a:ln>
                  <a:noFill/>
                </a:ln>
                <a:solidFill>
                  <a:schemeClr val="tx1"/>
                </a:solidFill>
                <a:effectLst/>
                <a:latin typeface="Arial" panose="020B0604020202020204" pitchFamily="34" charset="0"/>
              </a:rPr>
              <a:t> Streamline recruitment, onboarding, and performance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Foster employee engagement:</a:t>
            </a:r>
            <a:r>
              <a:rPr kumimoji="0" lang="en-US" altLang="en-US" sz="1800" b="0" i="0" u="none" strike="noStrike" cap="none" normalizeH="0" baseline="0" dirty="0">
                <a:ln>
                  <a:noFill/>
                </a:ln>
                <a:solidFill>
                  <a:schemeClr val="tx1"/>
                </a:solidFill>
                <a:effectLst/>
                <a:latin typeface="Arial" panose="020B0604020202020204" pitchFamily="34" charset="0"/>
              </a:rPr>
              <a:t> Identify factors affecting employee satisfaction and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 turnover:</a:t>
            </a:r>
            <a:r>
              <a:rPr kumimoji="0" lang="en-US" altLang="en-US" sz="1800" b="0" i="0" u="none" strike="noStrike" cap="none" normalizeH="0" baseline="0" dirty="0">
                <a:ln>
                  <a:noFill/>
                </a:ln>
                <a:solidFill>
                  <a:schemeClr val="tx1"/>
                </a:solidFill>
                <a:effectLst/>
                <a:latin typeface="Arial" panose="020B0604020202020204" pitchFamily="34" charset="0"/>
              </a:rPr>
              <a:t> Analyze reasons for employee departures and implement retention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29C9-91D6-7EF6-B03E-B1723A14FF32}"/>
              </a:ext>
            </a:extLst>
          </p:cNvPr>
          <p:cNvSpPr>
            <a:spLocks noGrp="1"/>
          </p:cNvSpPr>
          <p:nvPr>
            <p:ph type="title"/>
          </p:nvPr>
        </p:nvSpPr>
        <p:spPr>
          <a:xfrm>
            <a:off x="914400" y="1371600"/>
            <a:ext cx="9404723" cy="2895600"/>
          </a:xfrm>
        </p:spPr>
        <p:txBody>
          <a:bodyPr>
            <a:normAutofit/>
          </a:bodyPr>
          <a:lstStyle/>
          <a:p>
            <a:r>
              <a:rPr lang="en-IN" dirty="0" smtClean="0">
                <a:solidFill>
                  <a:schemeClr val="tx1"/>
                </a:solidFill>
                <a:latin typeface="Arial Black" panose="020B0A04020102020204" pitchFamily="34" charset="0"/>
              </a:rPr>
              <a:t>PROJECT TITLE      </a:t>
            </a:r>
            <a:r>
              <a:rPr lang="en-IN" dirty="0" smtClean="0">
                <a:solidFill>
                  <a:schemeClr val="tx1"/>
                </a:solidFill>
              </a:rPr>
              <a:t/>
            </a:r>
            <a:br>
              <a:rPr lang="en-IN" dirty="0" smtClean="0">
                <a:solidFill>
                  <a:schemeClr val="tx1"/>
                </a:solidFill>
              </a:rPr>
            </a:br>
            <a:r>
              <a:rPr lang="en-IN" dirty="0">
                <a:solidFill>
                  <a:schemeClr val="tx1"/>
                </a:solidFill>
              </a:rPr>
              <a:t> </a:t>
            </a:r>
            <a:r>
              <a:rPr lang="en-IN" dirty="0" smtClean="0">
                <a:solidFill>
                  <a:schemeClr val="tx1"/>
                </a:solidFill>
              </a:rPr>
              <a:t>             </a:t>
            </a:r>
            <a:br>
              <a:rPr lang="en-IN" dirty="0" smtClean="0">
                <a:solidFill>
                  <a:schemeClr val="tx1"/>
                </a:solidFill>
              </a:rPr>
            </a:br>
            <a:r>
              <a:rPr lang="en-IN" dirty="0" smtClean="0">
                <a:solidFill>
                  <a:schemeClr val="tx1"/>
                </a:solidFill>
                <a:latin typeface="Times New Roman" panose="02020603050405020304" pitchFamily="18" charset="0"/>
                <a:ea typeface="Microsoft Yi Baiti" panose="03000500000000000000" pitchFamily="66" charset="0"/>
                <a:cs typeface="Times New Roman" panose="02020603050405020304" pitchFamily="18" charset="0"/>
              </a:rPr>
              <a:t>EMPLOYEE PERFORMANCE ANALYSIS USING EXCEL</a:t>
            </a:r>
            <a:endParaRPr lang="en-IN" dirty="0">
              <a:solidFill>
                <a:schemeClr val="tx1"/>
              </a:solidFill>
              <a:latin typeface="Times New Roman" panose="02020603050405020304" pitchFamily="18" charset="0"/>
              <a:ea typeface="Microsoft Yi Baiti" panose="03000500000000000000" pitchFamily="66" charset="0"/>
              <a:cs typeface="Times New Roman" panose="02020603050405020304" pitchFamily="18" charset="0"/>
            </a:endParaRPr>
          </a:p>
        </p:txBody>
      </p:sp>
    </p:spTree>
    <p:extLst>
      <p:ext uri="{BB962C8B-B14F-4D97-AF65-F5344CB8AC3E}">
        <p14:creationId xmlns:p14="http://schemas.microsoft.com/office/powerpoint/2010/main" val="128874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F3A8-FFBD-4E24-A9D3-EAE2E0B87B5D}"/>
              </a:ext>
            </a:extLst>
          </p:cNvPr>
          <p:cNvSpPr>
            <a:spLocks noGrp="1"/>
          </p:cNvSpPr>
          <p:nvPr>
            <p:ph type="title"/>
          </p:nvPr>
        </p:nvSpPr>
        <p:spPr/>
        <p:txBody>
          <a:bodyPr>
            <a:normAutofit fontScale="90000"/>
          </a:bodyPr>
          <a:lstStyle/>
          <a:p>
            <a:r>
              <a:rPr lang="en-US" sz="2800" b="0" i="0" dirty="0">
                <a:solidFill>
                  <a:srgbClr val="0D0D0D"/>
                </a:solidFill>
                <a:effectLst/>
                <a:latin typeface="Times New Roman" panose="02020603050405020304" pitchFamily="18" charset="0"/>
                <a:cs typeface="Times New Roman" panose="02020603050405020304" pitchFamily="18" charset="0"/>
              </a:rPr>
              <a:t/>
            </a:r>
            <a:br>
              <a:rPr lang="en-US" sz="2800" b="0" i="0" dirty="0">
                <a:solidFill>
                  <a:srgbClr val="0D0D0D"/>
                </a:solidFill>
                <a:effectLst/>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4FF14D0-3430-BD9C-F666-52331498E6C9}"/>
              </a:ext>
            </a:extLst>
          </p:cNvPr>
          <p:cNvSpPr>
            <a:spLocks noGrp="1"/>
          </p:cNvSpPr>
          <p:nvPr>
            <p:ph type="subTitle" idx="4294967295"/>
          </p:nvPr>
        </p:nvSpPr>
        <p:spPr>
          <a:xfrm>
            <a:off x="677334" y="1142999"/>
            <a:ext cx="10058400" cy="4869873"/>
          </a:xfrm>
        </p:spPr>
        <p:txBody>
          <a:bodyPr/>
          <a:lstStyle/>
          <a:p>
            <a:r>
              <a:rPr lang="en-IN" sz="3200" dirty="0" smtClean="0">
                <a:latin typeface="Arial Black" panose="020B0A04020102020204" pitchFamily="34" charset="0"/>
              </a:rPr>
              <a:t>AGENDA</a:t>
            </a:r>
          </a:p>
          <a:p>
            <a:pPr marL="0" indent="0">
              <a:buNone/>
            </a:pPr>
            <a:endParaRPr lang="en-IN" sz="3200" dirty="0">
              <a:latin typeface="Cooper Black" panose="0208090404030B020404" pitchFamily="18" charset="0"/>
            </a:endParaRPr>
          </a:p>
          <a:p>
            <a:r>
              <a:rPr lang="en-US" sz="1800" b="0" i="0" dirty="0">
                <a:effectLst/>
                <a:latin typeface="Bodoni MT Black" panose="02070A03080606020203" pitchFamily="18" charset="0"/>
                <a:cs typeface="Times New Roman" panose="02020603050405020304" pitchFamily="18" charset="0"/>
              </a:rPr>
              <a:t>Problem </a:t>
            </a:r>
            <a:r>
              <a:rPr lang="en-US" sz="1800" b="0" i="0" dirty="0" smtClean="0">
                <a:effectLst/>
                <a:latin typeface="Bodoni MT Black" panose="02070A03080606020203" pitchFamily="18" charset="0"/>
                <a:cs typeface="Times New Roman" panose="02020603050405020304" pitchFamily="18" charset="0"/>
              </a:rPr>
              <a:t>Statement</a:t>
            </a:r>
          </a:p>
          <a:p>
            <a:r>
              <a:rPr lang="en-US" sz="1800" b="0" i="0" dirty="0" smtClean="0">
                <a:effectLst/>
                <a:latin typeface="Bodoni MT Black" panose="02070A03080606020203" pitchFamily="18" charset="0"/>
                <a:cs typeface="Times New Roman" panose="02020603050405020304" pitchFamily="18" charset="0"/>
              </a:rPr>
              <a:t>Project Overview</a:t>
            </a:r>
          </a:p>
          <a:p>
            <a:r>
              <a:rPr lang="en-US" sz="1800" b="0" i="0" dirty="0" smtClean="0">
                <a:effectLst/>
                <a:latin typeface="Bodoni MT Black" panose="02070A03080606020203" pitchFamily="18" charset="0"/>
                <a:cs typeface="Times New Roman" panose="02020603050405020304" pitchFamily="18" charset="0"/>
              </a:rPr>
              <a:t>End Users</a:t>
            </a:r>
          </a:p>
          <a:p>
            <a:r>
              <a:rPr lang="en-US" sz="1800" b="0" i="0" dirty="0" smtClean="0">
                <a:effectLst/>
                <a:latin typeface="Bodoni MT Black" panose="02070A03080606020203" pitchFamily="18" charset="0"/>
                <a:cs typeface="Times New Roman" panose="02020603050405020304" pitchFamily="18" charset="0"/>
              </a:rPr>
              <a:t>Our </a:t>
            </a:r>
            <a:r>
              <a:rPr lang="en-US" sz="1800" b="0" i="0" dirty="0">
                <a:effectLst/>
                <a:latin typeface="Bodoni MT Black" panose="02070A03080606020203" pitchFamily="18" charset="0"/>
                <a:cs typeface="Times New Roman" panose="02020603050405020304" pitchFamily="18" charset="0"/>
              </a:rPr>
              <a:t>Solution and </a:t>
            </a:r>
            <a:r>
              <a:rPr lang="en-US" sz="1800" b="0" i="0" dirty="0" smtClean="0">
                <a:effectLst/>
                <a:latin typeface="Bodoni MT Black" panose="02070A03080606020203" pitchFamily="18" charset="0"/>
                <a:cs typeface="Times New Roman" panose="02020603050405020304" pitchFamily="18" charset="0"/>
              </a:rPr>
              <a:t>Proposition</a:t>
            </a:r>
          </a:p>
          <a:p>
            <a:r>
              <a:rPr lang="en-US" sz="1800" dirty="0" smtClean="0">
                <a:latin typeface="Bodoni MT Black" panose="02070A03080606020203" pitchFamily="18" charset="0"/>
                <a:cs typeface="Times New Roman" panose="02020603050405020304" pitchFamily="18" charset="0"/>
              </a:rPr>
              <a:t>Dataset Description</a:t>
            </a:r>
            <a:endParaRPr lang="en-US" sz="1800" b="0" i="0" dirty="0" smtClean="0">
              <a:effectLst/>
              <a:latin typeface="Bodoni MT Black" panose="02070A03080606020203" pitchFamily="18" charset="0"/>
              <a:cs typeface="Times New Roman" panose="02020603050405020304" pitchFamily="18" charset="0"/>
            </a:endParaRPr>
          </a:p>
          <a:p>
            <a:r>
              <a:rPr lang="en-US" sz="1800" b="0" i="0" dirty="0" smtClean="0">
                <a:effectLst/>
                <a:latin typeface="Bodoni MT Black" panose="02070A03080606020203" pitchFamily="18" charset="0"/>
                <a:cs typeface="Times New Roman" panose="02020603050405020304" pitchFamily="18" charset="0"/>
              </a:rPr>
              <a:t>Modelling Approach</a:t>
            </a:r>
          </a:p>
          <a:p>
            <a:r>
              <a:rPr lang="en-US" sz="1800" b="0" i="0" dirty="0" smtClean="0">
                <a:effectLst/>
                <a:latin typeface="Bodoni MT Black" panose="02070A03080606020203" pitchFamily="18" charset="0"/>
                <a:cs typeface="Times New Roman" panose="02020603050405020304" pitchFamily="18" charset="0"/>
              </a:rPr>
              <a:t>Results </a:t>
            </a:r>
            <a:r>
              <a:rPr lang="en-US" sz="1800" b="0" i="0" dirty="0">
                <a:effectLst/>
                <a:latin typeface="Bodoni MT Black" panose="02070A03080606020203" pitchFamily="18" charset="0"/>
                <a:cs typeface="Times New Roman" panose="02020603050405020304" pitchFamily="18" charset="0"/>
              </a:rPr>
              <a:t>and </a:t>
            </a:r>
            <a:r>
              <a:rPr lang="en-US" sz="1800" dirty="0" smtClean="0">
                <a:latin typeface="Bodoni MT Black" panose="02070A03080606020203" pitchFamily="18" charset="0"/>
                <a:cs typeface="Times New Roman" panose="02020603050405020304" pitchFamily="18" charset="0"/>
              </a:rPr>
              <a:t>Discussion</a:t>
            </a:r>
            <a:endParaRPr lang="en-US" sz="1800" b="0" i="0" dirty="0" smtClean="0">
              <a:effectLst/>
              <a:latin typeface="Bodoni MT Black" panose="02070A03080606020203" pitchFamily="18" charset="0"/>
              <a:cs typeface="Times New Roman" panose="02020603050405020304" pitchFamily="18" charset="0"/>
            </a:endParaRPr>
          </a:p>
          <a:p>
            <a:r>
              <a:rPr lang="en-US" sz="1800" b="0" i="0" dirty="0" smtClean="0">
                <a:effectLst/>
                <a:latin typeface="Bodoni MT Black" panose="02070A03080606020203" pitchFamily="18" charset="0"/>
                <a:cs typeface="Times New Roman" panose="02020603050405020304" pitchFamily="18" charset="0"/>
              </a:rPr>
              <a:t>Conclusion</a:t>
            </a:r>
            <a:endParaRPr lang="en-IN" sz="1800" dirty="0">
              <a:latin typeface="Bodoni MT Black" panose="02070A03080606020203" pitchFamily="18" charset="0"/>
            </a:endParaRPr>
          </a:p>
        </p:txBody>
      </p:sp>
    </p:spTree>
    <p:extLst>
      <p:ext uri="{BB962C8B-B14F-4D97-AF65-F5344CB8AC3E}">
        <p14:creationId xmlns:p14="http://schemas.microsoft.com/office/powerpoint/2010/main" val="372646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Arial Black" panose="020B0A04020102020204" pitchFamily="34" charset="0"/>
              </a:rPr>
              <a:t>P</a:t>
            </a:r>
            <a:r>
              <a:rPr sz="4250" spc="15" dirty="0">
                <a:latin typeface="Arial Black" panose="020B0A04020102020204" pitchFamily="34" charset="0"/>
              </a:rPr>
              <a:t>ROB</a:t>
            </a:r>
            <a:r>
              <a:rPr sz="4250" spc="55" dirty="0">
                <a:latin typeface="Arial Black" panose="020B0A04020102020204" pitchFamily="34" charset="0"/>
              </a:rPr>
              <a:t>L</a:t>
            </a:r>
            <a:r>
              <a:rPr sz="4250" spc="-20" dirty="0">
                <a:latin typeface="Arial Black" panose="020B0A04020102020204" pitchFamily="34" charset="0"/>
              </a:rPr>
              <a:t>E</a:t>
            </a:r>
            <a:r>
              <a:rPr sz="4250" spc="20" dirty="0">
                <a:latin typeface="Arial Black" panose="020B0A04020102020204" pitchFamily="34" charset="0"/>
              </a:rPr>
              <a:t>M</a:t>
            </a:r>
            <a:r>
              <a:rPr sz="4250" dirty="0">
                <a:latin typeface="Arial Black" panose="020B0A04020102020204" pitchFamily="34" charset="0"/>
              </a:rPr>
              <a:t>	</a:t>
            </a:r>
            <a:r>
              <a:rPr sz="4250" spc="10" dirty="0">
                <a:latin typeface="Arial Black" panose="020B0A04020102020204" pitchFamily="34" charset="0"/>
              </a:rPr>
              <a:t>S</a:t>
            </a:r>
            <a:r>
              <a:rPr sz="4250" spc="-370" dirty="0">
                <a:latin typeface="Arial Black" panose="020B0A04020102020204" pitchFamily="34" charset="0"/>
              </a:rPr>
              <a:t>T</a:t>
            </a:r>
            <a:r>
              <a:rPr sz="4250" spc="-375" dirty="0">
                <a:latin typeface="Arial Black" panose="020B0A04020102020204" pitchFamily="34" charset="0"/>
              </a:rPr>
              <a:t>A</a:t>
            </a:r>
            <a:r>
              <a:rPr sz="4250" spc="15" dirty="0">
                <a:latin typeface="Arial Black" panose="020B0A04020102020204" pitchFamily="34" charset="0"/>
              </a:rPr>
              <a:t>T</a:t>
            </a:r>
            <a:r>
              <a:rPr sz="4250" spc="-10" dirty="0">
                <a:latin typeface="Arial Black" panose="020B0A04020102020204" pitchFamily="34" charset="0"/>
              </a:rPr>
              <a:t>E</a:t>
            </a:r>
            <a:r>
              <a:rPr sz="4250" spc="-20" dirty="0">
                <a:latin typeface="Arial Black" panose="020B0A04020102020204" pitchFamily="34" charset="0"/>
              </a:rPr>
              <a:t>ME</a:t>
            </a:r>
            <a:r>
              <a:rPr sz="4250" spc="10" dirty="0">
                <a:latin typeface="Arial Black" panose="020B0A04020102020204" pitchFamily="34" charset="0"/>
              </a:rPr>
              <a:t>NT</a:t>
            </a:r>
            <a:endParaRPr sz="4250" dirty="0">
              <a:latin typeface="Arial Black" panose="020B0A04020102020204" pitchFamily="34" charset="0"/>
            </a:endParaRPr>
          </a:p>
        </p:txBody>
      </p:sp>
      <p:sp>
        <p:nvSpPr>
          <p:cNvPr id="9" name="Text Placeholder 8">
            <a:extLst>
              <a:ext uri="{FF2B5EF4-FFF2-40B4-BE49-F238E27FC236}">
                <a16:creationId xmlns:a16="http://schemas.microsoft.com/office/drawing/2014/main" id="{DD1C1D2C-1B6A-846A-2B1E-2FC4A89B6EF8}"/>
              </a:ext>
            </a:extLst>
          </p:cNvPr>
          <p:cNvSpPr>
            <a:spLocks noGrp="1"/>
          </p:cNvSpPr>
          <p:nvPr>
            <p:ph idx="1"/>
          </p:nvPr>
        </p:nvSpPr>
        <p:spPr>
          <a:xfrm>
            <a:off x="583249" y="1991756"/>
            <a:ext cx="9703751" cy="2656443"/>
          </a:xfrm>
        </p:spPr>
        <p:txBody>
          <a:bodyPr>
            <a:normAutofit fontScale="85000" lnSpcReduction="20000"/>
          </a:bodyPr>
          <a:lstStyle/>
          <a:p>
            <a:r>
              <a:rPr lang="en-US" sz="1900" b="1" dirty="0"/>
              <a:t>Inaccurate performance evaluation:</a:t>
            </a:r>
          </a:p>
          <a:p>
            <a:pPr marL="0" indent="0">
              <a:buNone/>
            </a:pPr>
            <a:r>
              <a:rPr lang="en-IN" dirty="0"/>
              <a:t>			           </a:t>
            </a:r>
            <a:r>
              <a:rPr lang="en-IN" sz="1900" dirty="0">
                <a:latin typeface="Times New Roman" panose="02020603050405020304" pitchFamily="18" charset="0"/>
                <a:cs typeface="Times New Roman" panose="02020603050405020304" pitchFamily="18" charset="0"/>
              </a:rPr>
              <a:t>Current manual methods of evaluation often lead to subjective  </a:t>
            </a:r>
          </a:p>
          <a:p>
            <a:pPr marL="0" indent="0">
              <a:buNone/>
            </a:pPr>
            <a:r>
              <a:rPr lang="en-IN" sz="1900" dirty="0">
                <a:latin typeface="Times New Roman" panose="02020603050405020304" pitchFamily="18" charset="0"/>
                <a:cs typeface="Times New Roman" panose="02020603050405020304" pitchFamily="18" charset="0"/>
              </a:rPr>
              <a:t>Judgments and inconsistencies, impacting employee morale and organisational and productivity.</a:t>
            </a:r>
          </a:p>
          <a:p>
            <a:endParaRPr lang="en-IN" sz="1900" dirty="0">
              <a:latin typeface="Times New Roman" panose="02020603050405020304" pitchFamily="18" charset="0"/>
              <a:cs typeface="Times New Roman" panose="02020603050405020304" pitchFamily="18" charset="0"/>
            </a:endParaRPr>
          </a:p>
          <a:p>
            <a:r>
              <a:rPr lang="en-IN" sz="1900" b="1" dirty="0"/>
              <a:t>Lack of data driven insights:</a:t>
            </a:r>
          </a:p>
          <a:p>
            <a:pPr marL="0" indent="0">
              <a:buNone/>
            </a:pPr>
            <a:r>
              <a:rPr lang="en-IN" dirty="0"/>
              <a:t>		</a:t>
            </a:r>
            <a:r>
              <a:rPr lang="en-IN" sz="1900" dirty="0">
                <a:latin typeface="Times New Roman" panose="02020603050405020304" pitchFamily="18" charset="0"/>
                <a:cs typeface="Times New Roman" panose="02020603050405020304" pitchFamily="18" charset="0"/>
              </a:rPr>
              <a:t>               Without a structured approach to data collection and</a:t>
            </a:r>
          </a:p>
          <a:p>
            <a:pPr marL="0" indent="0">
              <a:buNone/>
            </a:pPr>
            <a:r>
              <a:rPr lang="en-IN" sz="1900" dirty="0">
                <a:latin typeface="Times New Roman" panose="02020603050405020304" pitchFamily="18" charset="0"/>
                <a:cs typeface="Times New Roman" panose="02020603050405020304" pitchFamily="18" charset="0"/>
              </a:rPr>
              <a:t>Analysis, organisation struggle to identify trends, areas for improvement, and </a:t>
            </a:r>
          </a:p>
          <a:p>
            <a:pPr marL="0" indent="0">
              <a:buNone/>
            </a:pPr>
            <a:r>
              <a:rPr lang="en-IN" sz="1900" dirty="0">
                <a:latin typeface="Times New Roman" panose="02020603050405020304" pitchFamily="18" charset="0"/>
                <a:cs typeface="Times New Roman" panose="02020603050405020304" pitchFamily="18" charset="0"/>
              </a:rPr>
              <a:t>Effective performance strategies.</a:t>
            </a:r>
            <a:r>
              <a:rPr lang="en-IN" dirty="0"/>
              <a:t>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956300"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a:latin typeface="Arial Black" panose="020B0A04020102020204" pitchFamily="34" charset="0"/>
              </a:rPr>
              <a:t>PROJECT	</a:t>
            </a:r>
            <a:r>
              <a:rPr sz="3200" spc="-20" dirty="0">
                <a:latin typeface="Arial Black" panose="020B0A04020102020204" pitchFamily="34" charset="0"/>
              </a:rPr>
              <a:t>OVERV</a:t>
            </a:r>
            <a:r>
              <a:rPr lang="en-IN" sz="3200" spc="-20" dirty="0">
                <a:latin typeface="Arial Black" panose="020B0A04020102020204" pitchFamily="34" charset="0"/>
              </a:rPr>
              <a:t>IEW</a:t>
            </a:r>
            <a:endParaRPr sz="3200" dirty="0">
              <a:latin typeface="Arial Black" panose="020B0A040201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88100" y="1596420"/>
            <a:ext cx="8655937" cy="341632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latin typeface="Baskerville Old Face" panose="02020602080505020303" pitchFamily="18" charset="0"/>
                <a:cs typeface="Times New Roman" panose="02020603050405020304" pitchFamily="18" charset="0"/>
              </a:rPr>
              <a:t>I</a:t>
            </a:r>
            <a:r>
              <a:rPr lang="en-US" sz="2400" b="0" i="0" dirty="0">
                <a:effectLst/>
                <a:latin typeface="Baskerville Old Face" panose="02020602080505020303" pitchFamily="18" charset="0"/>
                <a:cs typeface="Times New Roman" panose="02020603050405020304" pitchFamily="18" charset="0"/>
              </a:rPr>
              <a:t> sourced an employee dataset from the EDUNET website, applied color coding to relevant topics, and removed blank cells using conditional formatting and filters. Employee ratings were converted from numerical to verbal categories using a formula. A pivot table was then created with business units as rows, performance levels as columns, and first names as count values, with gender code as a filter. A slicer was used to filter data by employee type, and a graph was generated from the filtered data with appropriate titles.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7334" y="609600"/>
            <a:ext cx="859666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rial Black" panose="020B0A04020102020204" pitchFamily="34" charset="0"/>
              </a:rPr>
              <a:t>W</a:t>
            </a:r>
            <a:r>
              <a:rPr sz="3200" spc="-20" dirty="0">
                <a:latin typeface="Arial Black" panose="020B0A04020102020204" pitchFamily="34" charset="0"/>
              </a:rPr>
              <a:t>H</a:t>
            </a:r>
            <a:r>
              <a:rPr sz="3200" spc="20" dirty="0">
                <a:latin typeface="Arial Black" panose="020B0A04020102020204" pitchFamily="34" charset="0"/>
              </a:rPr>
              <a:t>O</a:t>
            </a:r>
            <a:r>
              <a:rPr sz="3200" spc="-235" dirty="0">
                <a:latin typeface="Arial Black" panose="020B0A04020102020204" pitchFamily="34" charset="0"/>
              </a:rPr>
              <a:t> </a:t>
            </a:r>
            <a:r>
              <a:rPr sz="3200" spc="-10" dirty="0">
                <a:latin typeface="Arial Black" panose="020B0A04020102020204" pitchFamily="34" charset="0"/>
              </a:rPr>
              <a:t>AR</a:t>
            </a:r>
            <a:r>
              <a:rPr sz="3200" spc="15" dirty="0">
                <a:latin typeface="Arial Black" panose="020B0A04020102020204" pitchFamily="34" charset="0"/>
              </a:rPr>
              <a:t>E</a:t>
            </a:r>
            <a:r>
              <a:rPr sz="3200" spc="-35" dirty="0">
                <a:latin typeface="Arial Black" panose="020B0A04020102020204" pitchFamily="34" charset="0"/>
              </a:rPr>
              <a:t> </a:t>
            </a:r>
            <a:r>
              <a:rPr sz="3200" spc="-10" dirty="0">
                <a:latin typeface="Arial Black" panose="020B0A04020102020204" pitchFamily="34" charset="0"/>
              </a:rPr>
              <a:t>T</a:t>
            </a:r>
            <a:r>
              <a:rPr sz="3200" spc="-15" dirty="0">
                <a:latin typeface="Arial Black" panose="020B0A04020102020204" pitchFamily="34" charset="0"/>
              </a:rPr>
              <a:t>H</a:t>
            </a:r>
            <a:r>
              <a:rPr sz="3200" spc="15" dirty="0">
                <a:latin typeface="Arial Black" panose="020B0A04020102020204" pitchFamily="34" charset="0"/>
              </a:rPr>
              <a:t>E</a:t>
            </a:r>
            <a:r>
              <a:rPr sz="3200" spc="-35" dirty="0">
                <a:latin typeface="Arial Black" panose="020B0A04020102020204" pitchFamily="34" charset="0"/>
              </a:rPr>
              <a:t> </a:t>
            </a:r>
            <a:r>
              <a:rPr sz="3200" spc="-20" dirty="0">
                <a:latin typeface="Arial Black" panose="020B0A04020102020204" pitchFamily="34" charset="0"/>
              </a:rPr>
              <a:t>E</a:t>
            </a:r>
            <a:r>
              <a:rPr sz="3200" spc="30" dirty="0">
                <a:latin typeface="Arial Black" panose="020B0A04020102020204" pitchFamily="34" charset="0"/>
              </a:rPr>
              <a:t>N</a:t>
            </a:r>
            <a:r>
              <a:rPr sz="3200" spc="15" dirty="0">
                <a:latin typeface="Arial Black" panose="020B0A04020102020204" pitchFamily="34" charset="0"/>
              </a:rPr>
              <a:t>D</a:t>
            </a:r>
            <a:r>
              <a:rPr sz="3200" spc="-45" dirty="0">
                <a:latin typeface="Arial Black" panose="020B0A04020102020204" pitchFamily="34" charset="0"/>
              </a:rPr>
              <a:t> </a:t>
            </a:r>
            <a:r>
              <a:rPr sz="3200" dirty="0">
                <a:latin typeface="Arial Black" panose="020B0A04020102020204" pitchFamily="34" charset="0"/>
              </a:rPr>
              <a:t>U</a:t>
            </a:r>
            <a:r>
              <a:rPr sz="3200" spc="10" dirty="0">
                <a:latin typeface="Arial Black" panose="020B0A04020102020204" pitchFamily="34" charset="0"/>
              </a:rPr>
              <a:t>S</a:t>
            </a:r>
            <a:r>
              <a:rPr sz="3200" spc="-25" dirty="0">
                <a:latin typeface="Arial Black" panose="020B0A04020102020204" pitchFamily="34" charset="0"/>
              </a:rPr>
              <a:t>E</a:t>
            </a:r>
            <a:r>
              <a:rPr sz="3200" spc="-10" dirty="0">
                <a:latin typeface="Arial Black" panose="020B0A04020102020204" pitchFamily="34" charset="0"/>
              </a:rPr>
              <a:t>R</a:t>
            </a:r>
            <a:r>
              <a:rPr sz="3200" spc="5" dirty="0">
                <a:latin typeface="Arial Black" panose="020B0A04020102020204" pitchFamily="34" charset="0"/>
              </a:rPr>
              <a:t>S?</a:t>
            </a:r>
            <a:endParaRPr sz="3200" dirty="0">
              <a:latin typeface="Arial Black" panose="020B0A04020102020204" pitchFamily="34" charset="0"/>
            </a:endParaRPr>
          </a:p>
        </p:txBody>
      </p:sp>
      <p:sp>
        <p:nvSpPr>
          <p:cNvPr id="7" name="Text Placeholder 6">
            <a:extLst>
              <a:ext uri="{FF2B5EF4-FFF2-40B4-BE49-F238E27FC236}">
                <a16:creationId xmlns:a16="http://schemas.microsoft.com/office/drawing/2014/main" id="{CBAA8DA4-DF6D-584C-243A-9D5680217AA4}"/>
              </a:ext>
            </a:extLst>
          </p:cNvPr>
          <p:cNvSpPr>
            <a:spLocks noGrp="1"/>
          </p:cNvSpPr>
          <p:nvPr>
            <p:ph idx="1"/>
          </p:nvPr>
        </p:nvSpPr>
        <p:spPr>
          <a:xfrm>
            <a:off x="805815" y="1577340"/>
            <a:ext cx="10972800" cy="2766060"/>
          </a:xfrm>
        </p:spPr>
        <p:txBody>
          <a:bodyPr>
            <a:normAutofit fontScale="92500" lnSpcReduction="20000"/>
          </a:bodyPr>
          <a:lstStyle/>
          <a:p>
            <a:r>
              <a:rPr lang="en-IN" b="1" dirty="0"/>
              <a:t>Human Resources (HR) Professionals</a:t>
            </a:r>
          </a:p>
          <a:p>
            <a:r>
              <a:rPr lang="en-IN" b="1" dirty="0"/>
              <a:t>Managers</a:t>
            </a:r>
          </a:p>
          <a:p>
            <a:r>
              <a:rPr lang="en-IN" b="1" dirty="0"/>
              <a:t>Employees</a:t>
            </a:r>
          </a:p>
          <a:p>
            <a:r>
              <a:rPr lang="en-IN" b="1" dirty="0"/>
              <a:t>Executives</a:t>
            </a:r>
          </a:p>
          <a:p>
            <a:r>
              <a:rPr lang="en-IN" b="1" dirty="0"/>
              <a:t>External Stakeholders (e.g., Investors, Shareholders)</a:t>
            </a:r>
          </a:p>
          <a:p>
            <a:r>
              <a:rPr lang="en-IN" b="1" dirty="0"/>
              <a:t>Training and development teams</a:t>
            </a:r>
          </a:p>
          <a:p>
            <a:r>
              <a:rPr lang="en-IN" b="1" dirty="0"/>
              <a:t>Supervisor</a:t>
            </a:r>
          </a:p>
          <a:p>
            <a:r>
              <a:rPr lang="en-IN" b="1" dirty="0"/>
              <a:t>Recruitment teams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46111" y="452718"/>
            <a:ext cx="9706429" cy="1121461"/>
          </a:xfrm>
          <a:prstGeom prst="rect">
            <a:avLst/>
          </a:prstGeom>
        </p:spPr>
        <p:txBody>
          <a:bodyPr vert="horz" wrap="square" lIns="0" tIns="13335" rIns="0" bIns="0" rtlCol="0">
            <a:spAutoFit/>
          </a:bodyPr>
          <a:lstStyle/>
          <a:p>
            <a:pPr marL="12700">
              <a:lnSpc>
                <a:spcPct val="100000"/>
              </a:lnSpc>
              <a:spcBef>
                <a:spcPts val="105"/>
              </a:spcBef>
            </a:pPr>
            <a:r>
              <a:rPr sz="3600" spc="10" dirty="0">
                <a:latin typeface="Arial Black" panose="020B0A04020102020204" pitchFamily="34" charset="0"/>
              </a:rPr>
              <a:t>O</a:t>
            </a:r>
            <a:r>
              <a:rPr sz="3600" spc="25" dirty="0">
                <a:latin typeface="Arial Black" panose="020B0A04020102020204" pitchFamily="34" charset="0"/>
              </a:rPr>
              <a:t>U</a:t>
            </a:r>
            <a:r>
              <a:rPr sz="3600" dirty="0">
                <a:latin typeface="Arial Black" panose="020B0A04020102020204" pitchFamily="34" charset="0"/>
              </a:rPr>
              <a:t>R</a:t>
            </a:r>
            <a:r>
              <a:rPr sz="3600" spc="5" dirty="0">
                <a:latin typeface="Arial Black" panose="020B0A04020102020204" pitchFamily="34" charset="0"/>
              </a:rPr>
              <a:t> </a:t>
            </a:r>
            <a:r>
              <a:rPr sz="3600" spc="25" dirty="0">
                <a:latin typeface="Arial Black" panose="020B0A04020102020204" pitchFamily="34" charset="0"/>
              </a:rPr>
              <a:t>S</a:t>
            </a:r>
            <a:r>
              <a:rPr sz="3600" spc="10" dirty="0">
                <a:latin typeface="Arial Black" panose="020B0A04020102020204" pitchFamily="34" charset="0"/>
              </a:rPr>
              <a:t>O</a:t>
            </a:r>
            <a:r>
              <a:rPr sz="3600" spc="25" dirty="0">
                <a:latin typeface="Arial Black" panose="020B0A04020102020204" pitchFamily="34" charset="0"/>
              </a:rPr>
              <a:t>LU</a:t>
            </a:r>
            <a:r>
              <a:rPr sz="3600" spc="-35" dirty="0">
                <a:latin typeface="Arial Black" panose="020B0A04020102020204" pitchFamily="34" charset="0"/>
              </a:rPr>
              <a:t>T</a:t>
            </a:r>
            <a:r>
              <a:rPr sz="3600" spc="-30" dirty="0">
                <a:latin typeface="Arial Black" panose="020B0A04020102020204" pitchFamily="34" charset="0"/>
              </a:rPr>
              <a:t>I</a:t>
            </a:r>
            <a:r>
              <a:rPr sz="3600" spc="10" dirty="0">
                <a:latin typeface="Arial Black" panose="020B0A04020102020204" pitchFamily="34" charset="0"/>
              </a:rPr>
              <a:t>O</a:t>
            </a:r>
            <a:r>
              <a:rPr sz="3600" dirty="0">
                <a:latin typeface="Arial Black" panose="020B0A04020102020204" pitchFamily="34" charset="0"/>
              </a:rPr>
              <a:t>N</a:t>
            </a:r>
            <a:r>
              <a:rPr sz="3600" spc="-345" dirty="0">
                <a:latin typeface="Arial Black" panose="020B0A04020102020204" pitchFamily="34" charset="0"/>
              </a:rPr>
              <a:t> </a:t>
            </a:r>
            <a:r>
              <a:rPr sz="3600" spc="-35" dirty="0">
                <a:latin typeface="Arial Black" panose="020B0A04020102020204" pitchFamily="34" charset="0"/>
              </a:rPr>
              <a:t>A</a:t>
            </a:r>
            <a:r>
              <a:rPr sz="3600" spc="-5" dirty="0">
                <a:latin typeface="Arial Black" panose="020B0A04020102020204" pitchFamily="34" charset="0"/>
              </a:rPr>
              <a:t>N</a:t>
            </a:r>
            <a:r>
              <a:rPr sz="3600" dirty="0">
                <a:latin typeface="Arial Black" panose="020B0A04020102020204" pitchFamily="34" charset="0"/>
              </a:rPr>
              <a:t>D</a:t>
            </a:r>
            <a:r>
              <a:rPr sz="3600" spc="35" dirty="0">
                <a:latin typeface="Arial Black" panose="020B0A04020102020204" pitchFamily="34" charset="0"/>
              </a:rPr>
              <a:t> </a:t>
            </a:r>
            <a:r>
              <a:rPr sz="3600" spc="-30" dirty="0">
                <a:latin typeface="Arial Black" panose="020B0A04020102020204" pitchFamily="34" charset="0"/>
              </a:rPr>
              <a:t>I</a:t>
            </a:r>
            <a:r>
              <a:rPr sz="3600" spc="-35" dirty="0">
                <a:latin typeface="Arial Black" panose="020B0A04020102020204" pitchFamily="34" charset="0"/>
              </a:rPr>
              <a:t>T</a:t>
            </a:r>
            <a:r>
              <a:rPr sz="3600" dirty="0">
                <a:latin typeface="Arial Black" panose="020B0A04020102020204" pitchFamily="34" charset="0"/>
              </a:rPr>
              <a:t>S</a:t>
            </a:r>
            <a:r>
              <a:rPr sz="3600" spc="60" dirty="0">
                <a:latin typeface="Arial Black" panose="020B0A04020102020204" pitchFamily="34" charset="0"/>
              </a:rPr>
              <a:t> </a:t>
            </a:r>
            <a:r>
              <a:rPr sz="3600" spc="-295" dirty="0">
                <a:latin typeface="Arial Black" panose="020B0A04020102020204" pitchFamily="34" charset="0"/>
              </a:rPr>
              <a:t>V</a:t>
            </a:r>
            <a:r>
              <a:rPr sz="3600" spc="-35" dirty="0">
                <a:latin typeface="Arial Black" panose="020B0A04020102020204" pitchFamily="34" charset="0"/>
              </a:rPr>
              <a:t>A</a:t>
            </a:r>
            <a:r>
              <a:rPr sz="3600" spc="25" dirty="0">
                <a:latin typeface="Arial Black" panose="020B0A04020102020204" pitchFamily="34" charset="0"/>
              </a:rPr>
              <a:t>LU</a:t>
            </a:r>
            <a:r>
              <a:rPr sz="3600" dirty="0">
                <a:latin typeface="Arial Black" panose="020B0A04020102020204" pitchFamily="34" charset="0"/>
              </a:rPr>
              <a:t>E</a:t>
            </a:r>
            <a:r>
              <a:rPr sz="3600" spc="-65" dirty="0">
                <a:latin typeface="Arial Black" panose="020B0A04020102020204" pitchFamily="34" charset="0"/>
              </a:rPr>
              <a:t> </a:t>
            </a:r>
            <a:r>
              <a:rPr sz="3600" spc="-15" dirty="0">
                <a:latin typeface="Arial Black" panose="020B0A04020102020204" pitchFamily="34" charset="0"/>
              </a:rPr>
              <a:t>P</a:t>
            </a:r>
            <a:r>
              <a:rPr sz="3600" spc="-30" dirty="0">
                <a:latin typeface="Arial Black" panose="020B0A04020102020204" pitchFamily="34" charset="0"/>
              </a:rPr>
              <a:t>R</a:t>
            </a:r>
            <a:r>
              <a:rPr sz="3600" spc="10" dirty="0">
                <a:latin typeface="Arial Black" panose="020B0A04020102020204" pitchFamily="34" charset="0"/>
              </a:rPr>
              <a:t>O</a:t>
            </a:r>
            <a:r>
              <a:rPr sz="3600" spc="-15" dirty="0">
                <a:latin typeface="Arial Black" panose="020B0A04020102020204" pitchFamily="34" charset="0"/>
              </a:rPr>
              <a:t>P</a:t>
            </a:r>
            <a:r>
              <a:rPr sz="3600" spc="10" dirty="0">
                <a:latin typeface="Arial Black" panose="020B0A04020102020204" pitchFamily="34" charset="0"/>
              </a:rPr>
              <a:t>O</a:t>
            </a:r>
            <a:r>
              <a:rPr sz="3600" spc="25" dirty="0">
                <a:latin typeface="Arial Black" panose="020B0A04020102020204" pitchFamily="34" charset="0"/>
              </a:rPr>
              <a:t>S</a:t>
            </a:r>
            <a:r>
              <a:rPr sz="3600" spc="-30" dirty="0">
                <a:latin typeface="Arial Black" panose="020B0A04020102020204" pitchFamily="34" charset="0"/>
              </a:rPr>
              <a:t>I</a:t>
            </a:r>
            <a:r>
              <a:rPr sz="3600" spc="-35" dirty="0">
                <a:latin typeface="Arial Black" panose="020B0A04020102020204" pitchFamily="34" charset="0"/>
              </a:rPr>
              <a:t>T</a:t>
            </a:r>
            <a:r>
              <a:rPr sz="3600" spc="-30" dirty="0">
                <a:latin typeface="Arial Black" panose="020B0A04020102020204" pitchFamily="34" charset="0"/>
              </a:rPr>
              <a:t>I</a:t>
            </a:r>
            <a:r>
              <a:rPr sz="3600" spc="10" dirty="0">
                <a:latin typeface="Arial Black" panose="020B0A04020102020204" pitchFamily="34" charset="0"/>
              </a:rPr>
              <a:t>O</a:t>
            </a:r>
            <a:r>
              <a:rPr sz="3600" dirty="0">
                <a:latin typeface="Arial Black" panose="020B0A04020102020204" pitchFamily="34" charset="0"/>
              </a:rPr>
              <a:t>N</a:t>
            </a:r>
          </a:p>
        </p:txBody>
      </p:sp>
      <p:sp>
        <p:nvSpPr>
          <p:cNvPr id="8" name="Text Placeholder 7">
            <a:extLst>
              <a:ext uri="{FF2B5EF4-FFF2-40B4-BE49-F238E27FC236}">
                <a16:creationId xmlns:a16="http://schemas.microsoft.com/office/drawing/2014/main" id="{1AE9F9C4-BF74-BC8D-754F-0E6D81BEC1C0}"/>
              </a:ext>
            </a:extLst>
          </p:cNvPr>
          <p:cNvSpPr>
            <a:spLocks noGrp="1"/>
          </p:cNvSpPr>
          <p:nvPr>
            <p:ph idx="1"/>
          </p:nvPr>
        </p:nvSpPr>
        <p:spPr>
          <a:xfrm>
            <a:off x="3176270" y="2019300"/>
            <a:ext cx="6177280" cy="2133600"/>
          </a:xfrm>
        </p:spPr>
        <p:txBody>
          <a:bodyPr>
            <a:normAutofit/>
          </a:bodyPr>
          <a:lstStyle/>
          <a:p>
            <a:r>
              <a:rPr lang="en-IN" b="1" dirty="0"/>
              <a:t>Filter- Remove blanks </a:t>
            </a:r>
          </a:p>
          <a:p>
            <a:r>
              <a:rPr lang="en-IN" b="1" dirty="0"/>
              <a:t>Conditional formatting- Missing values</a:t>
            </a:r>
          </a:p>
          <a:p>
            <a:r>
              <a:rPr lang="en-IN" b="1" dirty="0"/>
              <a:t>Graph- Visualization</a:t>
            </a:r>
          </a:p>
          <a:p>
            <a:r>
              <a:rPr lang="en-IN" b="1" dirty="0"/>
              <a:t>Pivot table- Analysis</a:t>
            </a:r>
          </a:p>
          <a:p>
            <a:r>
              <a:rPr lang="en-IN" b="1" dirty="0"/>
              <a:t>Slicer- Filtering</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smtClean="0">
                <a:latin typeface="Arial Black" panose="020B0A04020102020204" pitchFamily="34" charset="0"/>
              </a:rPr>
              <a:t>Dataset Description</a:t>
            </a:r>
            <a:endParaRPr lang="en-IN" dirty="0">
              <a:latin typeface="Arial Black" panose="020B0A04020102020204" pitchFamily="34" charset="0"/>
            </a:endParaRPr>
          </a:p>
        </p:txBody>
      </p:sp>
      <p:sp>
        <p:nvSpPr>
          <p:cNvPr id="3" name="Text Placeholder 2">
            <a:extLst>
              <a:ext uri="{FF2B5EF4-FFF2-40B4-BE49-F238E27FC236}">
                <a16:creationId xmlns:a16="http://schemas.microsoft.com/office/drawing/2014/main" id="{858628EA-D781-6F59-B223-E0E2DBCD98B0}"/>
              </a:ext>
            </a:extLst>
          </p:cNvPr>
          <p:cNvSpPr>
            <a:spLocks noGrp="1"/>
          </p:cNvSpPr>
          <p:nvPr>
            <p:ph idx="1"/>
          </p:nvPr>
        </p:nvSpPr>
        <p:spPr>
          <a:xfrm>
            <a:off x="785812" y="1676400"/>
            <a:ext cx="10872788" cy="2895600"/>
          </a:xfrm>
        </p:spPr>
        <p:txBody>
          <a:bodyPr>
            <a:normAutofit fontScale="85000" lnSpcReduction="20000"/>
          </a:bodyPr>
          <a:lstStyle/>
          <a:p>
            <a:r>
              <a:rPr lang="en-IN" b="1" dirty="0"/>
              <a:t>Employee id </a:t>
            </a:r>
          </a:p>
          <a:p>
            <a:r>
              <a:rPr lang="en-IN" b="1" dirty="0"/>
              <a:t>Employee first name</a:t>
            </a:r>
          </a:p>
          <a:p>
            <a:r>
              <a:rPr lang="en-IN" b="1" dirty="0"/>
              <a:t>Employee last name </a:t>
            </a:r>
          </a:p>
          <a:p>
            <a:r>
              <a:rPr lang="en-IN" b="1" dirty="0"/>
              <a:t>Employee classification type</a:t>
            </a:r>
          </a:p>
          <a:p>
            <a:r>
              <a:rPr lang="en-IN" b="1" dirty="0"/>
              <a:t>Gender code</a:t>
            </a:r>
          </a:p>
          <a:p>
            <a:r>
              <a:rPr lang="en-IN" b="1" dirty="0"/>
              <a:t>Current employee performance </a:t>
            </a:r>
          </a:p>
          <a:p>
            <a:r>
              <a:rPr lang="en-IN" b="1" dirty="0"/>
              <a:t>Business unit</a:t>
            </a:r>
          </a:p>
          <a:p>
            <a:r>
              <a:rPr lang="en-IN" b="1" dirty="0"/>
              <a:t>Employee type</a:t>
            </a:r>
          </a:p>
          <a:p>
            <a:r>
              <a:rPr lang="en-IN" b="1" dirty="0"/>
              <a:t>Performance leve</a:t>
            </a:r>
            <a:r>
              <a:rPr lang="en-IN" dirty="0"/>
              <a:t>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570669"/>
          </a:xfrm>
          <a:prstGeom prst="rect">
            <a:avLst/>
          </a:prstGeom>
        </p:spPr>
        <p:txBody>
          <a:bodyPr vert="horz" wrap="square" lIns="0" tIns="16510" rIns="0" bIns="0" rtlCol="0">
            <a:spAutoFit/>
          </a:bodyPr>
          <a:lstStyle/>
          <a:p>
            <a:pPr marL="12700">
              <a:lnSpc>
                <a:spcPct val="100000"/>
              </a:lnSpc>
              <a:spcBef>
                <a:spcPts val="130"/>
              </a:spcBef>
            </a:pPr>
            <a:r>
              <a:rPr spc="15" dirty="0">
                <a:latin typeface="Arial Black" panose="020B0A04020102020204" pitchFamily="34" charset="0"/>
              </a:rPr>
              <a:t>THE</a:t>
            </a:r>
            <a:r>
              <a:rPr spc="20" dirty="0">
                <a:latin typeface="Arial Black" panose="020B0A04020102020204" pitchFamily="34" charset="0"/>
              </a:rPr>
              <a:t> </a:t>
            </a:r>
            <a:r>
              <a:rPr lang="en-US" spc="20" dirty="0">
                <a:latin typeface="Arial Black" panose="020B0A04020102020204" pitchFamily="34" charset="0"/>
              </a:rPr>
              <a:t>"</a:t>
            </a:r>
            <a:r>
              <a:rPr spc="10" dirty="0">
                <a:latin typeface="Arial Black" panose="020B0A04020102020204" pitchFamily="34" charset="0"/>
              </a:rPr>
              <a:t>WOW</a:t>
            </a:r>
            <a:r>
              <a:rPr lang="en-US" spc="10" dirty="0">
                <a:latin typeface="Arial Black" panose="020B0A04020102020204" pitchFamily="34" charset="0"/>
              </a:rPr>
              <a:t>"</a:t>
            </a:r>
            <a:r>
              <a:rPr spc="85" dirty="0">
                <a:latin typeface="Arial Black" panose="020B0A04020102020204" pitchFamily="34" charset="0"/>
              </a:rPr>
              <a:t> </a:t>
            </a:r>
            <a:r>
              <a:rPr spc="10" dirty="0">
                <a:latin typeface="Arial Black" panose="020B0A04020102020204" pitchFamily="34" charset="0"/>
              </a:rPr>
              <a:t>IN</a:t>
            </a:r>
            <a:r>
              <a:rPr spc="-5" dirty="0">
                <a:latin typeface="Arial Black" panose="020B0A04020102020204" pitchFamily="34" charset="0"/>
              </a:rPr>
              <a:t> </a:t>
            </a:r>
            <a:r>
              <a:rPr spc="15" dirty="0">
                <a:latin typeface="Arial Black" panose="020B0A04020102020204" pitchFamily="34" charset="0"/>
              </a:rPr>
              <a:t>OUR</a:t>
            </a:r>
            <a:r>
              <a:rPr spc="-10" dirty="0">
                <a:latin typeface="Arial Black" panose="020B0A04020102020204" pitchFamily="34" charset="0"/>
              </a:rPr>
              <a:t> </a:t>
            </a:r>
            <a:r>
              <a:rPr spc="20" dirty="0">
                <a:latin typeface="Arial Black" panose="020B0A04020102020204" pitchFamily="34" charset="0"/>
              </a:rPr>
              <a:t>SOLUTION</a:t>
            </a:r>
            <a:endParaRPr dirty="0">
              <a:latin typeface="Arial Black" panose="020B0A040201020202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2042160"/>
            <a:ext cx="7315200"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t>{=IFS(Z8&gt;=5,"VERY HIGH,"Z8&gt;=4,"HIGH,"Z8&gt;=3,"MED,"TRUE,"LOW")</a:t>
            </a:r>
          </a:p>
          <a:p>
            <a:r>
              <a:rPr lang="en-US" sz="2800" dirty="0">
                <a:latin typeface="Times New Roman" panose="02020603050405020304" pitchFamily="18" charset="0"/>
                <a:cs typeface="Times New Roman" panose="02020603050405020304" pitchFamily="18" charset="0"/>
              </a:rPr>
              <a:t>For converting the current employee rating numerical values into verbal format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472</TotalTime>
  <Words>542</Words>
  <Application>Microsoft Office PowerPoint</Application>
  <PresentationFormat>Widescreen</PresentationFormat>
  <Paragraphs>101</Paragraphs>
  <Slides>13</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Aharoni</vt:lpstr>
      <vt:lpstr>Arabic Typesetting</vt:lpstr>
      <vt:lpstr>Arial</vt:lpstr>
      <vt:lpstr>Arial Black</vt:lpstr>
      <vt:lpstr>Baskerville Old Face</vt:lpstr>
      <vt:lpstr>Bell MT</vt:lpstr>
      <vt:lpstr>Bodoni MT Black</vt:lpstr>
      <vt:lpstr>Calibri</vt:lpstr>
      <vt:lpstr>Cooper Black</vt:lpstr>
      <vt:lpstr>Microsoft Yi Baiti</vt:lpstr>
      <vt:lpstr>Times New Roman</vt:lpstr>
      <vt:lpstr>Trebuchet MS</vt:lpstr>
      <vt:lpstr>Wingdings 3</vt:lpstr>
      <vt:lpstr>Facet</vt:lpstr>
      <vt:lpstr>Employee Data Analysis using Excel  </vt:lpstr>
      <vt:lpstr>PROJECT TITLE                      EMPLOYEE PERFORMANCE ANALYSIS USING EXCEL</vt:lpstr>
      <vt:lpstr>  </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MONISHA</cp:lastModifiedBy>
  <cp:revision>33</cp:revision>
  <dcterms:created xsi:type="dcterms:W3CDTF">2024-03-29T15:07:22Z</dcterms:created>
  <dcterms:modified xsi:type="dcterms:W3CDTF">2024-09-07T16:03:16Z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