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9" r:id="rId10"/>
    <p:sldId id="263" r:id="rId11"/>
    <p:sldId id="264" r:id="rId12"/>
    <p:sldId id="271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thi\Downloads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analysis.xlsx]Sheet3!PivotTable1</c:name>
    <c:fmtId val="5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 Fred Dudeney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Sheet3!$B$5:$B$175</c:f>
              <c:numCache>
                <c:formatCode>General</c:formatCode>
                <c:ptCount val="170"/>
                <c:pt idx="132">
                  <c:v>88689.09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B3-4FA1-93D4-10527752EC00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 Jamesy O'Ferris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Sheet3!$C$5:$C$175</c:f>
              <c:numCache>
                <c:formatCode>General</c:formatCode>
                <c:ptCount val="170"/>
                <c:pt idx="20">
                  <c:v>36547.58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B3-4FA1-93D4-10527752EC00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 Jill Shipsey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Sheet3!$D$5:$D$175</c:f>
              <c:numCache>
                <c:formatCode>General</c:formatCode>
                <c:ptCount val="170"/>
                <c:pt idx="72">
                  <c:v>52963.65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B3-4FA1-93D4-10527752EC00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 Joaquin McVitty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Sheet3!$E$5:$E$175</c:f>
              <c:numCache>
                <c:formatCode>General</c:formatCode>
                <c:ptCount val="170"/>
                <c:pt idx="28">
                  <c:v>68860.399999999994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B3-4FA1-93D4-10527752EC00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 Kath Bletsoe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Sheet3!$F$5:$F$175</c:f>
              <c:numCache>
                <c:formatCode>General</c:formatCode>
                <c:ptCount val="170"/>
                <c:pt idx="133">
                  <c:v>65699.02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B3-4FA1-93D4-10527752EC00}"/>
            </c:ext>
          </c:extLst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 Leena Bruckshaw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Sheet3!$G$5:$G$175</c:f>
              <c:numCache>
                <c:formatCode>General</c:formatCode>
                <c:ptCount val="170"/>
                <c:pt idx="24">
                  <c:v>74279.009999999995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3B3-4FA1-93D4-10527752EC00}"/>
            </c:ext>
          </c:extLst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 Louise Lamming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Sheet3!$H$5:$H$175</c:f>
              <c:numCache>
                <c:formatCode>General</c:formatCode>
                <c:ptCount val="170"/>
                <c:pt idx="56">
                  <c:v>41934.71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3B3-4FA1-93D4-10527752EC00}"/>
            </c:ext>
          </c:extLst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 Pippy Shepperd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Sheet3!$I$5:$I$175</c:f>
              <c:numCache>
                <c:formatCode>General</c:formatCode>
                <c:ptCount val="170"/>
                <c:pt idx="117">
                  <c:v>44845.33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3B3-4FA1-93D4-10527752EC00}"/>
            </c:ext>
          </c:extLst>
        </c:ser>
        <c:ser>
          <c:idx val="8"/>
          <c:order val="8"/>
          <c:tx>
            <c:strRef>
              <c:f>Sheet3!$J$3:$J$4</c:f>
              <c:strCache>
                <c:ptCount val="1"/>
                <c:pt idx="0">
                  <c:v> Wyn Treadger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Sheet3!$J$5:$J$175</c:f>
              <c:numCache>
                <c:formatCode>General</c:formatCode>
                <c:ptCount val="170"/>
                <c:pt idx="101">
                  <c:v>69192.850000000006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B3-4FA1-93D4-10527752EC00}"/>
            </c:ext>
          </c:extLst>
        </c:ser>
        <c:ser>
          <c:idx val="9"/>
          <c:order val="9"/>
          <c:tx>
            <c:strRef>
              <c:f>Sheet3!$K$3:$K$4</c:f>
              <c:strCache>
                <c:ptCount val="1"/>
                <c:pt idx="0">
                  <c:v>Abigael Basire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Sheet3!$K$5:$K$175</c:f>
              <c:numCache>
                <c:formatCode>General</c:formatCode>
                <c:ptCount val="170"/>
                <c:pt idx="21">
                  <c:v>61624.77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3B3-4FA1-93D4-10527752EC00}"/>
            </c:ext>
          </c:extLst>
        </c:ser>
        <c:ser>
          <c:idx val="10"/>
          <c:order val="10"/>
          <c:tx>
            <c:strRef>
              <c:f>Sheet3!$L$3:$L$4</c:f>
              <c:strCache>
                <c:ptCount val="1"/>
                <c:pt idx="0">
                  <c:v>Adela Dowsett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Sheet3!$L$5:$L$175</c:f>
              <c:numCache>
                <c:formatCode>General</c:formatCode>
                <c:ptCount val="170"/>
                <c:pt idx="10">
                  <c:v>95017.1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3B3-4FA1-93D4-10527752EC00}"/>
            </c:ext>
          </c:extLst>
        </c:ser>
        <c:ser>
          <c:idx val="11"/>
          <c:order val="11"/>
          <c:tx>
            <c:strRef>
              <c:f>Sheet3!$M$3:$M$4</c:f>
              <c:strCache>
                <c:ptCount val="1"/>
                <c:pt idx="0">
                  <c:v>Adey Ryal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Sheet3!$M$5:$M$175</c:f>
              <c:numCache>
                <c:formatCode>General</c:formatCode>
                <c:ptCount val="170"/>
                <c:pt idx="4">
                  <c:v>32496.880000000001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3B3-4FA1-93D4-10527752EC00}"/>
            </c:ext>
          </c:extLst>
        </c:ser>
        <c:ser>
          <c:idx val="12"/>
          <c:order val="12"/>
          <c:tx>
            <c:strRef>
              <c:f>Sheet3!$N$3:$N$4</c:f>
              <c:strCache>
                <c:ptCount val="1"/>
                <c:pt idx="0">
                  <c:v>Adolph McNalley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Sheet3!$N$5:$N$175</c:f>
              <c:numCache>
                <c:formatCode>General</c:formatCode>
                <c:ptCount val="170"/>
                <c:pt idx="143">
                  <c:v>85918.61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3B3-4FA1-93D4-10527752EC00}"/>
            </c:ext>
          </c:extLst>
        </c:ser>
        <c:ser>
          <c:idx val="13"/>
          <c:order val="13"/>
          <c:tx>
            <c:strRef>
              <c:f>Sheet3!$O$3:$O$4</c:f>
              <c:strCache>
                <c:ptCount val="1"/>
                <c:pt idx="0">
                  <c:v>Adrianne Gave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Sheet3!$O$5:$O$175</c:f>
              <c:numCache>
                <c:formatCode>General</c:formatCode>
                <c:ptCount val="170"/>
                <c:pt idx="160">
                  <c:v>78443.78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3B3-4FA1-93D4-10527752EC00}"/>
            </c:ext>
          </c:extLst>
        </c:ser>
        <c:ser>
          <c:idx val="14"/>
          <c:order val="14"/>
          <c:tx>
            <c:strRef>
              <c:f>Sheet3!$P$3:$P$4</c:f>
              <c:strCache>
                <c:ptCount val="1"/>
                <c:pt idx="0">
                  <c:v>Aileen McCritchie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Sheet3!$P$5:$P$175</c:f>
              <c:numCache>
                <c:formatCode>General</c:formatCode>
                <c:ptCount val="170"/>
                <c:pt idx="83">
                  <c:v>160338.84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3B3-4FA1-93D4-10527752EC00}"/>
            </c:ext>
          </c:extLst>
        </c:ser>
        <c:ser>
          <c:idx val="15"/>
          <c:order val="15"/>
          <c:tx>
            <c:strRef>
              <c:f>Sheet3!$Q$3:$Q$4</c:f>
              <c:strCache>
                <c:ptCount val="1"/>
                <c:pt idx="0">
                  <c:v>Aldrich  Glenny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Sheet3!$Q$5:$Q$175</c:f>
              <c:numCache>
                <c:formatCode>General</c:formatCode>
                <c:ptCount val="170"/>
                <c:pt idx="121">
                  <c:v>181768.64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3B3-4FA1-93D4-10527752EC00}"/>
            </c:ext>
          </c:extLst>
        </c:ser>
        <c:ser>
          <c:idx val="16"/>
          <c:order val="16"/>
          <c:tx>
            <c:strRef>
              <c:f>Sheet3!$R$3:$R$4</c:f>
              <c:strCache>
                <c:ptCount val="1"/>
                <c:pt idx="0">
                  <c:v>Alexandros Rackley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Sheet3!$R$5:$R$175</c:f>
              <c:numCache>
                <c:formatCode>General</c:formatCode>
                <c:ptCount val="170"/>
                <c:pt idx="156">
                  <c:v>75733.740000000005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3B3-4FA1-93D4-10527752EC00}"/>
            </c:ext>
          </c:extLst>
        </c:ser>
        <c:ser>
          <c:idx val="17"/>
          <c:order val="17"/>
          <c:tx>
            <c:strRef>
              <c:f>Sheet3!$S$3:$S$4</c:f>
              <c:strCache>
                <c:ptCount val="1"/>
                <c:pt idx="0">
                  <c:v>Alexis Gotfrey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Sheet3!$S$5:$S$175</c:f>
              <c:numCache>
                <c:formatCode>General</c:formatCode>
                <c:ptCount val="170"/>
                <c:pt idx="11">
                  <c:v>114465.93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3B3-4FA1-93D4-10527752EC00}"/>
            </c:ext>
          </c:extLst>
        </c:ser>
        <c:ser>
          <c:idx val="18"/>
          <c:order val="18"/>
          <c:tx>
            <c:strRef>
              <c:f>Sheet3!$T$3:$T$4</c:f>
              <c:strCache>
                <c:ptCount val="1"/>
                <c:pt idx="0">
                  <c:v>Alic Bagg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Sheet3!$T$5:$T$175</c:f>
              <c:numCache>
                <c:formatCode>General</c:formatCode>
                <c:ptCount val="170"/>
                <c:pt idx="94">
                  <c:v>113747.56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C3B3-4FA1-93D4-10527752EC00}"/>
            </c:ext>
          </c:extLst>
        </c:ser>
        <c:ser>
          <c:idx val="19"/>
          <c:order val="19"/>
          <c:tx>
            <c:strRef>
              <c:f>Sheet3!$U$3:$U$4</c:f>
              <c:strCache>
                <c:ptCount val="1"/>
                <c:pt idx="0">
                  <c:v>Alicea Pudsall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Sheet3!$U$5:$U$175</c:f>
              <c:numCache>
                <c:formatCode>General</c:formatCode>
                <c:ptCount val="170"/>
                <c:pt idx="16">
                  <c:v>67633.850000000006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C3B3-4FA1-93D4-10527752EC00}"/>
            </c:ext>
          </c:extLst>
        </c:ser>
        <c:ser>
          <c:idx val="20"/>
          <c:order val="20"/>
          <c:tx>
            <c:strRef>
              <c:f>Sheet3!$V$3:$V$4</c:f>
              <c:strCache>
                <c:ptCount val="1"/>
                <c:pt idx="0">
                  <c:v>Aloise MacCathay 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Sheet3!$V$5:$V$175</c:f>
              <c:numCache>
                <c:formatCode>General</c:formatCode>
                <c:ptCount val="170"/>
              </c:numCache>
            </c:numRef>
          </c:val>
          <c:extLst>
            <c:ext xmlns:c16="http://schemas.microsoft.com/office/drawing/2014/chart" uri="{C3380CC4-5D6E-409C-BE32-E72D297353CC}">
              <c16:uniqueId val="{00000014-C3B3-4FA1-93D4-10527752EC00}"/>
            </c:ext>
          </c:extLst>
        </c:ser>
        <c:ser>
          <c:idx val="21"/>
          <c:order val="21"/>
          <c:tx>
            <c:strRef>
              <c:f>Sheet3!$W$3:$W$4</c:f>
              <c:strCache>
                <c:ptCount val="1"/>
                <c:pt idx="0">
                  <c:v>Althea  Bronger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Sheet3!$W$5:$W$175</c:f>
              <c:numCache>
                <c:formatCode>General</c:formatCode>
                <c:ptCount val="170"/>
                <c:pt idx="51">
                  <c:v>104335.03999999999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C3B3-4FA1-93D4-10527752EC00}"/>
            </c:ext>
          </c:extLst>
        </c:ser>
        <c:ser>
          <c:idx val="22"/>
          <c:order val="22"/>
          <c:tx>
            <c:strRef>
              <c:f>Sheet3!$X$3:$X$4</c:f>
              <c:strCache>
                <c:ptCount val="1"/>
                <c:pt idx="0">
                  <c:v>Aluin Churly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Sheet3!$X$5:$X$175</c:f>
              <c:numCache>
                <c:formatCode>General</c:formatCode>
                <c:ptCount val="170"/>
                <c:pt idx="25">
                  <c:v>96555.53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C3B3-4FA1-93D4-10527752EC00}"/>
            </c:ext>
          </c:extLst>
        </c:ser>
        <c:ser>
          <c:idx val="23"/>
          <c:order val="23"/>
          <c:tx>
            <c:strRef>
              <c:f>Sheet3!$Y$3:$Y$4</c:f>
              <c:strCache>
                <c:ptCount val="1"/>
                <c:pt idx="0">
                  <c:v>Alyosha Riquet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Sheet3!$Y$5:$Y$175</c:f>
              <c:numCache>
                <c:formatCode>General</c:formatCode>
                <c:ptCount val="170"/>
                <c:pt idx="34">
                  <c:v>89838.77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C3B3-4FA1-93D4-10527752EC00}"/>
            </c:ext>
          </c:extLst>
        </c:ser>
        <c:ser>
          <c:idx val="24"/>
          <c:order val="24"/>
          <c:tx>
            <c:strRef>
              <c:f>Sheet3!$Z$3:$Z$4</c:f>
              <c:strCache>
                <c:ptCount val="1"/>
                <c:pt idx="0">
                  <c:v>Amery Ofer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Sheet3!$Z$5:$Z$175</c:f>
              <c:numCache>
                <c:formatCode>General</c:formatCode>
                <c:ptCount val="170"/>
                <c:pt idx="75">
                  <c:v>111049.84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3B3-4FA1-93D4-10527752EC00}"/>
            </c:ext>
          </c:extLst>
        </c:ser>
        <c:ser>
          <c:idx val="25"/>
          <c:order val="25"/>
          <c:tx>
            <c:strRef>
              <c:f>Sheet3!$AA$3:$AA$4</c:f>
              <c:strCache>
                <c:ptCount val="1"/>
                <c:pt idx="0">
                  <c:v>Anjanette Ferre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Sheet3!$AA$5:$AA$175</c:f>
              <c:numCache>
                <c:formatCode>General</c:formatCode>
                <c:ptCount val="170"/>
                <c:pt idx="21">
                  <c:v>67957.899999999994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C3B3-4FA1-93D4-10527752EC00}"/>
            </c:ext>
          </c:extLst>
        </c:ser>
        <c:ser>
          <c:idx val="26"/>
          <c:order val="26"/>
          <c:tx>
            <c:strRef>
              <c:f>Sheet3!$AB$3:$AB$4</c:f>
              <c:strCache>
                <c:ptCount val="1"/>
                <c:pt idx="0">
                  <c:v>Ansley Gounel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Sheet3!$AB$5:$AB$175</c:f>
              <c:numCache>
                <c:formatCode>General</c:formatCode>
                <c:ptCount val="170"/>
                <c:pt idx="159">
                  <c:v>76876.479999999996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C3B3-4FA1-93D4-10527752EC00}"/>
            </c:ext>
          </c:extLst>
        </c:ser>
        <c:ser>
          <c:idx val="27"/>
          <c:order val="27"/>
          <c:tx>
            <c:strRef>
              <c:f>Sheet3!$AC$3:$AC$4</c:f>
              <c:strCache>
                <c:ptCount val="1"/>
                <c:pt idx="0">
                  <c:v>Antonetta  Coggeshall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Sheet3!$AC$5:$AC$175</c:f>
              <c:numCache>
                <c:formatCode>General</c:formatCode>
                <c:ptCount val="170"/>
                <c:pt idx="79">
                  <c:v>96753.78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C3B3-4FA1-93D4-10527752EC00}"/>
            </c:ext>
          </c:extLst>
        </c:ser>
        <c:ser>
          <c:idx val="28"/>
          <c:order val="28"/>
          <c:tx>
            <c:strRef>
              <c:f>Sheet3!$AD$3:$AD$4</c:f>
              <c:strCache>
                <c:ptCount val="1"/>
                <c:pt idx="0">
                  <c:v>Ardella Dyment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Sheet3!$AD$5:$AD$175</c:f>
              <c:numCache>
                <c:formatCode>General</c:formatCode>
                <c:ptCount val="170"/>
                <c:pt idx="91">
                  <c:v>70649.460000000006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C3B3-4FA1-93D4-10527752EC00}"/>
            </c:ext>
          </c:extLst>
        </c:ser>
        <c:ser>
          <c:idx val="29"/>
          <c:order val="29"/>
          <c:tx>
            <c:strRef>
              <c:f>Sheet3!$AE$3:$AE$4</c:f>
              <c:strCache>
                <c:ptCount val="1"/>
                <c:pt idx="0">
                  <c:v>Audry Yu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Sheet3!$AE$5:$AE$175</c:f>
              <c:numCache>
                <c:formatCode>General</c:formatCode>
                <c:ptCount val="170"/>
                <c:pt idx="7">
                  <c:v>101187.36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C3B3-4FA1-93D4-10527752EC00}"/>
            </c:ext>
          </c:extLst>
        </c:ser>
        <c:ser>
          <c:idx val="30"/>
          <c:order val="30"/>
          <c:tx>
            <c:strRef>
              <c:f>Sheet3!$AF$3:$AF$4</c:f>
              <c:strCache>
                <c:ptCount val="1"/>
                <c:pt idx="0">
                  <c:v>Barbara-anne Kenchington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Sheet3!$AF$5:$AF$175</c:f>
              <c:numCache>
                <c:formatCode>General</c:formatCode>
                <c:ptCount val="170"/>
                <c:pt idx="37">
                  <c:v>88034.67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C3B3-4FA1-93D4-10527752EC00}"/>
            </c:ext>
          </c:extLst>
        </c:ser>
        <c:ser>
          <c:idx val="31"/>
          <c:order val="31"/>
          <c:tx>
            <c:strRef>
              <c:f>Sheet3!$AG$3:$AG$4</c:f>
              <c:strCache>
                <c:ptCount val="1"/>
                <c:pt idx="0">
                  <c:v>Bari Toffano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Sheet3!$AG$5:$AG$175</c:f>
              <c:numCache>
                <c:formatCode>General</c:formatCode>
                <c:ptCount val="170"/>
                <c:pt idx="31">
                  <c:v>213550.28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C3B3-4FA1-93D4-10527752EC00}"/>
            </c:ext>
          </c:extLst>
        </c:ser>
        <c:ser>
          <c:idx val="32"/>
          <c:order val="32"/>
          <c:tx>
            <c:strRef>
              <c:f>Sheet3!$AH$3:$AH$4</c:f>
              <c:strCache>
                <c:ptCount val="1"/>
                <c:pt idx="0">
                  <c:v>Barr Faughny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Sheet3!$AH$5:$AH$175</c:f>
              <c:numCache>
                <c:formatCode>General</c:formatCode>
                <c:ptCount val="170"/>
                <c:pt idx="62">
                  <c:v>68008.55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C3B3-4FA1-93D4-10527752EC00}"/>
            </c:ext>
          </c:extLst>
        </c:ser>
        <c:ser>
          <c:idx val="33"/>
          <c:order val="33"/>
          <c:tx>
            <c:strRef>
              <c:f>Sheet3!$AI$3:$AI$4</c:f>
              <c:strCache>
                <c:ptCount val="1"/>
                <c:pt idx="0">
                  <c:v>Bendite  Bloan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Sheet3!$AI$5:$AI$175</c:f>
              <c:numCache>
                <c:formatCode>General</c:formatCode>
                <c:ptCount val="170"/>
                <c:pt idx="104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C3B3-4FA1-93D4-10527752EC00}"/>
            </c:ext>
          </c:extLst>
        </c:ser>
        <c:ser>
          <c:idx val="34"/>
          <c:order val="34"/>
          <c:tx>
            <c:strRef>
              <c:f>Sheet3!$AJ$3:$AJ$4</c:f>
              <c:strCache>
                <c:ptCount val="1"/>
                <c:pt idx="0">
                  <c:v>Beverie Moffet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Sheet3!$AJ$5:$AJ$175</c:f>
              <c:numCache>
                <c:formatCode>General</c:formatCode>
                <c:ptCount val="170"/>
                <c:pt idx="144">
                  <c:v>75974.990000000005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C3B3-4FA1-93D4-10527752EC00}"/>
            </c:ext>
          </c:extLst>
        </c:ser>
        <c:ser>
          <c:idx val="35"/>
          <c:order val="35"/>
          <c:tx>
            <c:strRef>
              <c:f>Sheet3!$AK$3:$AK$4</c:f>
              <c:strCache>
                <c:ptCount val="1"/>
                <c:pt idx="0">
                  <c:v>Billi Fellgate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Sheet3!$AK$5:$AK$175</c:f>
              <c:numCache>
                <c:formatCode>General</c:formatCode>
                <c:ptCount val="170"/>
                <c:pt idx="26">
                  <c:v>68980.52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C3B3-4FA1-93D4-10527752EC00}"/>
            </c:ext>
          </c:extLst>
        </c:ser>
        <c:ser>
          <c:idx val="36"/>
          <c:order val="36"/>
          <c:tx>
            <c:strRef>
              <c:f>Sheet3!$AL$3:$AL$4</c:f>
              <c:strCache>
                <c:ptCount val="1"/>
                <c:pt idx="0">
                  <c:v>Brendan  Edgeller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Sheet3!$AL$5:$AL$175</c:f>
              <c:numCache>
                <c:formatCode>General</c:formatCode>
                <c:ptCount val="170"/>
                <c:pt idx="78">
                  <c:v>31042.51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C3B3-4FA1-93D4-10527752EC00}"/>
            </c:ext>
          </c:extLst>
        </c:ser>
        <c:ser>
          <c:idx val="37"/>
          <c:order val="37"/>
          <c:tx>
            <c:strRef>
              <c:f>Sheet3!$AM$3:$AM$4</c:f>
              <c:strCache>
                <c:ptCount val="1"/>
                <c:pt idx="0">
                  <c:v>Brose MacCorkell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Sheet3!$AM$5:$AM$175</c:f>
              <c:numCache>
                <c:formatCode>General</c:formatCode>
                <c:ptCount val="170"/>
                <c:pt idx="65">
                  <c:v>35943.620000000003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C3B3-4FA1-93D4-10527752EC00}"/>
            </c:ext>
          </c:extLst>
        </c:ser>
        <c:ser>
          <c:idx val="38"/>
          <c:order val="38"/>
          <c:tx>
            <c:strRef>
              <c:f>Sheet3!$AN$3:$AN$4</c:f>
              <c:strCache>
                <c:ptCount val="1"/>
                <c:pt idx="0">
                  <c:v>Calvin O'Carroll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Sheet3!$AN$5:$AN$175</c:f>
              <c:numCache>
                <c:formatCode>General</c:formatCode>
                <c:ptCount val="170"/>
                <c:pt idx="50">
                  <c:v>44447.26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C3B3-4FA1-93D4-10527752EC00}"/>
            </c:ext>
          </c:extLst>
        </c:ser>
        <c:ser>
          <c:idx val="39"/>
          <c:order val="39"/>
          <c:tx>
            <c:strRef>
              <c:f>Sheet3!$AO$3:$AO$4</c:f>
              <c:strCache>
                <c:ptCount val="1"/>
                <c:pt idx="0">
                  <c:v>Camilla Castle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Sheet3!$AO$5:$AO$175</c:f>
              <c:numCache>
                <c:formatCode>General</c:formatCode>
                <c:ptCount val="170"/>
                <c:pt idx="164">
                  <c:v>75475.929999999993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C3B3-4FA1-93D4-10527752EC00}"/>
            </c:ext>
          </c:extLst>
        </c:ser>
        <c:ser>
          <c:idx val="40"/>
          <c:order val="40"/>
          <c:tx>
            <c:strRef>
              <c:f>Sheet3!$AP$3:$AP$4</c:f>
              <c:strCache>
                <c:ptCount val="1"/>
                <c:pt idx="0">
                  <c:v>Cara Havers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Sheet3!$AP$5:$AP$175</c:f>
              <c:numCache>
                <c:formatCode>General</c:formatCode>
                <c:ptCount val="170"/>
                <c:pt idx="145">
                  <c:v>89605.13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C3B3-4FA1-93D4-10527752EC00}"/>
            </c:ext>
          </c:extLst>
        </c:ser>
        <c:ser>
          <c:idx val="41"/>
          <c:order val="41"/>
          <c:tx>
            <c:strRef>
              <c:f>Sheet3!$AQ$3:$AQ$4</c:f>
              <c:strCache>
                <c:ptCount val="1"/>
                <c:pt idx="0">
                  <c:v>Caresa Christer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Sheet3!$AQ$5:$AQ$175</c:f>
              <c:numCache>
                <c:formatCode>General</c:formatCode>
                <c:ptCount val="170"/>
                <c:pt idx="22">
                  <c:v>118516.38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3B3-4FA1-93D4-10527752EC00}"/>
            </c:ext>
          </c:extLst>
        </c:ser>
        <c:ser>
          <c:idx val="42"/>
          <c:order val="42"/>
          <c:tx>
            <c:strRef>
              <c:f>Sheet3!$AR$3:$AR$4</c:f>
              <c:strCache>
                <c:ptCount val="1"/>
                <c:pt idx="0">
                  <c:v>Carlin Demke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Sheet3!$AR$5:$AR$175</c:f>
              <c:numCache>
                <c:formatCode>General</c:formatCode>
                <c:ptCount val="170"/>
                <c:pt idx="54">
                  <c:v>110042.37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C3B3-4FA1-93D4-10527752EC00}"/>
            </c:ext>
          </c:extLst>
        </c:ser>
        <c:ser>
          <c:idx val="43"/>
          <c:order val="43"/>
          <c:tx>
            <c:strRef>
              <c:f>Sheet3!$AS$3:$AS$4</c:f>
              <c:strCache>
                <c:ptCount val="1"/>
                <c:pt idx="0">
                  <c:v>Carolyn Attack 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Sheet3!$AS$5:$AS$175</c:f>
              <c:numCache>
                <c:formatCode>General</c:formatCode>
                <c:ptCount val="170"/>
                <c:pt idx="96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C3B3-4FA1-93D4-10527752EC00}"/>
            </c:ext>
          </c:extLst>
        </c:ser>
        <c:ser>
          <c:idx val="44"/>
          <c:order val="44"/>
          <c:tx>
            <c:strRef>
              <c:f>Sheet3!$AT$3:$AT$4</c:f>
              <c:strCache>
                <c:ptCount val="1"/>
                <c:pt idx="0">
                  <c:v>Caron Kolakovic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Sheet3!$AT$5:$AT$175</c:f>
              <c:numCache>
                <c:formatCode>General</c:formatCode>
                <c:ptCount val="170"/>
                <c:pt idx="119">
                  <c:v>49915.14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C3B3-4FA1-93D4-10527752EC00}"/>
            </c:ext>
          </c:extLst>
        </c:ser>
        <c:ser>
          <c:idx val="45"/>
          <c:order val="45"/>
          <c:tx>
            <c:strRef>
              <c:f>Sheet3!$AU$3:$AU$4</c:f>
              <c:strCache>
                <c:ptCount val="1"/>
                <c:pt idx="0">
                  <c:v>Charmane Heistermann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Sheet3!$AU$5:$AU$175</c:f>
              <c:numCache>
                <c:formatCode>General</c:formatCode>
                <c:ptCount val="170"/>
                <c:pt idx="116">
                  <c:v>86558.58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C3B3-4FA1-93D4-10527752EC00}"/>
            </c:ext>
          </c:extLst>
        </c:ser>
        <c:ser>
          <c:idx val="46"/>
          <c:order val="46"/>
          <c:tx>
            <c:strRef>
              <c:f>Sheet3!$AV$3:$AV$4</c:f>
              <c:strCache>
                <c:ptCount val="1"/>
                <c:pt idx="0">
                  <c:v>Cletus McGarahan 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Sheet3!$AV$5:$AV$175</c:f>
              <c:numCache>
                <c:formatCode>General</c:formatCode>
                <c:ptCount val="170"/>
                <c:pt idx="122">
                  <c:v>114425.19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C3B3-4FA1-93D4-10527752EC00}"/>
            </c:ext>
          </c:extLst>
        </c:ser>
        <c:ser>
          <c:idx val="47"/>
          <c:order val="47"/>
          <c:tx>
            <c:strRef>
              <c:f>Sheet3!$AW$3:$AW$4</c:f>
              <c:strCache>
                <c:ptCount val="1"/>
                <c:pt idx="0">
                  <c:v>Collen Dunbleton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Sheet3!$AW$5:$AW$175</c:f>
              <c:numCache>
                <c:formatCode>General</c:formatCode>
                <c:ptCount val="170"/>
                <c:pt idx="167">
                  <c:v>118976.16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C3B3-4FA1-93D4-10527752EC00}"/>
            </c:ext>
          </c:extLst>
        </c:ser>
        <c:ser>
          <c:idx val="48"/>
          <c:order val="48"/>
          <c:tx>
            <c:strRef>
              <c:f>Sheet3!$AX$3:$AX$4</c:f>
              <c:strCache>
                <c:ptCount val="1"/>
                <c:pt idx="0">
                  <c:v>Collin Jagson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Sheet3!$AX$5:$AX$175</c:f>
              <c:numCache>
                <c:formatCode>General</c:formatCode>
                <c:ptCount val="170"/>
                <c:pt idx="44">
                  <c:v>100424.23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C3B3-4FA1-93D4-10527752EC00}"/>
            </c:ext>
          </c:extLst>
        </c:ser>
        <c:ser>
          <c:idx val="49"/>
          <c:order val="49"/>
          <c:tx>
            <c:strRef>
              <c:f>Sheet3!$AY$3:$AY$4</c:f>
              <c:strCache>
                <c:ptCount val="1"/>
                <c:pt idx="0">
                  <c:v>Crawford Scad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Sheet3!$AY$5:$AY$175</c:f>
              <c:numCache>
                <c:formatCode>General</c:formatCode>
                <c:ptCount val="170"/>
                <c:pt idx="124">
                  <c:v>72876.91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C3B3-4FA1-93D4-10527752EC00}"/>
            </c:ext>
          </c:extLst>
        </c:ser>
        <c:ser>
          <c:idx val="50"/>
          <c:order val="50"/>
          <c:tx>
            <c:strRef>
              <c:f>Sheet3!$AZ$3:$AZ$4</c:f>
              <c:strCache>
                <c:ptCount val="1"/>
                <c:pt idx="0">
                  <c:v>Daisie Dahlman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Sheet3!$AZ$5:$AZ$175</c:f>
              <c:numCache>
                <c:formatCode>General</c:formatCode>
                <c:ptCount val="170"/>
                <c:pt idx="43">
                  <c:v>61994.76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C3B3-4FA1-93D4-10527752EC00}"/>
            </c:ext>
          </c:extLst>
        </c:ser>
        <c:ser>
          <c:idx val="51"/>
          <c:order val="51"/>
          <c:tx>
            <c:strRef>
              <c:f>Sheet3!$BA$3:$BA$4</c:f>
              <c:strCache>
                <c:ptCount val="1"/>
                <c:pt idx="0">
                  <c:v>Daisie McNeice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Sheet3!$BA$5:$BA$175</c:f>
              <c:numCache>
                <c:formatCode>General</c:formatCode>
                <c:ptCount val="170"/>
                <c:pt idx="71">
                  <c:v>50310.09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C3B3-4FA1-93D4-10527752EC00}"/>
            </c:ext>
          </c:extLst>
        </c:ser>
        <c:ser>
          <c:idx val="52"/>
          <c:order val="52"/>
          <c:tx>
            <c:strRef>
              <c:f>Sheet3!$BB$3:$BB$4</c:f>
              <c:strCache>
                <c:ptCount val="1"/>
                <c:pt idx="0">
                  <c:v>Danica Nayshe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Sheet3!$BB$5:$BB$175</c:f>
              <c:numCache>
                <c:formatCode>General</c:formatCode>
                <c:ptCount val="170"/>
                <c:pt idx="3">
                  <c:v>89690.38</c:v>
                </c:pt>
                <c:pt idx="110">
                  <c:v>89690.38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C3B3-4FA1-93D4-10527752EC00}"/>
            </c:ext>
          </c:extLst>
        </c:ser>
        <c:ser>
          <c:idx val="53"/>
          <c:order val="53"/>
          <c:tx>
            <c:strRef>
              <c:f>Sheet3!$BC$3:$BC$4</c:f>
              <c:strCache>
                <c:ptCount val="1"/>
                <c:pt idx="0">
                  <c:v>Dare Tully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Sheet3!$BC$5:$BC$175</c:f>
              <c:numCache>
                <c:formatCode>General</c:formatCode>
                <c:ptCount val="170"/>
                <c:pt idx="137">
                  <c:v>39784.239999999998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C3B3-4FA1-93D4-10527752EC00}"/>
            </c:ext>
          </c:extLst>
        </c:ser>
        <c:ser>
          <c:idx val="54"/>
          <c:order val="54"/>
          <c:tx>
            <c:strRef>
              <c:f>Sheet3!$BD$3:$BD$4</c:f>
              <c:strCache>
                <c:ptCount val="1"/>
                <c:pt idx="0">
                  <c:v>Dave Lacoste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Sheet3!$BD$5:$BD$175</c:f>
              <c:numCache>
                <c:formatCode>General</c:formatCode>
                <c:ptCount val="170"/>
                <c:pt idx="16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C3B3-4FA1-93D4-10527752EC00}"/>
            </c:ext>
          </c:extLst>
        </c:ser>
        <c:ser>
          <c:idx val="55"/>
          <c:order val="55"/>
          <c:tx>
            <c:strRef>
              <c:f>Sheet3!$BE$3:$BE$4</c:f>
              <c:strCache>
                <c:ptCount val="1"/>
                <c:pt idx="0">
                  <c:v>Dean Biggam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Sheet3!$BE$5:$BE$175</c:f>
              <c:numCache>
                <c:formatCode>General</c:formatCode>
                <c:ptCount val="170"/>
                <c:pt idx="108">
                  <c:v>71570.990000000005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C3B3-4FA1-93D4-10527752EC00}"/>
            </c:ext>
          </c:extLst>
        </c:ser>
        <c:ser>
          <c:idx val="56"/>
          <c:order val="56"/>
          <c:tx>
            <c:strRef>
              <c:f>Sheet3!$BF$3:$BF$4</c:f>
              <c:strCache>
                <c:ptCount val="1"/>
                <c:pt idx="0">
                  <c:v>Debera Gow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Sheet3!$BF$5:$BF$175</c:f>
              <c:numCache>
                <c:formatCode>General</c:formatCode>
                <c:ptCount val="170"/>
                <c:pt idx="68">
                  <c:v>39700.82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C3B3-4FA1-93D4-10527752EC00}"/>
            </c:ext>
          </c:extLst>
        </c:ser>
        <c:ser>
          <c:idx val="57"/>
          <c:order val="57"/>
          <c:tx>
            <c:strRef>
              <c:f>Sheet3!$BG$3:$BG$4</c:f>
              <c:strCache>
                <c:ptCount val="1"/>
                <c:pt idx="0">
                  <c:v>Dell Molloy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Sheet3!$BG$5:$BG$175</c:f>
              <c:numCache>
                <c:formatCode>General</c:formatCode>
                <c:ptCount val="170"/>
                <c:pt idx="109">
                  <c:v>47362.62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C3B3-4FA1-93D4-10527752EC00}"/>
            </c:ext>
          </c:extLst>
        </c:ser>
        <c:ser>
          <c:idx val="58"/>
          <c:order val="58"/>
          <c:tx>
            <c:strRef>
              <c:f>Sheet3!$BH$3:$BH$4</c:f>
              <c:strCache>
                <c:ptCount val="1"/>
                <c:pt idx="0">
                  <c:v>Delphine Jewis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Sheet3!$BH$5:$BH$175</c:f>
              <c:numCache>
                <c:formatCode>General</c:formatCode>
                <c:ptCount val="170"/>
                <c:pt idx="166">
                  <c:v>143647.12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C3B3-4FA1-93D4-10527752EC00}"/>
            </c:ext>
          </c:extLst>
        </c:ser>
        <c:ser>
          <c:idx val="59"/>
          <c:order val="59"/>
          <c:tx>
            <c:strRef>
              <c:f>Sheet3!$BI$3:$BI$4</c:f>
              <c:strCache>
                <c:ptCount val="1"/>
                <c:pt idx="0">
                  <c:v>Dennison Crosswaite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Sheet3!$BI$5:$BI$175</c:f>
              <c:numCache>
                <c:formatCode>General</c:formatCode>
                <c:ptCount val="170"/>
                <c:pt idx="69">
                  <c:v>90697.67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C3B3-4FA1-93D4-10527752EC00}"/>
            </c:ext>
          </c:extLst>
        </c:ser>
        <c:ser>
          <c:idx val="60"/>
          <c:order val="60"/>
          <c:tx>
            <c:strRef>
              <c:f>Sheet3!$BJ$3:$BJ$4</c:f>
              <c:strCache>
                <c:ptCount val="1"/>
                <c:pt idx="0">
                  <c:v>Devinne Tuny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Sheet3!$BJ$5:$BJ$175</c:f>
              <c:numCache>
                <c:formatCode>General</c:formatCode>
                <c:ptCount val="170"/>
                <c:pt idx="84">
                  <c:v>39969.72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C3B3-4FA1-93D4-10527752EC00}"/>
            </c:ext>
          </c:extLst>
        </c:ser>
        <c:ser>
          <c:idx val="61"/>
          <c:order val="61"/>
          <c:tx>
            <c:strRef>
              <c:f>Sheet3!$BK$3:$BK$4</c:f>
              <c:strCache>
                <c:ptCount val="1"/>
                <c:pt idx="0">
                  <c:v>Doe Clubley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Sheet3!$BK$5:$BK$175</c:f>
              <c:numCache>
                <c:formatCode>General</c:formatCode>
                <c:ptCount val="170"/>
                <c:pt idx="163">
                  <c:v>67818.14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C3B3-4FA1-93D4-10527752EC00}"/>
            </c:ext>
          </c:extLst>
        </c:ser>
        <c:ser>
          <c:idx val="62"/>
          <c:order val="62"/>
          <c:tx>
            <c:strRef>
              <c:f>Sheet3!$BL$3:$BL$4</c:f>
              <c:strCache>
                <c:ptCount val="1"/>
                <c:pt idx="0">
                  <c:v>Dulce Colbeck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Sheet3!$BL$5:$BL$175</c:f>
              <c:numCache>
                <c:formatCode>General</c:formatCode>
                <c:ptCount val="170"/>
                <c:pt idx="135">
                  <c:v>83396.5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C3B3-4FA1-93D4-10527752EC00}"/>
            </c:ext>
          </c:extLst>
        </c:ser>
        <c:ser>
          <c:idx val="63"/>
          <c:order val="63"/>
          <c:tx>
            <c:strRef>
              <c:f>Sheet3!$BM$3:$BM$4</c:f>
              <c:strCache>
                <c:ptCount val="1"/>
                <c:pt idx="0">
                  <c:v>Dulsea Folkes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Sheet3!$BM$5:$BM$175</c:f>
              <c:numCache>
                <c:formatCode>General</c:formatCode>
                <c:ptCount val="170"/>
                <c:pt idx="154">
                  <c:v>42161.77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C3B3-4FA1-93D4-10527752EC00}"/>
            </c:ext>
          </c:extLst>
        </c:ser>
        <c:ser>
          <c:idx val="64"/>
          <c:order val="64"/>
          <c:tx>
            <c:strRef>
              <c:f>Sheet3!$BN$3:$BN$4</c:f>
              <c:strCache>
                <c:ptCount val="1"/>
                <c:pt idx="0">
                  <c:v>Easter Pyke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Sheet3!$BN$5:$BN$175</c:f>
              <c:numCache>
                <c:formatCode>General</c:formatCode>
                <c:ptCount val="170"/>
                <c:pt idx="103">
                  <c:v>95677.9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C3B3-4FA1-93D4-10527752EC00}"/>
            </c:ext>
          </c:extLst>
        </c:ser>
        <c:ser>
          <c:idx val="65"/>
          <c:order val="65"/>
          <c:tx>
            <c:strRef>
              <c:f>Sheet3!$BO$3:$BO$4</c:f>
              <c:strCache>
                <c:ptCount val="1"/>
                <c:pt idx="0">
                  <c:v>Edd  MacKnockiter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Sheet3!$BO$5:$BO$175</c:f>
              <c:numCache>
                <c:formatCode>General</c:formatCode>
                <c:ptCount val="170"/>
                <c:pt idx="77">
                  <c:v>119022.49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C3B3-4FA1-93D4-10527752EC00}"/>
            </c:ext>
          </c:extLst>
        </c:ser>
        <c:ser>
          <c:idx val="66"/>
          <c:order val="66"/>
          <c:tx>
            <c:strRef>
              <c:f>Sheet3!$BP$3:$BP$4</c:f>
              <c:strCache>
                <c:ptCount val="1"/>
                <c:pt idx="0">
                  <c:v>Edi  Hofton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Sheet3!$BP$5:$BP$175</c:f>
              <c:numCache>
                <c:formatCode>General</c:formatCode>
                <c:ptCount val="170"/>
                <c:pt idx="129">
                  <c:v>28160.79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C3B3-4FA1-93D4-10527752EC00}"/>
            </c:ext>
          </c:extLst>
        </c:ser>
        <c:ser>
          <c:idx val="67"/>
          <c:order val="67"/>
          <c:tx>
            <c:strRef>
              <c:f>Sheet3!$BQ$3:$BQ$4</c:f>
              <c:strCache>
                <c:ptCount val="1"/>
                <c:pt idx="0">
                  <c:v>Egor Minto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Sheet3!$BQ$5:$BQ$175</c:f>
              <c:numCache>
                <c:formatCode>General</c:formatCode>
                <c:ptCount val="170"/>
                <c:pt idx="162">
                  <c:v>63447.07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C3B3-4FA1-93D4-10527752EC00}"/>
            </c:ext>
          </c:extLst>
        </c:ser>
        <c:ser>
          <c:idx val="68"/>
          <c:order val="68"/>
          <c:tx>
            <c:strRef>
              <c:f>Sheet3!$BR$3:$BR$4</c:f>
              <c:strCache>
                <c:ptCount val="1"/>
                <c:pt idx="0">
                  <c:v>Eilis Pavlasek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Sheet3!$BR$5:$BR$175</c:f>
              <c:numCache>
                <c:formatCode>General</c:formatCode>
                <c:ptCount val="170"/>
                <c:pt idx="59">
                  <c:v>115191.38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C3B3-4FA1-93D4-10527752EC00}"/>
            </c:ext>
          </c:extLst>
        </c:ser>
        <c:ser>
          <c:idx val="69"/>
          <c:order val="69"/>
          <c:tx>
            <c:strRef>
              <c:f>Sheet3!$BS$3:$BS$4</c:f>
              <c:strCache>
                <c:ptCount val="1"/>
                <c:pt idx="0">
                  <c:v>Eleonore Airdrie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Sheet3!$BS$5:$BS$175</c:f>
              <c:numCache>
                <c:formatCode>General</c:formatCode>
                <c:ptCount val="170"/>
                <c:pt idx="76">
                  <c:v>97105.19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C3B3-4FA1-93D4-10527752EC00}"/>
            </c:ext>
          </c:extLst>
        </c:ser>
        <c:ser>
          <c:idx val="70"/>
          <c:order val="70"/>
          <c:tx>
            <c:strRef>
              <c:f>Sheet3!$BT$3:$BT$4</c:f>
              <c:strCache>
                <c:ptCount val="1"/>
                <c:pt idx="0">
                  <c:v>Enoch Dowrey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Sheet3!$BT$5:$BT$175</c:f>
              <c:numCache>
                <c:formatCode>General</c:formatCode>
                <c:ptCount val="170"/>
                <c:pt idx="70">
                  <c:v>91645.04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C3B3-4FA1-93D4-10527752EC00}"/>
            </c:ext>
          </c:extLst>
        </c:ser>
        <c:ser>
          <c:idx val="71"/>
          <c:order val="71"/>
          <c:tx>
            <c:strRef>
              <c:f>Sheet3!$BU$3:$BU$4</c:f>
              <c:strCache>
                <c:ptCount val="1"/>
                <c:pt idx="0">
                  <c:v>Estell Kingsland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Sheet3!$BU$5:$BU$175</c:f>
              <c:numCache>
                <c:formatCode>General</c:formatCode>
                <c:ptCount val="170"/>
                <c:pt idx="142">
                  <c:v>32192.15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C3B3-4FA1-93D4-10527752EC00}"/>
            </c:ext>
          </c:extLst>
        </c:ser>
        <c:ser>
          <c:idx val="72"/>
          <c:order val="72"/>
          <c:tx>
            <c:strRef>
              <c:f>Sheet3!$BV$3:$BV$4</c:f>
              <c:strCache>
                <c:ptCount val="1"/>
                <c:pt idx="0">
                  <c:v>Evangelina Lergan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Sheet3!$BV$5:$BV$175</c:f>
              <c:numCache>
                <c:formatCode>General</c:formatCode>
                <c:ptCount val="170"/>
                <c:pt idx="87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C3B3-4FA1-93D4-10527752EC00}"/>
            </c:ext>
          </c:extLst>
        </c:ser>
        <c:ser>
          <c:idx val="73"/>
          <c:order val="73"/>
          <c:tx>
            <c:strRef>
              <c:f>Sheet3!$BW$3:$BW$4</c:f>
              <c:strCache>
                <c:ptCount val="1"/>
                <c:pt idx="0">
                  <c:v>Evanne  Sheryn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Sheet3!$BW$5:$BW$175</c:f>
              <c:numCache>
                <c:formatCode>General</c:formatCode>
                <c:ptCount val="170"/>
                <c:pt idx="0">
                  <c:v>81897.789999999994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C3B3-4FA1-93D4-10527752EC00}"/>
            </c:ext>
          </c:extLst>
        </c:ser>
        <c:ser>
          <c:idx val="74"/>
          <c:order val="74"/>
          <c:tx>
            <c:strRef>
              <c:f>Sheet3!$BX$3:$BX$4</c:f>
              <c:strCache>
                <c:ptCount val="1"/>
                <c:pt idx="0">
                  <c:v>Ewart Hovel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Sheet3!$BX$5:$BX$175</c:f>
              <c:numCache>
                <c:formatCode>General</c:formatCode>
                <c:ptCount val="170"/>
                <c:pt idx="57">
                  <c:v>116767.63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C3B3-4FA1-93D4-10527752EC00}"/>
            </c:ext>
          </c:extLst>
        </c:ser>
        <c:ser>
          <c:idx val="75"/>
          <c:order val="75"/>
          <c:tx>
            <c:strRef>
              <c:f>Sheet3!$BY$3:$BY$4</c:f>
              <c:strCache>
                <c:ptCount val="1"/>
                <c:pt idx="0">
                  <c:v>Fanchon Furney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Sheet3!$BY$5:$BY$175</c:f>
              <c:numCache>
                <c:formatCode>General</c:formatCode>
                <c:ptCount val="170"/>
                <c:pt idx="32">
                  <c:v>95954.02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C3B3-4FA1-93D4-10527752EC00}"/>
            </c:ext>
          </c:extLst>
        </c:ser>
        <c:ser>
          <c:idx val="76"/>
          <c:order val="76"/>
          <c:tx>
            <c:strRef>
              <c:f>Sheet3!$BZ$3:$BZ$4</c:f>
              <c:strCache>
                <c:ptCount val="1"/>
                <c:pt idx="0">
                  <c:v>Faun Rickeard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Sheet3!$BZ$5:$BZ$175</c:f>
              <c:numCache>
                <c:formatCode>General</c:formatCode>
                <c:ptCount val="170"/>
                <c:pt idx="86">
                  <c:v>74924.649999999994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C3B3-4FA1-93D4-10527752EC00}"/>
            </c:ext>
          </c:extLst>
        </c:ser>
        <c:ser>
          <c:idx val="77"/>
          <c:order val="77"/>
          <c:tx>
            <c:strRef>
              <c:f>Sheet3!$CA$3:$CA$4</c:f>
              <c:strCache>
                <c:ptCount val="1"/>
                <c:pt idx="0">
                  <c:v>Felice McMurty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Sheet3!$CA$5:$CA$175</c:f>
              <c:numCache>
                <c:formatCode>General</c:formatCode>
                <c:ptCount val="170"/>
                <c:pt idx="98">
                  <c:v>133730.98000000001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C3B3-4FA1-93D4-10527752EC00}"/>
            </c:ext>
          </c:extLst>
        </c:ser>
        <c:ser>
          <c:idx val="78"/>
          <c:order val="78"/>
          <c:tx>
            <c:strRef>
              <c:f>Sheet3!$CB$3:$CB$4</c:f>
              <c:strCache>
                <c:ptCount val="1"/>
                <c:pt idx="0">
                  <c:v>Floyd  Cowgill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Sheet3!$CB$5:$CB$175</c:f>
              <c:numCache>
                <c:formatCode>General</c:formatCode>
                <c:ptCount val="170"/>
                <c:pt idx="73">
                  <c:v>37062.1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C3B3-4FA1-93D4-10527752EC00}"/>
            </c:ext>
          </c:extLst>
        </c:ser>
        <c:ser>
          <c:idx val="79"/>
          <c:order val="79"/>
          <c:tx>
            <c:strRef>
              <c:f>Sheet3!$CC$3:$CC$4</c:f>
              <c:strCache>
                <c:ptCount val="1"/>
                <c:pt idx="0">
                  <c:v>Frasier Straw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Sheet3!$CC$5:$CC$175</c:f>
              <c:numCache>
                <c:formatCode>General</c:formatCode>
                <c:ptCount val="170"/>
                <c:pt idx="18">
                  <c:v>71371.37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C3B3-4FA1-93D4-10527752EC00}"/>
            </c:ext>
          </c:extLst>
        </c:ser>
        <c:ser>
          <c:idx val="80"/>
          <c:order val="80"/>
          <c:tx>
            <c:strRef>
              <c:f>Sheet3!$CD$3:$CD$4</c:f>
              <c:strCache>
                <c:ptCount val="1"/>
                <c:pt idx="0">
                  <c:v>Freddy Linford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Sheet3!$CD$5:$CD$175</c:f>
              <c:numCache>
                <c:formatCode>General</c:formatCode>
                <c:ptCount val="170"/>
                <c:pt idx="158">
                  <c:v>93128.34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C3B3-4FA1-93D4-10527752EC00}"/>
            </c:ext>
          </c:extLst>
        </c:ser>
        <c:ser>
          <c:idx val="81"/>
          <c:order val="81"/>
          <c:tx>
            <c:strRef>
              <c:f>Sheet3!$CE$3:$CE$4</c:f>
              <c:strCache>
                <c:ptCount val="1"/>
                <c:pt idx="0">
                  <c:v>Genevra Friday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Sheet3!$CE$5:$CE$175</c:f>
              <c:numCache>
                <c:formatCode>General</c:formatCode>
                <c:ptCount val="170"/>
                <c:pt idx="92">
                  <c:v>50449.46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C3B3-4FA1-93D4-10527752EC00}"/>
            </c:ext>
          </c:extLst>
        </c:ser>
        <c:ser>
          <c:idx val="82"/>
          <c:order val="82"/>
          <c:tx>
            <c:strRef>
              <c:f>Sheet3!$CF$3:$CF$4</c:f>
              <c:strCache>
                <c:ptCount val="1"/>
                <c:pt idx="0">
                  <c:v>Giffer Berlin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Sheet3!$CF$5:$CF$175</c:f>
              <c:numCache>
                <c:formatCode>General</c:formatCode>
                <c:ptCount val="170"/>
                <c:pt idx="77">
                  <c:v>92336.08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C3B3-4FA1-93D4-10527752EC00}"/>
            </c:ext>
          </c:extLst>
        </c:ser>
        <c:ser>
          <c:idx val="83"/>
          <c:order val="83"/>
          <c:tx>
            <c:strRef>
              <c:f>Sheet3!$CG$3:$CG$4</c:f>
              <c:strCache>
                <c:ptCount val="1"/>
                <c:pt idx="0">
                  <c:v>Gilda Richen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Sheet3!$CG$5:$CG$175</c:f>
              <c:numCache>
                <c:formatCode>General</c:formatCode>
                <c:ptCount val="170"/>
                <c:pt idx="48">
                  <c:v>71924.850000000006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C3B3-4FA1-93D4-10527752EC00}"/>
            </c:ext>
          </c:extLst>
        </c:ser>
        <c:ser>
          <c:idx val="84"/>
          <c:order val="84"/>
          <c:tx>
            <c:strRef>
              <c:f>Sheet3!$CH$3:$CH$4</c:f>
              <c:strCache>
                <c:ptCount val="1"/>
                <c:pt idx="0">
                  <c:v>Gilles Jaquet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Sheet3!$CH$5:$CH$175</c:f>
              <c:numCache>
                <c:formatCode>General</c:formatCode>
                <c:ptCount val="170"/>
                <c:pt idx="23">
                  <c:v>152607.64000000001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C3B3-4FA1-93D4-10527752EC00}"/>
            </c:ext>
          </c:extLst>
        </c:ser>
        <c:ser>
          <c:idx val="85"/>
          <c:order val="85"/>
          <c:tx>
            <c:strRef>
              <c:f>Sheet3!$CI$3:$CI$4</c:f>
              <c:strCache>
                <c:ptCount val="1"/>
                <c:pt idx="0">
                  <c:v>Ginger  Myott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Sheet3!$CI$5:$CI$175</c:f>
              <c:numCache>
                <c:formatCode>General</c:formatCode>
                <c:ptCount val="170"/>
                <c:pt idx="102">
                  <c:v>31172.77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C3B3-4FA1-93D4-10527752EC00}"/>
            </c:ext>
          </c:extLst>
        </c:ser>
        <c:ser>
          <c:idx val="86"/>
          <c:order val="86"/>
          <c:tx>
            <c:strRef>
              <c:f>Sheet3!$CJ$3:$CJ$4</c:f>
              <c:strCache>
                <c:ptCount val="1"/>
                <c:pt idx="0">
                  <c:v>Giselbert Newlands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Sheet3!$CJ$5:$CJ$175</c:f>
              <c:numCache>
                <c:formatCode>General</c:formatCode>
                <c:ptCount val="170"/>
                <c:pt idx="42">
                  <c:v>47646.95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C3B3-4FA1-93D4-10527752EC00}"/>
            </c:ext>
          </c:extLst>
        </c:ser>
        <c:ser>
          <c:idx val="87"/>
          <c:order val="87"/>
          <c:tx>
            <c:strRef>
              <c:f>Sheet3!$CK$3:$CK$4</c:f>
              <c:strCache>
                <c:ptCount val="1"/>
                <c:pt idx="0">
                  <c:v>Gradey Litton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Sheet3!$CK$5:$CK$175</c:f>
              <c:numCache>
                <c:formatCode>General</c:formatCode>
                <c:ptCount val="170"/>
                <c:pt idx="12">
                  <c:v>68887.839999999997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C3B3-4FA1-93D4-10527752EC00}"/>
            </c:ext>
          </c:extLst>
        </c:ser>
        <c:ser>
          <c:idx val="88"/>
          <c:order val="88"/>
          <c:tx>
            <c:strRef>
              <c:f>Sheet3!$CL$3:$CL$4</c:f>
              <c:strCache>
                <c:ptCount val="1"/>
                <c:pt idx="0">
                  <c:v>Grady Rochelle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Sheet3!$CL$5:$CL$175</c:f>
              <c:numCache>
                <c:formatCode>General</c:formatCode>
                <c:ptCount val="170"/>
                <c:pt idx="19">
                  <c:v>69163.39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C3B3-4FA1-93D4-10527752EC00}"/>
            </c:ext>
          </c:extLst>
        </c:ser>
        <c:ser>
          <c:idx val="89"/>
          <c:order val="89"/>
          <c:tx>
            <c:strRef>
              <c:f>Sheet3!$CM$3:$CM$4</c:f>
              <c:strCache>
                <c:ptCount val="1"/>
                <c:pt idx="0">
                  <c:v>Granny Spencelayh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Sheet3!$CM$5:$CM$175</c:f>
              <c:numCache>
                <c:formatCode>General</c:formatCode>
                <c:ptCount val="170"/>
                <c:pt idx="161">
                  <c:v>99460.78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C3B3-4FA1-93D4-10527752EC00}"/>
            </c:ext>
          </c:extLst>
        </c:ser>
        <c:ser>
          <c:idx val="90"/>
          <c:order val="90"/>
          <c:tx>
            <c:strRef>
              <c:f>Sheet3!$CN$3:$CN$4</c:f>
              <c:strCache>
                <c:ptCount val="1"/>
                <c:pt idx="0">
                  <c:v>Grazia Bunkle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Sheet3!$CN$5:$CN$175</c:f>
              <c:numCache>
                <c:formatCode>General</c:formatCode>
                <c:ptCount val="170"/>
              </c:numCache>
            </c:numRef>
          </c:val>
          <c:extLst>
            <c:ext xmlns:c16="http://schemas.microsoft.com/office/drawing/2014/chart" uri="{C3380CC4-5D6E-409C-BE32-E72D297353CC}">
              <c16:uniqueId val="{0000005A-C3B3-4FA1-93D4-10527752EC00}"/>
            </c:ext>
          </c:extLst>
        </c:ser>
        <c:ser>
          <c:idx val="91"/>
          <c:order val="91"/>
          <c:tx>
            <c:strRef>
              <c:f>Sheet3!$CO$3:$CO$4</c:f>
              <c:strCache>
                <c:ptCount val="1"/>
                <c:pt idx="0">
                  <c:v>Hinda Label 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Sheet3!$CO$5:$CO$175</c:f>
              <c:numCache>
                <c:formatCode>General</c:formatCode>
                <c:ptCount val="170"/>
                <c:pt idx="120">
                  <c:v>92704.48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C3B3-4FA1-93D4-10527752EC00}"/>
            </c:ext>
          </c:extLst>
        </c:ser>
        <c:ser>
          <c:idx val="92"/>
          <c:order val="92"/>
          <c:tx>
            <c:strRef>
              <c:f>Sheet3!$CP$3:$CP$4</c:f>
              <c:strCache>
                <c:ptCount val="1"/>
                <c:pt idx="0">
                  <c:v>Hogan Iles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Sheet3!$CP$5:$CP$175</c:f>
              <c:numCache>
                <c:formatCode>General</c:formatCode>
                <c:ptCount val="170"/>
                <c:pt idx="99">
                  <c:v>114177.23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C3B3-4FA1-93D4-10527752EC00}"/>
            </c:ext>
          </c:extLst>
        </c:ser>
        <c:ser>
          <c:idx val="93"/>
          <c:order val="93"/>
          <c:tx>
            <c:strRef>
              <c:f>Sheet3!$CQ$3:$CQ$4</c:f>
              <c:strCache>
                <c:ptCount val="1"/>
                <c:pt idx="0">
                  <c:v>Iain Wiburn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Sheet3!$CQ$5:$CQ$175</c:f>
              <c:numCache>
                <c:formatCode>General</c:formatCode>
                <c:ptCount val="170"/>
                <c:pt idx="15">
                  <c:v>84762.76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C3B3-4FA1-93D4-10527752EC00}"/>
            </c:ext>
          </c:extLst>
        </c:ser>
        <c:ser>
          <c:idx val="94"/>
          <c:order val="94"/>
          <c:tx>
            <c:strRef>
              <c:f>Sheet3!$CR$3:$CR$4</c:f>
              <c:strCache>
                <c:ptCount val="1"/>
                <c:pt idx="0">
                  <c:v>Ignacius Losel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Sheet3!$CR$5:$CR$175</c:f>
              <c:numCache>
                <c:formatCode>General</c:formatCode>
                <c:ptCount val="170"/>
                <c:pt idx="55">
                  <c:v>28481.16</c:v>
                </c:pt>
                <c:pt idx="105">
                  <c:v>28481.16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C3B3-4FA1-93D4-10527752EC00}"/>
            </c:ext>
          </c:extLst>
        </c:ser>
        <c:ser>
          <c:idx val="95"/>
          <c:order val="95"/>
          <c:tx>
            <c:strRef>
              <c:f>Sheet3!$CS$3:$CS$4</c:f>
              <c:strCache>
                <c:ptCount val="1"/>
                <c:pt idx="0">
                  <c:v>Inge Creer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Sheet3!$CS$5:$CS$175</c:f>
              <c:numCache>
                <c:formatCode>General</c:formatCode>
                <c:ptCount val="170"/>
                <c:pt idx="17">
                  <c:v>138114.64000000001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C3B3-4FA1-93D4-10527752EC00}"/>
            </c:ext>
          </c:extLst>
        </c:ser>
        <c:ser>
          <c:idx val="96"/>
          <c:order val="96"/>
          <c:tx>
            <c:strRef>
              <c:f>Sheet3!$CT$3:$CT$4</c:f>
              <c:strCache>
                <c:ptCount val="1"/>
                <c:pt idx="0">
                  <c:v>Inger Andriveaux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Sheet3!$CT$5:$CT$175</c:f>
              <c:numCache>
                <c:formatCode>General</c:formatCode>
                <c:ptCount val="170"/>
                <c:pt idx="90">
                  <c:v>107107.6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C3B3-4FA1-93D4-10527752EC00}"/>
            </c:ext>
          </c:extLst>
        </c:ser>
        <c:ser>
          <c:idx val="97"/>
          <c:order val="97"/>
          <c:tx>
            <c:strRef>
              <c:f>Sheet3!$CU$3:$CU$4</c:f>
              <c:strCache>
                <c:ptCount val="1"/>
                <c:pt idx="0">
                  <c:v>Inger Chapelhow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Sheet3!$CU$5:$CU$175</c:f>
              <c:numCache>
                <c:formatCode>General</c:formatCode>
                <c:ptCount val="170"/>
                <c:pt idx="80">
                  <c:v>84309.95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C3B3-4FA1-93D4-10527752EC00}"/>
            </c:ext>
          </c:extLst>
        </c:ser>
        <c:ser>
          <c:idx val="98"/>
          <c:order val="98"/>
          <c:tx>
            <c:strRef>
              <c:f>Sheet3!$CV$3:$CV$4</c:f>
              <c:strCache>
                <c:ptCount val="1"/>
                <c:pt idx="0">
                  <c:v>Iris  Wagg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Sheet3!$CV$5:$CV$175</c:f>
              <c:numCache>
                <c:formatCode>General</c:formatCode>
                <c:ptCount val="170"/>
                <c:pt idx="147">
                  <c:v>58861.19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C3B3-4FA1-93D4-10527752EC00}"/>
            </c:ext>
          </c:extLst>
        </c:ser>
        <c:ser>
          <c:idx val="99"/>
          <c:order val="99"/>
          <c:tx>
            <c:strRef>
              <c:f>Sheet3!$CW$3:$CW$4</c:f>
              <c:strCache>
                <c:ptCount val="1"/>
                <c:pt idx="0">
                  <c:v>Isaak Rawne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Sheet3!$CW$5:$CW$175</c:f>
              <c:numCache>
                <c:formatCode>General</c:formatCode>
                <c:ptCount val="170"/>
                <c:pt idx="118">
                  <c:v>37362.300000000003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C3B3-4FA1-93D4-10527752EC00}"/>
            </c:ext>
          </c:extLst>
        </c:ser>
        <c:ser>
          <c:idx val="100"/>
          <c:order val="100"/>
          <c:tx>
            <c:strRef>
              <c:f>Sheet3!$CX$3:$CX$4</c:f>
              <c:strCache>
                <c:ptCount val="1"/>
                <c:pt idx="0">
                  <c:v>Janina Wolverson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Sheet3!$CX$5:$CX$175</c:f>
              <c:numCache>
                <c:formatCode>General</c:formatCode>
                <c:ptCount val="170"/>
                <c:pt idx="141">
                  <c:v>99683.67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C3B3-4FA1-93D4-10527752EC00}"/>
            </c:ext>
          </c:extLst>
        </c:ser>
        <c:ser>
          <c:idx val="101"/>
          <c:order val="101"/>
          <c:tx>
            <c:strRef>
              <c:f>Sheet3!$CY$3:$CY$4</c:f>
              <c:strCache>
                <c:ptCount val="1"/>
                <c:pt idx="0">
                  <c:v>Jessica Callcott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Sheet3!$CY$5:$CY$175</c:f>
              <c:numCache>
                <c:formatCode>General</c:formatCode>
                <c:ptCount val="170"/>
                <c:pt idx="36">
                  <c:v>66017.179999999993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C3B3-4FA1-93D4-10527752EC00}"/>
            </c:ext>
          </c:extLst>
        </c:ser>
        <c:ser>
          <c:idx val="102"/>
          <c:order val="102"/>
          <c:tx>
            <c:strRef>
              <c:f>Sheet3!$CZ$3:$CZ$4</c:f>
              <c:strCache>
                <c:ptCount val="1"/>
                <c:pt idx="0">
                  <c:v>Jo-anne Gobeau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Sheet3!$CZ$5:$CZ$175</c:f>
              <c:numCache>
                <c:formatCode>General</c:formatCode>
                <c:ptCount val="170"/>
                <c:pt idx="152">
                  <c:v>75804.7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C3B3-4FA1-93D4-10527752EC00}"/>
            </c:ext>
          </c:extLst>
        </c:ser>
        <c:ser>
          <c:idx val="103"/>
          <c:order val="103"/>
          <c:tx>
            <c:strRef>
              <c:f>Sheet3!$DA$3:$DA$4</c:f>
              <c:strCache>
                <c:ptCount val="1"/>
                <c:pt idx="0">
                  <c:v>Julietta Culross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Sheet3!$DA$5:$DA$175</c:f>
              <c:numCache>
                <c:formatCode>General</c:formatCode>
                <c:ptCount val="170"/>
                <c:pt idx="20">
                  <c:v>44403.77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C3B3-4FA1-93D4-10527752EC00}"/>
            </c:ext>
          </c:extLst>
        </c:ser>
        <c:ser>
          <c:idx val="104"/>
          <c:order val="104"/>
          <c:tx>
            <c:strRef>
              <c:f>Sheet3!$DB$3:$DB$4</c:f>
              <c:strCache>
                <c:ptCount val="1"/>
                <c:pt idx="0">
                  <c:v>Karyn Creeghan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Sheet3!$DB$5:$DB$175</c:f>
              <c:numCache>
                <c:formatCode>General</c:formatCode>
                <c:ptCount val="170"/>
                <c:pt idx="157">
                  <c:v>36536.26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C3B3-4FA1-93D4-10527752EC00}"/>
            </c:ext>
          </c:extLst>
        </c:ser>
        <c:ser>
          <c:idx val="105"/>
          <c:order val="105"/>
          <c:tx>
            <c:strRef>
              <c:f>Sheet3!$DC$3:$DC$4</c:f>
              <c:strCache>
                <c:ptCount val="1"/>
                <c:pt idx="0">
                  <c:v>Katya Hundy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Sheet3!$DC$5:$DC$175</c:f>
              <c:numCache>
                <c:formatCode>General</c:formatCode>
                <c:ptCount val="170"/>
                <c:pt idx="150">
                  <c:v>88511.17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C3B3-4FA1-93D4-10527752EC00}"/>
            </c:ext>
          </c:extLst>
        </c:ser>
        <c:ser>
          <c:idx val="106"/>
          <c:order val="106"/>
          <c:tx>
            <c:strRef>
              <c:f>Sheet3!$DD$3:$DD$4</c:f>
              <c:strCache>
                <c:ptCount val="1"/>
                <c:pt idx="0">
                  <c:v>Kellsie Waby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Sheet3!$DD$5:$DD$175</c:f>
              <c:numCache>
                <c:formatCode>General</c:formatCode>
                <c:ptCount val="170"/>
                <c:pt idx="8">
                  <c:v>79567.69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C3B3-4FA1-93D4-10527752EC00}"/>
            </c:ext>
          </c:extLst>
        </c:ser>
        <c:ser>
          <c:idx val="107"/>
          <c:order val="107"/>
          <c:tx>
            <c:strRef>
              <c:f>Sheet3!$DE$3:$DE$4</c:f>
              <c:strCache>
                <c:ptCount val="1"/>
                <c:pt idx="0">
                  <c:v>Layton Crayden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Sheet3!$DE$5:$DE$175</c:f>
              <c:numCache>
                <c:formatCode>General</c:formatCode>
                <c:ptCount val="170"/>
                <c:pt idx="75">
                  <c:v>40445.29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C3B3-4FA1-93D4-10527752EC00}"/>
            </c:ext>
          </c:extLst>
        </c:ser>
        <c:ser>
          <c:idx val="108"/>
          <c:order val="108"/>
          <c:tx>
            <c:strRef>
              <c:f>Sheet3!$DF$3:$DF$4</c:f>
              <c:strCache>
                <c:ptCount val="1"/>
                <c:pt idx="0">
                  <c:v>Lea Chaplin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Sheet3!$DF$5:$DF$175</c:f>
              <c:numCache>
                <c:formatCode>General</c:formatCode>
                <c:ptCount val="170"/>
                <c:pt idx="93">
                  <c:v>73488.679999999993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C3B3-4FA1-93D4-10527752EC00}"/>
            </c:ext>
          </c:extLst>
        </c:ser>
        <c:ser>
          <c:idx val="109"/>
          <c:order val="109"/>
          <c:tx>
            <c:strRef>
              <c:f>Sheet3!$DG$3:$DG$4</c:f>
              <c:strCache>
                <c:ptCount val="1"/>
                <c:pt idx="0">
                  <c:v>Leonidas Cavaney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Sheet3!$DG$5:$DG$175</c:f>
              <c:numCache>
                <c:formatCode>General</c:formatCode>
                <c:ptCount val="170"/>
                <c:pt idx="97">
                  <c:v>52246.29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C3B3-4FA1-93D4-10527752EC00}"/>
            </c:ext>
          </c:extLst>
        </c:ser>
        <c:ser>
          <c:idx val="110"/>
          <c:order val="110"/>
          <c:tx>
            <c:strRef>
              <c:f>Sheet3!$DH$3:$DH$4</c:f>
              <c:strCache>
                <c:ptCount val="1"/>
                <c:pt idx="0">
                  <c:v>Letisha Carrett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Sheet3!$DH$5:$DH$175</c:f>
              <c:numCache>
                <c:formatCode>General</c:formatCode>
                <c:ptCount val="170"/>
                <c:pt idx="89">
                  <c:v>84598.88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C3B3-4FA1-93D4-10527752EC00}"/>
            </c:ext>
          </c:extLst>
        </c:ser>
        <c:ser>
          <c:idx val="111"/>
          <c:order val="111"/>
          <c:tx>
            <c:strRef>
              <c:f>Sheet3!$DI$3:$DI$4</c:f>
              <c:strCache>
                <c:ptCount val="1"/>
                <c:pt idx="0">
                  <c:v>Lezlie Philcott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Sheet3!$DI$5:$DI$175</c:f>
              <c:numCache>
                <c:formatCode>General</c:formatCode>
                <c:ptCount val="170"/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C3B3-4FA1-93D4-10527752EC00}"/>
            </c:ext>
          </c:extLst>
        </c:ser>
        <c:ser>
          <c:idx val="112"/>
          <c:order val="112"/>
          <c:tx>
            <c:strRef>
              <c:f>Sheet3!$DJ$3:$DJ$4</c:f>
              <c:strCache>
                <c:ptCount val="1"/>
                <c:pt idx="0">
                  <c:v>Lincoln Cord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Sheet3!$DJ$5:$DJ$175</c:f>
              <c:numCache>
                <c:formatCode>General</c:formatCode>
                <c:ptCount val="170"/>
                <c:pt idx="112">
                  <c:v>63555.73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C3B3-4FA1-93D4-10527752EC00}"/>
            </c:ext>
          </c:extLst>
        </c:ser>
        <c:ser>
          <c:idx val="113"/>
          <c:order val="113"/>
          <c:tx>
            <c:strRef>
              <c:f>Sheet3!$DK$3:$DK$4</c:f>
              <c:strCache>
                <c:ptCount val="1"/>
                <c:pt idx="0">
                  <c:v>Lindy Guillet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Sheet3!$DK$5:$DK$175</c:f>
              <c:numCache>
                <c:formatCode>General</c:formatCode>
                <c:ptCount val="170"/>
                <c:pt idx="5">
                  <c:v>225556.56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C3B3-4FA1-93D4-10527752EC00}"/>
            </c:ext>
          </c:extLst>
        </c:ser>
        <c:ser>
          <c:idx val="114"/>
          <c:order val="114"/>
          <c:tx>
            <c:strRef>
              <c:f>Sheet3!$DL$3:$DL$4</c:f>
              <c:strCache>
                <c:ptCount val="1"/>
                <c:pt idx="0">
                  <c:v>Lion  Adcock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Sheet3!$DL$5:$DL$175</c:f>
              <c:numCache>
                <c:formatCode>General</c:formatCode>
                <c:ptCount val="170"/>
                <c:pt idx="38">
                  <c:v>63705.4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C3B3-4FA1-93D4-10527752EC00}"/>
            </c:ext>
          </c:extLst>
        </c:ser>
        <c:ser>
          <c:idx val="115"/>
          <c:order val="115"/>
          <c:tx>
            <c:strRef>
              <c:f>Sheet3!$DM$3:$DM$4</c:f>
              <c:strCache>
                <c:ptCount val="1"/>
                <c:pt idx="0">
                  <c:v>Lissy McCoy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Sheet3!$DM$5:$DM$175</c:f>
              <c:numCache>
                <c:formatCode>General</c:formatCode>
                <c:ptCount val="170"/>
                <c:pt idx="128">
                  <c:v>86233.83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C3B3-4FA1-93D4-10527752EC00}"/>
            </c:ext>
          </c:extLst>
        </c:ser>
        <c:ser>
          <c:idx val="116"/>
          <c:order val="116"/>
          <c:tx>
            <c:strRef>
              <c:f>Sheet3!$DN$3:$DN$4</c:f>
              <c:strCache>
                <c:ptCount val="1"/>
                <c:pt idx="0">
                  <c:v>Lizzie Mullally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Sheet3!$DN$5:$DN$175</c:f>
              <c:numCache>
                <c:formatCode>General</c:formatCode>
                <c:ptCount val="170"/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C3B3-4FA1-93D4-10527752EC00}"/>
            </c:ext>
          </c:extLst>
        </c:ser>
        <c:ser>
          <c:idx val="117"/>
          <c:order val="117"/>
          <c:tx>
            <c:strRef>
              <c:f>Sheet3!$DO$3:$DO$4</c:f>
              <c:strCache>
                <c:ptCount val="1"/>
                <c:pt idx="0">
                  <c:v>Mabel Orrow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Sheet3!$DO$5:$DO$175</c:f>
              <c:numCache>
                <c:formatCode>General</c:formatCode>
                <c:ptCount val="170"/>
                <c:pt idx="41">
                  <c:v>31241.24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C3B3-4FA1-93D4-10527752EC00}"/>
            </c:ext>
          </c:extLst>
        </c:ser>
        <c:ser>
          <c:idx val="118"/>
          <c:order val="118"/>
          <c:tx>
            <c:strRef>
              <c:f>Sheet3!$DP$3:$DP$4</c:f>
              <c:strCache>
                <c:ptCount val="1"/>
                <c:pt idx="0">
                  <c:v>Mackenzie Hannis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Sheet3!$DP$5:$DP$175</c:f>
              <c:numCache>
                <c:formatCode>General</c:formatCode>
                <c:ptCount val="170"/>
                <c:pt idx="131">
                  <c:v>57002.02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C3B3-4FA1-93D4-10527752EC00}"/>
            </c:ext>
          </c:extLst>
        </c:ser>
        <c:ser>
          <c:idx val="119"/>
          <c:order val="119"/>
          <c:tx>
            <c:strRef>
              <c:f>Sheet3!$DQ$3:$DQ$4</c:f>
              <c:strCache>
                <c:ptCount val="1"/>
                <c:pt idx="0">
                  <c:v>Magnum Locksley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Sheet3!$DQ$5:$DQ$175</c:f>
              <c:numCache>
                <c:formatCode>General</c:formatCode>
                <c:ptCount val="170"/>
                <c:pt idx="168">
                  <c:v>42314.39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C3B3-4FA1-93D4-10527752EC00}"/>
            </c:ext>
          </c:extLst>
        </c:ser>
        <c:ser>
          <c:idx val="120"/>
          <c:order val="120"/>
          <c:tx>
            <c:strRef>
              <c:f>Sheet3!$DR$3:$DR$4</c:f>
              <c:strCache>
                <c:ptCount val="1"/>
                <c:pt idx="0">
                  <c:v>Maible Azemar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Sheet3!$DR$5:$DR$175</c:f>
              <c:numCache>
                <c:formatCode>General</c:formatCode>
                <c:ptCount val="170"/>
              </c:numCache>
            </c:numRef>
          </c:val>
          <c:extLst>
            <c:ext xmlns:c16="http://schemas.microsoft.com/office/drawing/2014/chart" uri="{C3380CC4-5D6E-409C-BE32-E72D297353CC}">
              <c16:uniqueId val="{00000078-C3B3-4FA1-93D4-10527752EC00}"/>
            </c:ext>
          </c:extLst>
        </c:ser>
        <c:ser>
          <c:idx val="121"/>
          <c:order val="121"/>
          <c:tx>
            <c:strRef>
              <c:f>Sheet3!$DS$3:$DS$4</c:f>
              <c:strCache>
                <c:ptCount val="1"/>
                <c:pt idx="0">
                  <c:v>Malory Biles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Sheet3!$DS$5:$DS$175</c:f>
              <c:numCache>
                <c:formatCode>General</c:formatCode>
                <c:ptCount val="170"/>
                <c:pt idx="87">
                  <c:v>58744.17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C3B3-4FA1-93D4-10527752EC00}"/>
            </c:ext>
          </c:extLst>
        </c:ser>
        <c:ser>
          <c:idx val="122"/>
          <c:order val="122"/>
          <c:tx>
            <c:strRef>
              <c:f>Sheet3!$DT$3:$DT$4</c:f>
              <c:strCache>
                <c:ptCount val="1"/>
                <c:pt idx="0">
                  <c:v>Marissa Infante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Sheet3!$DT$5:$DT$175</c:f>
              <c:numCache>
                <c:formatCode>General</c:formatCode>
                <c:ptCount val="170"/>
                <c:pt idx="35">
                  <c:v>78840.23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C3B3-4FA1-93D4-10527752EC00}"/>
            </c:ext>
          </c:extLst>
        </c:ser>
        <c:ser>
          <c:idx val="123"/>
          <c:order val="123"/>
          <c:tx>
            <c:strRef>
              <c:f>Sheet3!$DU$3:$DU$4</c:f>
              <c:strCache>
                <c:ptCount val="1"/>
                <c:pt idx="0">
                  <c:v>Maritsa Marusic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Sheet3!$DU$5:$DU$175</c:f>
              <c:numCache>
                <c:formatCode>General</c:formatCode>
                <c:ptCount val="170"/>
                <c:pt idx="122">
                  <c:v>52748.63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C3B3-4FA1-93D4-10527752EC00}"/>
            </c:ext>
          </c:extLst>
        </c:ser>
        <c:ser>
          <c:idx val="124"/>
          <c:order val="124"/>
          <c:tx>
            <c:strRef>
              <c:f>Sheet3!$DV$3:$DV$4</c:f>
              <c:strCache>
                <c:ptCount val="1"/>
                <c:pt idx="0">
                  <c:v>Marline Wahncke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Sheet3!$DV$5:$DV$175</c:f>
              <c:numCache>
                <c:formatCode>General</c:formatCode>
                <c:ptCount val="170"/>
                <c:pt idx="9">
                  <c:v>72843.23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C3B3-4FA1-93D4-10527752EC00}"/>
            </c:ext>
          </c:extLst>
        </c:ser>
        <c:ser>
          <c:idx val="125"/>
          <c:order val="125"/>
          <c:tx>
            <c:strRef>
              <c:f>Sheet3!$DW$3:$DW$4</c:f>
              <c:strCache>
                <c:ptCount val="1"/>
                <c:pt idx="0">
                  <c:v>Marquita Liquorish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Sheet3!$DW$5:$DW$175</c:f>
              <c:numCache>
                <c:formatCode>General</c:formatCode>
                <c:ptCount val="170"/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C3B3-4FA1-93D4-10527752EC00}"/>
            </c:ext>
          </c:extLst>
        </c:ser>
        <c:ser>
          <c:idx val="126"/>
          <c:order val="126"/>
          <c:tx>
            <c:strRef>
              <c:f>Sheet3!$DX$3:$DX$4</c:f>
              <c:strCache>
                <c:ptCount val="1"/>
                <c:pt idx="0">
                  <c:v>Matias Cormack 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Sheet3!$DX$5:$DX$175</c:f>
              <c:numCache>
                <c:formatCode>General</c:formatCode>
                <c:ptCount val="170"/>
                <c:pt idx="49">
                  <c:v>85455.53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C3B3-4FA1-93D4-10527752EC00}"/>
            </c:ext>
          </c:extLst>
        </c:ser>
        <c:ser>
          <c:idx val="127"/>
          <c:order val="127"/>
          <c:tx>
            <c:strRef>
              <c:f>Sheet3!$DY$3:$DY$4</c:f>
              <c:strCache>
                <c:ptCount val="1"/>
                <c:pt idx="0">
                  <c:v>Melisa Knott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Sheet3!$DY$5:$DY$175</c:f>
              <c:numCache>
                <c:formatCode>General</c:formatCode>
                <c:ptCount val="170"/>
                <c:pt idx="2">
                  <c:v>86010.54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C3B3-4FA1-93D4-10527752EC00}"/>
            </c:ext>
          </c:extLst>
        </c:ser>
        <c:ser>
          <c:idx val="128"/>
          <c:order val="128"/>
          <c:tx>
            <c:strRef>
              <c:f>Sheet3!$DZ$3:$DZ$4</c:f>
              <c:strCache>
                <c:ptCount val="1"/>
                <c:pt idx="0">
                  <c:v>Michale Rolf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Sheet3!$DZ$5:$DZ$175</c:f>
              <c:numCache>
                <c:formatCode>General</c:formatCode>
                <c:ptCount val="170"/>
                <c:pt idx="52">
                  <c:v>223630.98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C3B3-4FA1-93D4-10527752EC00}"/>
            </c:ext>
          </c:extLst>
        </c:ser>
        <c:ser>
          <c:idx val="129"/>
          <c:order val="129"/>
          <c:tx>
            <c:strRef>
              <c:f>Sheet3!$EA$3:$EA$4</c:f>
              <c:strCache>
                <c:ptCount val="1"/>
                <c:pt idx="0">
                  <c:v>Mick Spraberry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Sheet3!$EA$5:$EA$175</c:f>
              <c:numCache>
                <c:formatCode>General</c:formatCode>
                <c:ptCount val="170"/>
                <c:pt idx="53">
                  <c:v>85879.23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C3B3-4FA1-93D4-10527752EC00}"/>
            </c:ext>
          </c:extLst>
        </c:ser>
        <c:ser>
          <c:idx val="130"/>
          <c:order val="130"/>
          <c:tx>
            <c:strRef>
              <c:f>Sheet3!$EB$3:$EB$4</c:f>
              <c:strCache>
                <c:ptCount val="1"/>
                <c:pt idx="0">
                  <c:v>Mickie Dagwell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Sheet3!$EB$5:$EB$175</c:f>
              <c:numCache>
                <c:formatCode>General</c:formatCode>
                <c:ptCount val="170"/>
                <c:pt idx="153">
                  <c:v>50855.53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C3B3-4FA1-93D4-10527752EC00}"/>
            </c:ext>
          </c:extLst>
        </c:ser>
        <c:ser>
          <c:idx val="131"/>
          <c:order val="131"/>
          <c:tx>
            <c:strRef>
              <c:f>Sheet3!$EC$3:$EC$4</c:f>
              <c:strCache>
                <c:ptCount val="1"/>
                <c:pt idx="0">
                  <c:v>Minerva Ricardot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Sheet3!$EC$5:$EC$175</c:f>
              <c:numCache>
                <c:formatCode>General</c:formatCode>
                <c:ptCount val="170"/>
                <c:pt idx="88">
                  <c:v>105468.7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C3B3-4FA1-93D4-10527752EC00}"/>
            </c:ext>
          </c:extLst>
        </c:ser>
        <c:ser>
          <c:idx val="132"/>
          <c:order val="132"/>
          <c:tx>
            <c:strRef>
              <c:f>Sheet3!$ED$3:$ED$4</c:f>
              <c:strCache>
                <c:ptCount val="1"/>
                <c:pt idx="0">
                  <c:v>Mollie  Hanway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Sheet3!$ED$5:$ED$175</c:f>
              <c:numCache>
                <c:formatCode>General</c:formatCode>
                <c:ptCount val="170"/>
                <c:pt idx="107">
                  <c:v>112645.99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C3B3-4FA1-93D4-10527752EC00}"/>
            </c:ext>
          </c:extLst>
        </c:ser>
        <c:ser>
          <c:idx val="133"/>
          <c:order val="133"/>
          <c:tx>
            <c:strRef>
              <c:f>Sheet3!$EE$3:$EE$4</c:f>
              <c:strCache>
                <c:ptCount val="1"/>
                <c:pt idx="0">
                  <c:v>Myrle Prandoni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Sheet3!$EE$5:$EE$175</c:f>
              <c:numCache>
                <c:formatCode>General</c:formatCode>
                <c:ptCount val="170"/>
                <c:pt idx="115">
                  <c:v>62195.47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C3B3-4FA1-93D4-10527752EC00}"/>
            </c:ext>
          </c:extLst>
        </c:ser>
        <c:ser>
          <c:idx val="134"/>
          <c:order val="134"/>
          <c:tx>
            <c:strRef>
              <c:f>Sheet3!$EF$3:$EF$4</c:f>
              <c:strCache>
                <c:ptCount val="1"/>
                <c:pt idx="0">
                  <c:v>Nananne Gehringer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Sheet3!$EF$5:$EF$175</c:f>
              <c:numCache>
                <c:formatCode>General</c:formatCode>
                <c:ptCount val="170"/>
                <c:pt idx="81">
                  <c:v>104802.63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C3B3-4FA1-93D4-10527752EC00}"/>
            </c:ext>
          </c:extLst>
        </c:ser>
        <c:ser>
          <c:idx val="135"/>
          <c:order val="135"/>
          <c:tx>
            <c:strRef>
              <c:f>Sheet3!$EG$3:$EG$4</c:f>
              <c:strCache>
                <c:ptCount val="1"/>
                <c:pt idx="0">
                  <c:v>Natalee Craiker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Sheet3!$EG$5:$EG$175</c:f>
              <c:numCache>
                <c:formatCode>General</c:formatCode>
                <c:ptCount val="170"/>
                <c:pt idx="130">
                  <c:v>111229.47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C3B3-4FA1-93D4-10527752EC00}"/>
            </c:ext>
          </c:extLst>
        </c:ser>
        <c:ser>
          <c:idx val="136"/>
          <c:order val="136"/>
          <c:tx>
            <c:strRef>
              <c:f>Sheet3!$EH$3:$EH$4</c:f>
              <c:strCache>
                <c:ptCount val="1"/>
                <c:pt idx="0">
                  <c:v>Nickolai  Artin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Sheet3!$EH$5:$EH$175</c:f>
              <c:numCache>
                <c:formatCode>General</c:formatCode>
                <c:ptCount val="170"/>
                <c:pt idx="165">
                  <c:v>110906.35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C3B3-4FA1-93D4-10527752EC00}"/>
            </c:ext>
          </c:extLst>
        </c:ser>
        <c:ser>
          <c:idx val="137"/>
          <c:order val="137"/>
          <c:tx>
            <c:strRef>
              <c:f>Sheet3!$EI$3:$EI$4</c:f>
              <c:strCache>
                <c:ptCount val="1"/>
                <c:pt idx="0">
                  <c:v>Niko MacGille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Sheet3!$EI$5:$EI$175</c:f>
              <c:numCache>
                <c:formatCode>General</c:formatCode>
                <c:ptCount val="170"/>
                <c:pt idx="155">
                  <c:v>88425.08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C3B3-4FA1-93D4-10527752EC00}"/>
            </c:ext>
          </c:extLst>
        </c:ser>
        <c:ser>
          <c:idx val="138"/>
          <c:order val="138"/>
          <c:tx>
            <c:strRef>
              <c:f>Sheet3!$EJ$3:$EJ$4</c:f>
              <c:strCache>
                <c:ptCount val="1"/>
                <c:pt idx="0">
                  <c:v>North Bertomeu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Sheet3!$EJ$5:$EJ$175</c:f>
              <c:numCache>
                <c:formatCode>General</c:formatCode>
                <c:ptCount val="170"/>
                <c:pt idx="139">
                  <c:v>104903.79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C3B3-4FA1-93D4-10527752EC00}"/>
            </c:ext>
          </c:extLst>
        </c:ser>
        <c:ser>
          <c:idx val="139"/>
          <c:order val="139"/>
          <c:tx>
            <c:strRef>
              <c:f>Sheet3!$EK$3:$EK$4</c:f>
              <c:strCache>
                <c:ptCount val="1"/>
                <c:pt idx="0">
                  <c:v>Northrop Reid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Sheet3!$EK$5:$EK$175</c:f>
              <c:numCache>
                <c:formatCode>General</c:formatCode>
                <c:ptCount val="170"/>
                <c:pt idx="85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C3B3-4FA1-93D4-10527752EC00}"/>
            </c:ext>
          </c:extLst>
        </c:ser>
        <c:ser>
          <c:idx val="140"/>
          <c:order val="140"/>
          <c:tx>
            <c:strRef>
              <c:f>Sheet3!$EL$3:$EL$4</c:f>
              <c:strCache>
                <c:ptCount val="1"/>
                <c:pt idx="0">
                  <c:v>Novelia Pyffe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Sheet3!$EL$5:$EL$175</c:f>
              <c:numCache>
                <c:formatCode>General</c:formatCode>
                <c:ptCount val="170"/>
                <c:pt idx="29">
                  <c:v>52270.22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C3B3-4FA1-93D4-10527752EC00}"/>
            </c:ext>
          </c:extLst>
        </c:ser>
        <c:ser>
          <c:idx val="141"/>
          <c:order val="141"/>
          <c:tx>
            <c:strRef>
              <c:f>Sheet3!$EM$3:$EM$4</c:f>
              <c:strCache>
                <c:ptCount val="1"/>
                <c:pt idx="0">
                  <c:v>Oby Sorrel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Sheet3!$EM$5:$EM$175</c:f>
              <c:numCache>
                <c:formatCode>General</c:formatCode>
                <c:ptCount val="170"/>
                <c:pt idx="148">
                  <c:v>58935.92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C3B3-4FA1-93D4-10527752EC00}"/>
            </c:ext>
          </c:extLst>
        </c:ser>
        <c:ser>
          <c:idx val="142"/>
          <c:order val="142"/>
          <c:tx>
            <c:strRef>
              <c:f>Sheet3!$EN$3:$EN$4</c:f>
              <c:strCache>
                <c:ptCount val="1"/>
                <c:pt idx="0">
                  <c:v>Oona Donan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Sheet3!$EN$5:$EN$175</c:f>
              <c:numCache>
                <c:formatCode>General</c:formatCode>
                <c:ptCount val="170"/>
                <c:pt idx="40">
                  <c:v>88360.79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C3B3-4FA1-93D4-10527752EC00}"/>
            </c:ext>
          </c:extLst>
        </c:ser>
        <c:ser>
          <c:idx val="143"/>
          <c:order val="143"/>
          <c:tx>
            <c:strRef>
              <c:f>Sheet3!$EO$3:$EO$4</c:f>
              <c:strCache>
                <c:ptCount val="1"/>
                <c:pt idx="0">
                  <c:v>Orlando Gorstidge 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Sheet3!$EO$5:$EO$175</c:f>
              <c:numCache>
                <c:formatCode>General</c:formatCode>
                <c:ptCount val="170"/>
                <c:pt idx="1">
                  <c:v>40753.54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C3B3-4FA1-93D4-10527752EC00}"/>
            </c:ext>
          </c:extLst>
        </c:ser>
        <c:ser>
          <c:idx val="144"/>
          <c:order val="144"/>
          <c:tx>
            <c:strRef>
              <c:f>Sheet3!$EP$3:$EP$4</c:f>
              <c:strCache>
                <c:ptCount val="1"/>
                <c:pt idx="0">
                  <c:v>Pearla  Beteriss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Sheet3!$EP$5:$EP$175</c:f>
              <c:numCache>
                <c:formatCode>General</c:formatCode>
                <c:ptCount val="170"/>
                <c:pt idx="33">
                  <c:v>69913.39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C3B3-4FA1-93D4-10527752EC00}"/>
            </c:ext>
          </c:extLst>
        </c:ser>
        <c:ser>
          <c:idx val="145"/>
          <c:order val="145"/>
          <c:tx>
            <c:strRef>
              <c:f>Sheet3!$EQ$3:$EQ$4</c:f>
              <c:strCache>
                <c:ptCount val="1"/>
                <c:pt idx="0">
                  <c:v>Rafaelita Blaksland 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Sheet3!$EQ$5:$EQ$175</c:f>
              <c:numCache>
                <c:formatCode>General</c:formatCode>
                <c:ptCount val="170"/>
                <c:pt idx="61">
                  <c:v>109163.39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C3B3-4FA1-93D4-10527752EC00}"/>
            </c:ext>
          </c:extLst>
        </c:ser>
        <c:ser>
          <c:idx val="146"/>
          <c:order val="146"/>
          <c:tx>
            <c:strRef>
              <c:f>Sheet3!$ER$3:$ER$4</c:f>
              <c:strCache>
                <c:ptCount val="1"/>
                <c:pt idx="0">
                  <c:v>Renaldo Thomassin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Sheet3!$ER$5:$ER$175</c:f>
              <c:numCache>
                <c:formatCode>General</c:formatCode>
                <c:ptCount val="170"/>
                <c:pt idx="58">
                  <c:v>146720.76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C3B3-4FA1-93D4-10527752EC00}"/>
            </c:ext>
          </c:extLst>
        </c:ser>
        <c:ser>
          <c:idx val="147"/>
          <c:order val="147"/>
          <c:tx>
            <c:strRef>
              <c:f>Sheet3!$ES$3:$ES$4</c:f>
              <c:strCache>
                <c:ptCount val="1"/>
                <c:pt idx="0">
                  <c:v>Revkah Antonacci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Sheet3!$ES$5:$ES$175</c:f>
              <c:numCache>
                <c:formatCode>General</c:formatCode>
                <c:ptCount val="170"/>
                <c:pt idx="111">
                  <c:v>109143.17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C3B3-4FA1-93D4-10527752EC00}"/>
            </c:ext>
          </c:extLst>
        </c:ser>
        <c:ser>
          <c:idx val="148"/>
          <c:order val="148"/>
          <c:tx>
            <c:strRef>
              <c:f>Sheet3!$ET$3:$ET$4</c:f>
              <c:strCache>
                <c:ptCount val="1"/>
                <c:pt idx="0">
                  <c:v>Rhiamon Mollison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Sheet3!$ET$5:$ET$175</c:f>
              <c:numCache>
                <c:formatCode>General</c:formatCode>
                <c:ptCount val="170"/>
                <c:pt idx="82">
                  <c:v>59434.18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C3B3-4FA1-93D4-10527752EC00}"/>
            </c:ext>
          </c:extLst>
        </c:ser>
        <c:ser>
          <c:idx val="149"/>
          <c:order val="149"/>
          <c:tx>
            <c:strRef>
              <c:f>Sheet3!$EU$3:$EU$4</c:f>
              <c:strCache>
                <c:ptCount val="1"/>
                <c:pt idx="0">
                  <c:v>Riccardo Hagan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Sheet3!$EU$5:$EU$175</c:f>
              <c:numCache>
                <c:formatCode>General</c:formatCode>
                <c:ptCount val="170"/>
                <c:pt idx="136">
                  <c:v>86556.96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C3B3-4FA1-93D4-10527752EC00}"/>
            </c:ext>
          </c:extLst>
        </c:ser>
        <c:ser>
          <c:idx val="150"/>
          <c:order val="150"/>
          <c:tx>
            <c:strRef>
              <c:f>Sheet3!$EV$3:$EV$4</c:f>
              <c:strCache>
                <c:ptCount val="1"/>
                <c:pt idx="0">
                  <c:v>Richy Gray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Sheet3!$EV$5:$EV$175</c:f>
              <c:numCache>
                <c:formatCode>General</c:formatCode>
                <c:ptCount val="170"/>
                <c:pt idx="43">
                  <c:v>89829.33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C3B3-4FA1-93D4-10527752EC00}"/>
            </c:ext>
          </c:extLst>
        </c:ser>
        <c:ser>
          <c:idx val="151"/>
          <c:order val="151"/>
          <c:tx>
            <c:strRef>
              <c:f>Sheet3!$EW$3:$EW$4</c:f>
              <c:strCache>
                <c:ptCount val="1"/>
                <c:pt idx="0">
                  <c:v>Robinia Scholling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Sheet3!$EW$5:$EW$175</c:f>
              <c:numCache>
                <c:formatCode>General</c:formatCode>
                <c:ptCount val="170"/>
                <c:pt idx="149">
                  <c:v>100731.95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C3B3-4FA1-93D4-10527752EC00}"/>
            </c:ext>
          </c:extLst>
        </c:ser>
        <c:ser>
          <c:idx val="152"/>
          <c:order val="152"/>
          <c:tx>
            <c:strRef>
              <c:f>Sheet3!$EX$3:$EX$4</c:f>
              <c:strCache>
                <c:ptCount val="1"/>
                <c:pt idx="0">
                  <c:v>Seward Kubera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Sheet3!$EX$5:$EX$175</c:f>
              <c:numCache>
                <c:formatCode>General</c:formatCode>
                <c:ptCount val="170"/>
                <c:pt idx="46">
                  <c:v>43329.22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C3B3-4FA1-93D4-10527752EC00}"/>
            </c:ext>
          </c:extLst>
        </c:ser>
        <c:ser>
          <c:idx val="153"/>
          <c:order val="153"/>
          <c:tx>
            <c:strRef>
              <c:f>Sheet3!$EY$3:$EY$4</c:f>
              <c:strCache>
                <c:ptCount val="1"/>
                <c:pt idx="0">
                  <c:v>Shantee  D'Antonio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Sheet3!$EY$5:$EY$175</c:f>
              <c:numCache>
                <c:formatCode>General</c:formatCode>
                <c:ptCount val="170"/>
              </c:numCache>
            </c:numRef>
          </c:val>
          <c:extLst>
            <c:ext xmlns:c16="http://schemas.microsoft.com/office/drawing/2014/chart" uri="{C3380CC4-5D6E-409C-BE32-E72D297353CC}">
              <c16:uniqueId val="{00000099-C3B3-4FA1-93D4-10527752EC00}"/>
            </c:ext>
          </c:extLst>
        </c:ser>
        <c:ser>
          <c:idx val="154"/>
          <c:order val="154"/>
          <c:tx>
            <c:strRef>
              <c:f>Sheet3!$EZ$3:$EZ$4</c:f>
              <c:strCache>
                <c:ptCount val="1"/>
                <c:pt idx="0">
                  <c:v>Shaylyn Ransbury 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Sheet3!$EZ$5:$EZ$175</c:f>
              <c:numCache>
                <c:formatCode>General</c:formatCode>
                <c:ptCount val="170"/>
                <c:pt idx="63">
                  <c:v>100371.31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C3B3-4FA1-93D4-10527752EC00}"/>
            </c:ext>
          </c:extLst>
        </c:ser>
        <c:ser>
          <c:idx val="155"/>
          <c:order val="155"/>
          <c:tx>
            <c:strRef>
              <c:f>Sheet3!$FA$3:$FA$4</c:f>
              <c:strCache>
                <c:ptCount val="1"/>
                <c:pt idx="0">
                  <c:v>Shellysheldon Mahady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Sheet3!$FA$5:$FA$175</c:f>
              <c:numCache>
                <c:formatCode>General</c:formatCode>
                <c:ptCount val="170"/>
                <c:pt idx="123">
                  <c:v>114691.03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C3B3-4FA1-93D4-10527752EC00}"/>
            </c:ext>
          </c:extLst>
        </c:ser>
        <c:ser>
          <c:idx val="156"/>
          <c:order val="156"/>
          <c:tx>
            <c:strRef>
              <c:f>Sheet3!$FB$3:$FB$4</c:f>
              <c:strCache>
                <c:ptCount val="1"/>
                <c:pt idx="0">
                  <c:v>Sidoney Yitzhok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Sheet3!$FB$5:$FB$175</c:f>
              <c:numCache>
                <c:formatCode>General</c:formatCode>
                <c:ptCount val="170"/>
                <c:pt idx="66">
                  <c:v>118442.54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C3B3-4FA1-93D4-10527752EC00}"/>
            </c:ext>
          </c:extLst>
        </c:ser>
        <c:ser>
          <c:idx val="157"/>
          <c:order val="157"/>
          <c:tx>
            <c:strRef>
              <c:f>Sheet3!$FC$3:$FC$4</c:f>
              <c:strCache>
                <c:ptCount val="1"/>
                <c:pt idx="0">
                  <c:v>Stan  Tolliday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Sheet3!$FC$5:$FC$175</c:f>
              <c:numCache>
                <c:formatCode>General</c:formatCode>
                <c:ptCount val="170"/>
                <c:pt idx="19">
                  <c:v>39535.49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C3B3-4FA1-93D4-10527752EC00}"/>
            </c:ext>
          </c:extLst>
        </c:ser>
        <c:ser>
          <c:idx val="158"/>
          <c:order val="158"/>
          <c:tx>
            <c:strRef>
              <c:f>Sheet3!$FD$3:$FD$4</c:f>
              <c:strCache>
                <c:ptCount val="1"/>
                <c:pt idx="0">
                  <c:v>Syd Fearn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Sheet3!$FD$5:$FD$175</c:f>
              <c:numCache>
                <c:formatCode>General</c:formatCode>
                <c:ptCount val="170"/>
                <c:pt idx="29">
                  <c:v>108872.77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C3B3-4FA1-93D4-10527752EC00}"/>
            </c:ext>
          </c:extLst>
        </c:ser>
        <c:ser>
          <c:idx val="159"/>
          <c:order val="159"/>
          <c:tx>
            <c:strRef>
              <c:f>Sheet3!$FE$3:$FE$4</c:f>
              <c:strCache>
                <c:ptCount val="1"/>
                <c:pt idx="0">
                  <c:v>Tabby  Astall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Sheet3!$FE$5:$FE$175</c:f>
              <c:numCache>
                <c:formatCode>General</c:formatCode>
                <c:ptCount val="170"/>
                <c:pt idx="13">
                  <c:v>57419.35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C3B3-4FA1-93D4-10527752EC00}"/>
            </c:ext>
          </c:extLst>
        </c:ser>
        <c:ser>
          <c:idx val="160"/>
          <c:order val="160"/>
          <c:tx>
            <c:strRef>
              <c:f>Sheet3!$FF$3:$FF$4</c:f>
              <c:strCache>
                <c:ptCount val="1"/>
                <c:pt idx="0">
                  <c:v>Tadio Audritt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Sheet3!$FF$5:$FF$175</c:f>
              <c:numCache>
                <c:formatCode>General</c:formatCode>
                <c:ptCount val="170"/>
                <c:pt idx="146">
                  <c:v>99448.78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C3B3-4FA1-93D4-10527752EC00}"/>
            </c:ext>
          </c:extLst>
        </c:ser>
        <c:ser>
          <c:idx val="161"/>
          <c:order val="161"/>
          <c:tx>
            <c:strRef>
              <c:f>Sheet3!$FG$3:$FG$4</c:f>
              <c:strCache>
                <c:ptCount val="1"/>
                <c:pt idx="0">
                  <c:v>Tallie Chaikovski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Sheet3!$FG$5:$FG$175</c:f>
              <c:numCache>
                <c:formatCode>General</c:formatCode>
                <c:ptCount val="170"/>
                <c:pt idx="39">
                  <c:v>83191.95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C3B3-4FA1-93D4-10527752EC00}"/>
            </c:ext>
          </c:extLst>
        </c:ser>
        <c:ser>
          <c:idx val="162"/>
          <c:order val="162"/>
          <c:tx>
            <c:strRef>
              <c:f>Sheet3!$FH$3:$FH$4</c:f>
              <c:strCache>
                <c:ptCount val="1"/>
                <c:pt idx="0">
                  <c:v>Tammi Lackham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Sheet3!$FH$5:$FH$175</c:f>
              <c:numCache>
                <c:formatCode>General</c:formatCode>
                <c:ptCount val="170"/>
                <c:pt idx="140">
                  <c:v>61688.77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C3B3-4FA1-93D4-10527752EC00}"/>
            </c:ext>
          </c:extLst>
        </c:ser>
        <c:ser>
          <c:idx val="163"/>
          <c:order val="163"/>
          <c:tx>
            <c:strRef>
              <c:f>Sheet3!$FI$3:$FI$4</c:f>
              <c:strCache>
                <c:ptCount val="1"/>
                <c:pt idx="0">
                  <c:v>Thedrick Bothwell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Sheet3!$FI$5:$FI$175</c:f>
              <c:numCache>
                <c:formatCode>General</c:formatCode>
                <c:ptCount val="170"/>
                <c:pt idx="67">
                  <c:v>69764.100000000006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C3B3-4FA1-93D4-10527752EC00}"/>
            </c:ext>
          </c:extLst>
        </c:ser>
        <c:ser>
          <c:idx val="164"/>
          <c:order val="164"/>
          <c:tx>
            <c:strRef>
              <c:f>Sheet3!$FJ$3:$FJ$4</c:f>
              <c:strCache>
                <c:ptCount val="1"/>
                <c:pt idx="0">
                  <c:v>Thekla Lynnett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Sheet3!$FJ$5:$FJ$175</c:f>
              <c:numCache>
                <c:formatCode>General</c:formatCode>
                <c:ptCount val="170"/>
                <c:pt idx="45">
                  <c:v>107898.52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C3B3-4FA1-93D4-10527752EC00}"/>
            </c:ext>
          </c:extLst>
        </c:ser>
        <c:ser>
          <c:idx val="165"/>
          <c:order val="165"/>
          <c:tx>
            <c:strRef>
              <c:f>Sheet3!$FK$3:$FK$4</c:f>
              <c:strCache>
                <c:ptCount val="1"/>
                <c:pt idx="0">
                  <c:v>Theresita Chasmer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Sheet3!$FK$5:$FK$175</c:f>
              <c:numCache>
                <c:formatCode>General</c:formatCode>
                <c:ptCount val="170"/>
                <c:pt idx="14">
                  <c:v>106665.67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C3B3-4FA1-93D4-10527752EC00}"/>
            </c:ext>
          </c:extLst>
        </c:ser>
        <c:ser>
          <c:idx val="166"/>
          <c:order val="166"/>
          <c:tx>
            <c:strRef>
              <c:f>Sheet3!$FL$3:$FL$4</c:f>
              <c:strCache>
                <c:ptCount val="1"/>
                <c:pt idx="0">
                  <c:v>Thorvald Milliken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Sheet3!$FL$5:$FL$175</c:f>
              <c:numCache>
                <c:formatCode>General</c:formatCode>
                <c:ptCount val="170"/>
                <c:pt idx="138">
                  <c:v>33031.26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C3B3-4FA1-93D4-10527752EC00}"/>
            </c:ext>
          </c:extLst>
        </c:ser>
        <c:ser>
          <c:idx val="167"/>
          <c:order val="167"/>
          <c:tx>
            <c:strRef>
              <c:f>Sheet3!$FM$3:$FM$4</c:f>
              <c:strCache>
                <c:ptCount val="1"/>
                <c:pt idx="0">
                  <c:v>Tristam Cuming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Sheet3!$FM$5:$FM$175</c:f>
              <c:numCache>
                <c:formatCode>General</c:formatCode>
                <c:ptCount val="170"/>
                <c:pt idx="47">
                  <c:v>104038.9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C3B3-4FA1-93D4-10527752EC00}"/>
            </c:ext>
          </c:extLst>
        </c:ser>
        <c:ser>
          <c:idx val="168"/>
          <c:order val="168"/>
          <c:tx>
            <c:strRef>
              <c:f>Sheet3!$FN$3:$FN$4</c:f>
              <c:strCache>
                <c:ptCount val="1"/>
                <c:pt idx="0">
                  <c:v>Van Tuxwell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Sheet3!$FN$5:$FN$175</c:f>
              <c:numCache>
                <c:formatCode>General</c:formatCode>
                <c:ptCount val="170"/>
                <c:pt idx="100">
                  <c:v>80695.740000000005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C3B3-4FA1-93D4-10527752EC00}"/>
            </c:ext>
          </c:extLst>
        </c:ser>
        <c:ser>
          <c:idx val="169"/>
          <c:order val="169"/>
          <c:tx>
            <c:strRef>
              <c:f>Sheet3!$FO$3:$FO$4</c:f>
              <c:strCache>
                <c:ptCount val="1"/>
                <c:pt idx="0">
                  <c:v>Vaughn Carvill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Sheet3!$FO$5:$FO$175</c:f>
              <c:numCache>
                <c:formatCode>General</c:formatCode>
                <c:ptCount val="170"/>
                <c:pt idx="134">
                  <c:v>84745.93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C3B3-4FA1-93D4-10527752EC00}"/>
            </c:ext>
          </c:extLst>
        </c:ser>
        <c:ser>
          <c:idx val="170"/>
          <c:order val="170"/>
          <c:tx>
            <c:strRef>
              <c:f>Sheet3!$FP$3:$FP$4</c:f>
              <c:strCache>
                <c:ptCount val="1"/>
                <c:pt idx="0">
                  <c:v>Vere Kulic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Sheet3!$FP$5:$FP$175</c:f>
              <c:numCache>
                <c:formatCode>General</c:formatCode>
                <c:ptCount val="170"/>
                <c:pt idx="125">
                  <c:v>66572.58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C3B3-4FA1-93D4-10527752EC00}"/>
            </c:ext>
          </c:extLst>
        </c:ser>
        <c:ser>
          <c:idx val="171"/>
          <c:order val="171"/>
          <c:tx>
            <c:strRef>
              <c:f>Sheet3!$FQ$3:$FQ$4</c:f>
              <c:strCache>
                <c:ptCount val="1"/>
                <c:pt idx="0">
                  <c:v>Verla Timmis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Sheet3!$FQ$5:$FQ$175</c:f>
              <c:numCache>
                <c:formatCode>General</c:formatCode>
                <c:ptCount val="170"/>
                <c:pt idx="113">
                  <c:v>54137.05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C3B3-4FA1-93D4-10527752EC00}"/>
            </c:ext>
          </c:extLst>
        </c:ser>
        <c:ser>
          <c:idx val="172"/>
          <c:order val="172"/>
          <c:tx>
            <c:strRef>
              <c:f>Sheet3!$FR$3:$FR$4</c:f>
              <c:strCache>
                <c:ptCount val="1"/>
                <c:pt idx="0">
                  <c:v>Vernor Atyea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Sheet3!$FR$5:$FR$175</c:f>
              <c:numCache>
                <c:formatCode>General</c:formatCode>
                <c:ptCount val="170"/>
                <c:pt idx="127">
                  <c:v>102934.09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C3B3-4FA1-93D4-10527752EC00}"/>
            </c:ext>
          </c:extLst>
        </c:ser>
        <c:ser>
          <c:idx val="173"/>
          <c:order val="173"/>
          <c:tx>
            <c:strRef>
              <c:f>Sheet3!$FS$3:$FS$4</c:f>
              <c:strCache>
                <c:ptCount val="1"/>
                <c:pt idx="0">
                  <c:v>Wald Bountiff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Sheet3!$FS$5:$FS$175</c:f>
              <c:numCache>
                <c:formatCode>General</c:formatCode>
                <c:ptCount val="170"/>
                <c:pt idx="114">
                  <c:v>28974.03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C3B3-4FA1-93D4-10527752EC00}"/>
            </c:ext>
          </c:extLst>
        </c:ser>
        <c:ser>
          <c:idx val="174"/>
          <c:order val="174"/>
          <c:tx>
            <c:strRef>
              <c:f>Sheet3!$FT$3:$FT$4</c:f>
              <c:strCache>
                <c:ptCount val="1"/>
                <c:pt idx="0">
                  <c:v>Westbrook Brandino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Sheet3!$FT$5:$FT$175</c:f>
              <c:numCache>
                <c:formatCode>General</c:formatCode>
                <c:ptCount val="170"/>
                <c:pt idx="6">
                  <c:v>113616.23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C3B3-4FA1-93D4-10527752EC00}"/>
            </c:ext>
          </c:extLst>
        </c:ser>
        <c:ser>
          <c:idx val="175"/>
          <c:order val="175"/>
          <c:tx>
            <c:strRef>
              <c:f>Sheet3!$FU$3:$FU$4</c:f>
              <c:strCache>
                <c:ptCount val="1"/>
                <c:pt idx="0">
                  <c:v>Yanaton Wooster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Sheet3!$FU$5:$FU$175</c:f>
              <c:numCache>
                <c:formatCode>General</c:formatCode>
                <c:ptCount val="170"/>
                <c:pt idx="126">
                  <c:v>76932.600000000006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C3B3-4FA1-93D4-10527752EC00}"/>
            </c:ext>
          </c:extLst>
        </c:ser>
        <c:ser>
          <c:idx val="176"/>
          <c:order val="176"/>
          <c:tx>
            <c:strRef>
              <c:f>Sheet3!$FV$3:$FV$4</c:f>
              <c:strCache>
                <c:ptCount val="1"/>
                <c:pt idx="0">
                  <c:v>Yvette  Bett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Sheet3!$A$5:$A$175</c:f>
              <c:strCache>
                <c:ptCount val="170"/>
                <c:pt idx="0">
                  <c:v>43146</c:v>
                </c:pt>
                <c:pt idx="1">
                  <c:v>43152</c:v>
                </c:pt>
                <c:pt idx="2">
                  <c:v>43164</c:v>
                </c:pt>
                <c:pt idx="3">
                  <c:v>43206</c:v>
                </c:pt>
                <c:pt idx="4">
                  <c:v>43234</c:v>
                </c:pt>
                <c:pt idx="5">
                  <c:v>43250</c:v>
                </c:pt>
                <c:pt idx="6">
                  <c:v>43255</c:v>
                </c:pt>
                <c:pt idx="7">
                  <c:v>43258</c:v>
                </c:pt>
                <c:pt idx="8">
                  <c:v>43272</c:v>
                </c:pt>
                <c:pt idx="9">
                  <c:v>43280</c:v>
                </c:pt>
                <c:pt idx="10">
                  <c:v>43283</c:v>
                </c:pt>
                <c:pt idx="11">
                  <c:v>43291</c:v>
                </c:pt>
                <c:pt idx="12">
                  <c:v>43297</c:v>
                </c:pt>
                <c:pt idx="13">
                  <c:v>43305</c:v>
                </c:pt>
                <c:pt idx="14">
                  <c:v>43311</c:v>
                </c:pt>
                <c:pt idx="15">
                  <c:v>43332</c:v>
                </c:pt>
                <c:pt idx="16">
                  <c:v>43340</c:v>
                </c:pt>
                <c:pt idx="17">
                  <c:v>43390</c:v>
                </c:pt>
                <c:pt idx="18">
                  <c:v>43392</c:v>
                </c:pt>
                <c:pt idx="19">
                  <c:v>43397</c:v>
                </c:pt>
                <c:pt idx="20">
                  <c:v>43416</c:v>
                </c:pt>
                <c:pt idx="21">
                  <c:v>43430</c:v>
                </c:pt>
                <c:pt idx="22">
                  <c:v>43452</c:v>
                </c:pt>
                <c:pt idx="23">
                  <c:v>43458</c:v>
                </c:pt>
                <c:pt idx="24">
                  <c:v>43466</c:v>
                </c:pt>
                <c:pt idx="25">
                  <c:v>43489</c:v>
                </c:pt>
                <c:pt idx="26">
                  <c:v>43494</c:v>
                </c:pt>
                <c:pt idx="27">
                  <c:v>43504</c:v>
                </c:pt>
                <c:pt idx="28">
                  <c:v>43508</c:v>
                </c:pt>
                <c:pt idx="29">
                  <c:v>43521</c:v>
                </c:pt>
                <c:pt idx="30">
                  <c:v>43538</c:v>
                </c:pt>
                <c:pt idx="31">
                  <c:v>43563</c:v>
                </c:pt>
                <c:pt idx="32">
                  <c:v>43567</c:v>
                </c:pt>
                <c:pt idx="33">
                  <c:v>43584</c:v>
                </c:pt>
                <c:pt idx="34">
                  <c:v>43602</c:v>
                </c:pt>
                <c:pt idx="35">
                  <c:v>43633</c:v>
                </c:pt>
                <c:pt idx="36">
                  <c:v>43643</c:v>
                </c:pt>
                <c:pt idx="37">
                  <c:v>43669</c:v>
                </c:pt>
                <c:pt idx="38">
                  <c:v>43682</c:v>
                </c:pt>
                <c:pt idx="39">
                  <c:v>43700</c:v>
                </c:pt>
                <c:pt idx="40">
                  <c:v>43710</c:v>
                </c:pt>
                <c:pt idx="41">
                  <c:v>43725</c:v>
                </c:pt>
                <c:pt idx="42">
                  <c:v>43791</c:v>
                </c:pt>
                <c:pt idx="43">
                  <c:v>43794</c:v>
                </c:pt>
                <c:pt idx="44">
                  <c:v>43801</c:v>
                </c:pt>
                <c:pt idx="45">
                  <c:v>43808</c:v>
                </c:pt>
                <c:pt idx="46">
                  <c:v>43809</c:v>
                </c:pt>
                <c:pt idx="47">
                  <c:v>43815</c:v>
                </c:pt>
                <c:pt idx="48">
                  <c:v>43822</c:v>
                </c:pt>
                <c:pt idx="49">
                  <c:v>43839</c:v>
                </c:pt>
                <c:pt idx="50">
                  <c:v>43846</c:v>
                </c:pt>
                <c:pt idx="51">
                  <c:v>43874</c:v>
                </c:pt>
                <c:pt idx="52">
                  <c:v>43895</c:v>
                </c:pt>
                <c:pt idx="53">
                  <c:v>43902</c:v>
                </c:pt>
                <c:pt idx="54">
                  <c:v>43914</c:v>
                </c:pt>
                <c:pt idx="55">
                  <c:v>43916</c:v>
                </c:pt>
                <c:pt idx="56">
                  <c:v>43943</c:v>
                </c:pt>
                <c:pt idx="57">
                  <c:v>43949</c:v>
                </c:pt>
                <c:pt idx="58">
                  <c:v>43972</c:v>
                </c:pt>
                <c:pt idx="59">
                  <c:v>44004</c:v>
                </c:pt>
                <c:pt idx="60">
                  <c:v>44011</c:v>
                </c:pt>
                <c:pt idx="61">
                  <c:v>44019</c:v>
                </c:pt>
                <c:pt idx="62">
                  <c:v>44062</c:v>
                </c:pt>
                <c:pt idx="63">
                  <c:v>44067</c:v>
                </c:pt>
                <c:pt idx="64">
                  <c:v>44077</c:v>
                </c:pt>
                <c:pt idx="65">
                  <c:v>44078</c:v>
                </c:pt>
                <c:pt idx="66">
                  <c:v>44193</c:v>
                </c:pt>
                <c:pt idx="67">
                  <c:v>44195</c:v>
                </c:pt>
                <c:pt idx="68">
                  <c:v>44203</c:v>
                </c:pt>
                <c:pt idx="69">
                  <c:v>44221</c:v>
                </c:pt>
                <c:pt idx="70">
                  <c:v>44223</c:v>
                </c:pt>
                <c:pt idx="71">
                  <c:v>44285</c:v>
                </c:pt>
                <c:pt idx="72">
                  <c:v>44288</c:v>
                </c:pt>
                <c:pt idx="73">
                  <c:v>44357</c:v>
                </c:pt>
                <c:pt idx="74">
                  <c:v>44383</c:v>
                </c:pt>
                <c:pt idx="75">
                  <c:v>44393</c:v>
                </c:pt>
                <c:pt idx="76">
                  <c:v>44425</c:v>
                </c:pt>
                <c:pt idx="77">
                  <c:v>44431</c:v>
                </c:pt>
                <c:pt idx="78">
                  <c:v>44473</c:v>
                </c:pt>
                <c:pt idx="79">
                  <c:v>44494</c:v>
                </c:pt>
                <c:pt idx="80">
                  <c:v>44501</c:v>
                </c:pt>
                <c:pt idx="81">
                  <c:v>44502</c:v>
                </c:pt>
                <c:pt idx="82">
                  <c:v>10-Apr-20</c:v>
                </c:pt>
                <c:pt idx="83">
                  <c:v>10-Aug-20</c:v>
                </c:pt>
                <c:pt idx="84">
                  <c:v>10-Dec-18</c:v>
                </c:pt>
                <c:pt idx="85">
                  <c:v>10-Feb-21</c:v>
                </c:pt>
                <c:pt idx="86">
                  <c:v>12-Feb-21</c:v>
                </c:pt>
                <c:pt idx="87">
                  <c:v>12-Mar-18</c:v>
                </c:pt>
                <c:pt idx="88">
                  <c:v>12-Nov-18</c:v>
                </c:pt>
                <c:pt idx="89">
                  <c:v>12-Oct-20</c:v>
                </c:pt>
                <c:pt idx="90">
                  <c:v>13-Aug-18</c:v>
                </c:pt>
                <c:pt idx="91">
                  <c:v>13-Jan-20</c:v>
                </c:pt>
                <c:pt idx="92">
                  <c:v>14-Nov-18</c:v>
                </c:pt>
                <c:pt idx="93">
                  <c:v>15-Apr-19</c:v>
                </c:pt>
                <c:pt idx="94">
                  <c:v>15-Mar-21</c:v>
                </c:pt>
                <c:pt idx="95">
                  <c:v>16-Sep-19</c:v>
                </c:pt>
                <c:pt idx="96">
                  <c:v>16-Sep-20</c:v>
                </c:pt>
                <c:pt idx="97">
                  <c:v>18-Apr-19</c:v>
                </c:pt>
                <c:pt idx="98">
                  <c:v>18-Feb-19</c:v>
                </c:pt>
                <c:pt idx="99">
                  <c:v>18-Mar-20</c:v>
                </c:pt>
                <c:pt idx="100">
                  <c:v>18-Nov-19</c:v>
                </c:pt>
                <c:pt idx="101">
                  <c:v>19-Apr-21</c:v>
                </c:pt>
                <c:pt idx="102">
                  <c:v>19-Jul-19</c:v>
                </c:pt>
                <c:pt idx="103">
                  <c:v>19-Jul-21</c:v>
                </c:pt>
                <c:pt idx="104">
                  <c:v>1-Feb-19</c:v>
                </c:pt>
                <c:pt idx="105">
                  <c:v>1-Feb-21</c:v>
                </c:pt>
                <c:pt idx="106">
                  <c:v>21-Dec-20</c:v>
                </c:pt>
                <c:pt idx="107">
                  <c:v>21-Oct-19</c:v>
                </c:pt>
                <c:pt idx="108">
                  <c:v>22-Feb-21</c:v>
                </c:pt>
                <c:pt idx="109">
                  <c:v>22-May-20</c:v>
                </c:pt>
                <c:pt idx="110">
                  <c:v>23-Apr-18</c:v>
                </c:pt>
                <c:pt idx="111">
                  <c:v>24-Apr-20</c:v>
                </c:pt>
                <c:pt idx="112">
                  <c:v>24-Nov-20</c:v>
                </c:pt>
                <c:pt idx="113">
                  <c:v>25-Oct-19</c:v>
                </c:pt>
                <c:pt idx="114">
                  <c:v>25-Sep-19</c:v>
                </c:pt>
                <c:pt idx="115">
                  <c:v>26-Aug-21</c:v>
                </c:pt>
                <c:pt idx="116">
                  <c:v>26-Feb-20</c:v>
                </c:pt>
                <c:pt idx="117">
                  <c:v>26-Jun-18</c:v>
                </c:pt>
                <c:pt idx="118">
                  <c:v>26-Jun-19</c:v>
                </c:pt>
                <c:pt idx="119">
                  <c:v>26-Mar-19</c:v>
                </c:pt>
                <c:pt idx="120">
                  <c:v>26-Nov-18</c:v>
                </c:pt>
                <c:pt idx="121">
                  <c:v>27-Dec-19</c:v>
                </c:pt>
                <c:pt idx="122">
                  <c:v>27-Jan-20</c:v>
                </c:pt>
                <c:pt idx="123">
                  <c:v>27-Jul-20</c:v>
                </c:pt>
                <c:pt idx="124">
                  <c:v>27-May-19</c:v>
                </c:pt>
                <c:pt idx="125">
                  <c:v>28-Dec-20</c:v>
                </c:pt>
                <c:pt idx="126">
                  <c:v>28-Jan-19</c:v>
                </c:pt>
                <c:pt idx="127">
                  <c:v>29-Apr-21</c:v>
                </c:pt>
                <c:pt idx="128">
                  <c:v>29-Aug-19</c:v>
                </c:pt>
                <c:pt idx="129">
                  <c:v>29-Jan-18</c:v>
                </c:pt>
                <c:pt idx="130">
                  <c:v>29-Oct-18</c:v>
                </c:pt>
                <c:pt idx="131">
                  <c:v>2-Apr-18</c:v>
                </c:pt>
                <c:pt idx="132">
                  <c:v>2-Oct-19</c:v>
                </c:pt>
                <c:pt idx="133">
                  <c:v>30-Apr-20</c:v>
                </c:pt>
                <c:pt idx="134">
                  <c:v>30-Aug-19</c:v>
                </c:pt>
                <c:pt idx="135">
                  <c:v>30-Mar-21</c:v>
                </c:pt>
                <c:pt idx="136">
                  <c:v>30-Sep-20</c:v>
                </c:pt>
                <c:pt idx="137">
                  <c:v>31-Dec-18</c:v>
                </c:pt>
                <c:pt idx="138">
                  <c:v>3-Jan-19</c:v>
                </c:pt>
                <c:pt idx="139">
                  <c:v>3-Jul-19</c:v>
                </c:pt>
                <c:pt idx="140">
                  <c:v>3-Sep-18</c:v>
                </c:pt>
                <c:pt idx="141">
                  <c:v>4-Feb-19</c:v>
                </c:pt>
                <c:pt idx="142">
                  <c:v>4-Oct-21</c:v>
                </c:pt>
                <c:pt idx="143">
                  <c:v>5-Feb-18</c:v>
                </c:pt>
                <c:pt idx="144">
                  <c:v>7-Dec-20</c:v>
                </c:pt>
                <c:pt idx="145">
                  <c:v>7-Jun-18</c:v>
                </c:pt>
                <c:pt idx="146">
                  <c:v>8-Jan-19</c:v>
                </c:pt>
                <c:pt idx="147">
                  <c:v>8-Jul-19</c:v>
                </c:pt>
                <c:pt idx="148">
                  <c:v>9-Sep-19</c:v>
                </c:pt>
                <c:pt idx="149">
                  <c:v>Apr 15, 2020</c:v>
                </c:pt>
                <c:pt idx="150">
                  <c:v>Apr 29, 2020</c:v>
                </c:pt>
                <c:pt idx="151">
                  <c:v>Aug 12, 2020</c:v>
                </c:pt>
                <c:pt idx="152">
                  <c:v>Dec 24, 2019</c:v>
                </c:pt>
                <c:pt idx="153">
                  <c:v>Jan 25, 2021</c:v>
                </c:pt>
                <c:pt idx="154">
                  <c:v>Jan 29, 2019</c:v>
                </c:pt>
                <c:pt idx="155">
                  <c:v>Jul 16, 2019</c:v>
                </c:pt>
                <c:pt idx="156">
                  <c:v>Jul 5, 2021</c:v>
                </c:pt>
                <c:pt idx="157">
                  <c:v>Jun 11, 2021</c:v>
                </c:pt>
                <c:pt idx="158">
                  <c:v>Mar 5, 2018</c:v>
                </c:pt>
                <c:pt idx="159">
                  <c:v>May 11, 2020</c:v>
                </c:pt>
                <c:pt idx="160">
                  <c:v>May 14, 2019</c:v>
                </c:pt>
                <c:pt idx="161">
                  <c:v>May 5, 2020</c:v>
                </c:pt>
                <c:pt idx="162">
                  <c:v>Nov 13, 2020</c:v>
                </c:pt>
                <c:pt idx="163">
                  <c:v>Nov 2, 2018</c:v>
                </c:pt>
                <c:pt idx="164">
                  <c:v>Nov 25, 2019</c:v>
                </c:pt>
                <c:pt idx="165">
                  <c:v>Nov 30, 2018</c:v>
                </c:pt>
                <c:pt idx="166">
                  <c:v>Oct 1, 2018</c:v>
                </c:pt>
                <c:pt idx="167">
                  <c:v>Oct 16, 2020</c:v>
                </c:pt>
                <c:pt idx="168">
                  <c:v>Oct 18, 2021</c:v>
                </c:pt>
                <c:pt idx="169">
                  <c:v>Sep 23, 2021</c:v>
                </c:pt>
              </c:strCache>
            </c:strRef>
          </c:cat>
          <c:val>
            <c:numRef>
              <c:f>Sheet3!$FV$5:$FV$175</c:f>
              <c:numCache>
                <c:formatCode>General</c:formatCode>
                <c:ptCount val="170"/>
                <c:pt idx="74">
                  <c:v>76320.44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C3B3-4FA1-93D4-10527752EC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034548031"/>
        <c:axId val="933380783"/>
      </c:barChart>
      <c:catAx>
        <c:axId val="10345480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380783"/>
        <c:crosses val="autoZero"/>
        <c:auto val="1"/>
        <c:lblAlgn val="ctr"/>
        <c:lblOffset val="100"/>
        <c:noMultiLvlLbl val="0"/>
      </c:catAx>
      <c:valAx>
        <c:axId val="93338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45480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43000" y="27983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V.JOTHIKA</a:t>
            </a:r>
          </a:p>
          <a:p>
            <a:r>
              <a:rPr lang="en-US" sz="2400" dirty="0"/>
              <a:t>REGISTER NO:122203584</a:t>
            </a:r>
          </a:p>
          <a:p>
            <a:r>
              <a:rPr lang="en-US" sz="2400" dirty="0"/>
              <a:t>DEPARTMENT:B.COM[CS]</a:t>
            </a:r>
          </a:p>
          <a:p>
            <a:r>
              <a:rPr lang="en-US" sz="2400" dirty="0"/>
              <a:t>COLLEGE: ANNAI VEILANKANNIS COLLAGE FOR WOMEN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1C5E49-BCE2-4358-7F17-B8EBB124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15991"/>
          </a:xfrm>
        </p:spPr>
        <p:txBody>
          <a:bodyPr/>
          <a:lstStyle/>
          <a:p>
            <a:r>
              <a:rPr lang="en-IN" dirty="0"/>
              <a:t>Our excel-based employee data analysis solution stands out with a combination of </a:t>
            </a:r>
          </a:p>
          <a:p>
            <a:r>
              <a:rPr lang="en-IN" dirty="0"/>
              <a:t>Simplicity , flexibility , powerful insights . Here what makes it exceptional  and truly </a:t>
            </a:r>
          </a:p>
          <a:p>
            <a:r>
              <a:rPr lang="en-IN" dirty="0"/>
              <a:t>Impactful .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INSTANT INSIGHTS WITH FAMILIAR TOOLS </a:t>
            </a:r>
          </a:p>
          <a:p>
            <a:pPr marL="342900" indent="-342900">
              <a:buAutoNum type="arabicPeriod"/>
            </a:pPr>
            <a:r>
              <a:rPr lang="en-IN" dirty="0"/>
              <a:t>CUSTOMIZABLE , INTERACTIVE DASHBOARD </a:t>
            </a:r>
          </a:p>
          <a:p>
            <a:pPr marL="342900" indent="-342900">
              <a:buAutoNum type="arabicPeriod"/>
            </a:pPr>
            <a:r>
              <a:rPr lang="en-IN" dirty="0"/>
              <a:t>ACTOMATION AND TIME SAVINGS </a:t>
            </a:r>
          </a:p>
          <a:p>
            <a:pPr marL="342900" indent="-342900">
              <a:buAutoNum type="arabicPeriod"/>
            </a:pPr>
            <a:r>
              <a:rPr lang="en-IN" dirty="0"/>
              <a:t>FLEXIBILITY FOR ALL HR NEEDS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6D51E6F5-78AF-1E25-2113-0F0B2521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dirty="0"/>
              <a:t>                  </a:t>
            </a:r>
            <a:br>
              <a:rPr lang="en-IN" dirty="0"/>
            </a:br>
            <a:endParaRPr lang="en-IN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DA573B4-FD77-710B-E736-0CF4BD4DF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938992"/>
          </a:xfrm>
        </p:spPr>
        <p:txBody>
          <a:bodyPr/>
          <a:lstStyle/>
          <a:p>
            <a:r>
              <a:rPr lang="en-IN" dirty="0"/>
              <a:t>To effectively model employee data analysis in excel , the process involves defining </a:t>
            </a:r>
          </a:p>
          <a:p>
            <a:r>
              <a:rPr lang="en-IN" dirty="0"/>
              <a:t>The key metrics , creating a structured data model , and applying advanced excel functions </a:t>
            </a:r>
          </a:p>
          <a:p>
            <a:r>
              <a:rPr lang="en-IN" dirty="0"/>
              <a:t>And visualizations to derive insights .</a:t>
            </a:r>
          </a:p>
          <a:p>
            <a:endParaRPr lang="en-IN" dirty="0"/>
          </a:p>
          <a:p>
            <a:r>
              <a:rPr lang="en-IN" dirty="0"/>
              <a:t>Step 1 :  Data collection and structuring </a:t>
            </a:r>
          </a:p>
          <a:p>
            <a:r>
              <a:rPr lang="en-IN" dirty="0"/>
              <a:t>Step 2 :  Data cleaning and preparation </a:t>
            </a:r>
          </a:p>
          <a:p>
            <a:r>
              <a:rPr lang="en-IN" dirty="0"/>
              <a:t>Step 3 :  Setting up the data model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6FE5ED-D64F-D0AB-F201-5B08FB18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83AEA5-AA65-372B-CC54-9CBD98E3F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40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BD12AD3-34FE-8BB3-728A-A73363F624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833734"/>
              </p:ext>
            </p:extLst>
          </p:nvPr>
        </p:nvGraphicFramePr>
        <p:xfrm>
          <a:off x="914400" y="1703070"/>
          <a:ext cx="7848600" cy="4011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5CBDE-6F92-719E-8A38-F9EBED59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384995"/>
          </a:xfrm>
        </p:spPr>
        <p:txBody>
          <a:bodyPr/>
          <a:lstStyle/>
          <a:p>
            <a:r>
              <a:rPr lang="en-IN" dirty="0"/>
              <a:t>Employee data analysis using excel provides a powerful , accessible and cost- effective solution for </a:t>
            </a:r>
          </a:p>
          <a:p>
            <a:r>
              <a:rPr lang="en-IN" dirty="0"/>
              <a:t>Organisations looking to gain valuable insights from their workforce data . Excel robust set</a:t>
            </a:r>
          </a:p>
          <a:p>
            <a:r>
              <a:rPr lang="en-IN" dirty="0"/>
              <a:t>Of tools , including formulas , pivot tables , charts and dashboards , enables HR teams and </a:t>
            </a:r>
          </a:p>
          <a:p>
            <a:r>
              <a:rPr lang="en-IN" dirty="0"/>
              <a:t>Management to make informed , data –driven decisions without the need for expensive </a:t>
            </a:r>
          </a:p>
          <a:p>
            <a:r>
              <a:rPr lang="en-IN" dirty="0"/>
              <a:t>HR software or advanced technical skills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69741A-82DB-0290-C302-69B5E773E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09411"/>
            <a:ext cx="10972418" cy="3600986"/>
          </a:xfrm>
        </p:spPr>
        <p:txBody>
          <a:bodyPr/>
          <a:lstStyle/>
          <a:p>
            <a:r>
              <a:rPr lang="en-IN" dirty="0"/>
              <a:t> You are provided with a dataset of employees from a company Hr system </a:t>
            </a:r>
          </a:p>
          <a:p>
            <a:r>
              <a:rPr lang="en-IN" dirty="0"/>
              <a:t>  The dataset contains information such as employee IDS ,</a:t>
            </a:r>
            <a:r>
              <a:rPr lang="en-IN" dirty="0" err="1"/>
              <a:t>name,departments</a:t>
            </a:r>
            <a:r>
              <a:rPr lang="en-IN" dirty="0"/>
              <a:t> ,job tittles ,hire dates ,</a:t>
            </a:r>
          </a:p>
          <a:p>
            <a:r>
              <a:rPr lang="en-IN" dirty="0"/>
              <a:t>Salaries ,performances ratings ,and work locations.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KEY OBJECTIVES :</a:t>
            </a:r>
          </a:p>
          <a:p>
            <a:endParaRPr lang="en-IN" dirty="0"/>
          </a:p>
          <a:p>
            <a:r>
              <a:rPr lang="en-IN" dirty="0"/>
              <a:t>Salary Analysis </a:t>
            </a:r>
          </a:p>
          <a:p>
            <a:r>
              <a:rPr lang="en-IN" dirty="0"/>
              <a:t>Departmental insights </a:t>
            </a:r>
          </a:p>
          <a:p>
            <a:r>
              <a:rPr lang="en-IN" dirty="0"/>
              <a:t>Employee performance</a:t>
            </a:r>
          </a:p>
          <a:p>
            <a:r>
              <a:rPr lang="en-IN" dirty="0"/>
              <a:t>Trend Analysis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124200" y="3657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F8F97C-6A13-09C7-F4C1-BBE76A6C9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46988"/>
          </a:xfrm>
        </p:spPr>
        <p:txBody>
          <a:bodyPr/>
          <a:lstStyle/>
          <a:p>
            <a:r>
              <a:rPr lang="en-IN" dirty="0"/>
              <a:t>The primary goals of this project is to leverage employee data to uncover valuable insights</a:t>
            </a:r>
          </a:p>
          <a:p>
            <a:r>
              <a:rPr lang="en-IN" dirty="0"/>
              <a:t>Regarding workforce demographics , performance , compensation and other HR- related</a:t>
            </a:r>
          </a:p>
          <a:p>
            <a:r>
              <a:rPr lang="en-IN" dirty="0"/>
              <a:t>Metrics . </a:t>
            </a:r>
          </a:p>
          <a:p>
            <a:endParaRPr lang="en-IN" dirty="0"/>
          </a:p>
          <a:p>
            <a:r>
              <a:rPr lang="en-IN" dirty="0"/>
              <a:t>KEY PROJECT COMPONETS :</a:t>
            </a:r>
          </a:p>
          <a:p>
            <a:endParaRPr lang="en-IN" dirty="0"/>
          </a:p>
          <a:p>
            <a:r>
              <a:rPr lang="en-IN" dirty="0"/>
              <a:t>Data collection and preparation</a:t>
            </a:r>
          </a:p>
          <a:p>
            <a:r>
              <a:rPr lang="en-IN" dirty="0"/>
              <a:t>Analysis focus area</a:t>
            </a:r>
          </a:p>
          <a:p>
            <a:r>
              <a:rPr lang="en-IN" dirty="0"/>
              <a:t>Employee performance analysis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14400" y="190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0ABF13-BA06-465B-C284-1E915AE1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46988"/>
          </a:xfrm>
        </p:spPr>
        <p:txBody>
          <a:bodyPr/>
          <a:lstStyle/>
          <a:p>
            <a:r>
              <a:rPr lang="en-IN" dirty="0"/>
              <a:t>The end users of employee data analysis using excel can vary depending on the specific </a:t>
            </a:r>
          </a:p>
          <a:p>
            <a:r>
              <a:rPr lang="en-IN" dirty="0"/>
              <a:t>Goals of the analysis and the organisation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Human resource managers and directors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  * Primary users</a:t>
            </a:r>
          </a:p>
          <a:p>
            <a:r>
              <a:rPr lang="en-IN" dirty="0"/>
              <a:t>      * purpose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AE6B-6182-D29C-5F21-BD3CB676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3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3714CD-6BB5-AE01-2251-2AB216EC0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92990"/>
          </a:xfrm>
        </p:spPr>
        <p:txBody>
          <a:bodyPr/>
          <a:lstStyle/>
          <a:p>
            <a:r>
              <a:rPr lang="en-IN" dirty="0"/>
              <a:t>We provide a comprehensive employee data analysis solution using excel to help organisation</a:t>
            </a:r>
          </a:p>
          <a:p>
            <a:r>
              <a:rPr lang="en-IN" dirty="0"/>
              <a:t>Gain actionable insights into their workplace. Our solution transforms raw employees data into </a:t>
            </a:r>
          </a:p>
          <a:p>
            <a:r>
              <a:rPr lang="en-IN" dirty="0"/>
              <a:t>Clear ,data-driven insights ,offering tools to explore trends in compensation ,performs , employees demographics </a:t>
            </a:r>
          </a:p>
          <a:p>
            <a:r>
              <a:rPr lang="en-IN" dirty="0"/>
              <a:t>And workforce dynamics.</a:t>
            </a:r>
          </a:p>
          <a:p>
            <a:endParaRPr lang="en-IN" dirty="0"/>
          </a:p>
          <a:p>
            <a:r>
              <a:rPr lang="en-IN" dirty="0"/>
              <a:t>KEY FEATURES :</a:t>
            </a:r>
          </a:p>
          <a:p>
            <a:endParaRPr lang="en-IN" dirty="0"/>
          </a:p>
          <a:p>
            <a:r>
              <a:rPr lang="en-IN" dirty="0"/>
              <a:t>Salary and compensation analysis </a:t>
            </a:r>
          </a:p>
          <a:p>
            <a:r>
              <a:rPr lang="en-IN" dirty="0"/>
              <a:t>Turnover and retention analysis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1D890-ECF1-0415-B37A-A762DC6CF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323987"/>
          </a:xfrm>
        </p:spPr>
        <p:txBody>
          <a:bodyPr/>
          <a:lstStyle/>
          <a:p>
            <a:r>
              <a:rPr lang="en-IN" dirty="0"/>
              <a:t>The dataset used for employee data analysis contains key information related to employee</a:t>
            </a:r>
          </a:p>
          <a:p>
            <a:r>
              <a:rPr lang="en-IN" dirty="0"/>
              <a:t>Details ,compensation ,performances and other relevant metrics . The dataset is structure in </a:t>
            </a:r>
          </a:p>
          <a:p>
            <a:r>
              <a:rPr lang="en-IN" dirty="0"/>
              <a:t>Rows and columns , where each row represents a unique employees , each column represents </a:t>
            </a:r>
          </a:p>
          <a:p>
            <a:r>
              <a:rPr lang="en-IN" dirty="0"/>
              <a:t>A different attribute of that employee .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EMPLOYEE INFORMATION </a:t>
            </a:r>
          </a:p>
          <a:p>
            <a:pPr marL="342900" indent="-342900">
              <a:buAutoNum type="arabicPeriod" startAt="2"/>
            </a:pPr>
            <a:r>
              <a:rPr lang="en-IN" dirty="0"/>
              <a:t>JOB AND DEPARTMENTS DETAILS </a:t>
            </a:r>
          </a:p>
          <a:p>
            <a:pPr marL="342900" indent="-342900">
              <a:buAutoNum type="arabicPeriod" startAt="2"/>
            </a:pPr>
            <a:r>
              <a:rPr lang="en-IN" dirty="0"/>
              <a:t> EMPLOYMENT DATES </a:t>
            </a:r>
          </a:p>
          <a:p>
            <a:pPr marL="342900" indent="-342900">
              <a:buAutoNum type="arabicPeriod" startAt="2"/>
            </a:pPr>
            <a:r>
              <a:rPr lang="en-IN" dirty="0"/>
              <a:t> PERFORMANCE DATA </a:t>
            </a:r>
          </a:p>
          <a:p>
            <a:pPr marL="342900" indent="-342900">
              <a:buAutoNum type="arabicPeriod" startAt="2"/>
            </a:pPr>
            <a:r>
              <a:rPr lang="en-IN" dirty="0"/>
              <a:t> SALARY AND COMPENSATION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533</Words>
  <Application>Microsoft Office PowerPoint</Application>
  <PresentationFormat>Widescreen</PresentationFormat>
  <Paragraphs>110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PowerPoint Presentation</vt:lpstr>
      <vt:lpstr>OUR SOLUTION AND ITS VALUE PROPOSITION</vt:lpstr>
      <vt:lpstr>Dataset Description</vt:lpstr>
      <vt:lpstr>THE "WOW" IN OUR SOLUTION</vt:lpstr>
      <vt:lpstr>                   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jothika V</cp:lastModifiedBy>
  <cp:revision>15</cp:revision>
  <dcterms:created xsi:type="dcterms:W3CDTF">2024-03-29T15:07:22Z</dcterms:created>
  <dcterms:modified xsi:type="dcterms:W3CDTF">2024-09-12T12:29:09Z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