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C00C-D487-458E-9E25-CE7F7ABE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– DSC530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F8DAD-2222-40D1-AE2B-C8F36D74F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Kalaivani Kalyanasundaram</a:t>
            </a:r>
          </a:p>
        </p:txBody>
      </p:sp>
    </p:spTree>
    <p:extLst>
      <p:ext uri="{BB962C8B-B14F-4D97-AF65-F5344CB8AC3E}">
        <p14:creationId xmlns:p14="http://schemas.microsoft.com/office/powerpoint/2010/main" val="395165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0D33-CB23-42C2-A701-15023D82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 and Regression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B2C1E2-A3FC-47B3-9849-D706FAFA2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588" y="1423987"/>
            <a:ext cx="3676650" cy="2495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3164BD-522D-47D7-BEA8-CB6E1D78B17D}"/>
              </a:ext>
            </a:extLst>
          </p:cNvPr>
          <p:cNvSpPr txBox="1"/>
          <p:nvPr/>
        </p:nvSpPr>
        <p:spPr>
          <a:xfrm>
            <a:off x="4162425" y="4314825"/>
            <a:ext cx="3325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 value is 0 because the test statistic does not intersect the </a:t>
            </a:r>
            <a:r>
              <a:rPr lang="en-US" dirty="0" err="1"/>
              <a:t>cdf</a:t>
            </a:r>
            <a:r>
              <a:rPr lang="en-US" dirty="0"/>
              <a:t>. This means that there I no difference in means between heights and age, asserting our initial thoughts that age does not affect height, especially after 20.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A88B2-1BAD-4779-9567-7B80475C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56" y="1267015"/>
            <a:ext cx="3776918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3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7C41-6457-4169-A561-A378DCEA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F4A7-537D-43A4-A453-69F3767C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examined 5 different variables relating to height of individuals</a:t>
            </a:r>
          </a:p>
          <a:p>
            <a:r>
              <a:rPr lang="en-US" dirty="0"/>
              <a:t>We noticed that age doesn’t affect height (after 20).</a:t>
            </a:r>
          </a:p>
          <a:p>
            <a:r>
              <a:rPr lang="en-US" dirty="0"/>
              <a:t>We noticed that sex has an effect on height in terms of male mean height is higher than female mean height</a:t>
            </a:r>
          </a:p>
          <a:p>
            <a:r>
              <a:rPr lang="en-US" dirty="0"/>
              <a:t>We used various different </a:t>
            </a:r>
            <a:r>
              <a:rPr lang="en-US" dirty="0" err="1"/>
              <a:t>stastical</a:t>
            </a:r>
            <a:r>
              <a:rPr lang="en-US" dirty="0"/>
              <a:t> analysis techniques to explore this data</a:t>
            </a:r>
          </a:p>
          <a:p>
            <a:r>
              <a:rPr lang="en-US" dirty="0"/>
              <a:t>This class has taught me a lot, thanks for the great class!</a:t>
            </a:r>
          </a:p>
        </p:txBody>
      </p:sp>
    </p:spTree>
    <p:extLst>
      <p:ext uri="{BB962C8B-B14F-4D97-AF65-F5344CB8AC3E}">
        <p14:creationId xmlns:p14="http://schemas.microsoft.com/office/powerpoint/2010/main" val="234426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C061-36DE-4BC4-BE45-2CFDEA3A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874A-0134-4CFF-82E5-3BA34BC2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heights data frame that includes factors affecting height.</a:t>
            </a:r>
          </a:p>
          <a:p>
            <a:r>
              <a:rPr lang="en-US" dirty="0"/>
              <a:t>Key variables: height, earn, sex, ed, and age</a:t>
            </a:r>
          </a:p>
        </p:txBody>
      </p:sp>
    </p:spTree>
    <p:extLst>
      <p:ext uri="{BB962C8B-B14F-4D97-AF65-F5344CB8AC3E}">
        <p14:creationId xmlns:p14="http://schemas.microsoft.com/office/powerpoint/2010/main" val="134845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B62A-6DC9-4F28-9B02-344C2D76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CEB6-A698-4D71-A6AF-F33D8BC0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0" y="724816"/>
            <a:ext cx="6364818" cy="1317498"/>
          </a:xfrm>
        </p:spPr>
        <p:txBody>
          <a:bodyPr/>
          <a:lstStyle/>
          <a:p>
            <a:r>
              <a:rPr lang="en-US" dirty="0"/>
              <a:t>This variable represents the height of individuals.</a:t>
            </a:r>
          </a:p>
          <a:p>
            <a:r>
              <a:rPr lang="en-US" dirty="0"/>
              <a:t>Roughly symmetric with no apparent outliers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8A712-7060-4415-8FFE-289297CD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3" y="3009900"/>
            <a:ext cx="3224394" cy="21717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F13809-CD2B-4292-9E38-B8C748E1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2847975"/>
            <a:ext cx="3381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A33BA2F-36CC-4190-970D-04DFE54F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30" y="5454301"/>
            <a:ext cx="55375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Mean: 66.91515376107574 Median: 66.4512652109843 Mode: 74.4244387818035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6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8F51-96DA-48C5-903D-939823E2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D838-65D2-4E5A-931C-055036B8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6713007" cy="1002792"/>
          </a:xfrm>
        </p:spPr>
        <p:txBody>
          <a:bodyPr/>
          <a:lstStyle/>
          <a:p>
            <a:r>
              <a:rPr lang="en-US" dirty="0"/>
              <a:t>This variable represents the earning of individuals.</a:t>
            </a:r>
          </a:p>
          <a:p>
            <a:r>
              <a:rPr lang="en-US" dirty="0"/>
              <a:t>Skewed right with many outliers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3CD90-8264-43D0-9949-AA9CF8EC4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643" y="2426208"/>
            <a:ext cx="3638550" cy="24955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29D319F-C450-40E9-A3EE-214F192C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435" y="2426208"/>
            <a:ext cx="33909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CA6745D-3F28-4994-8FD3-1429EBEC5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268" y="5404122"/>
            <a:ext cx="47339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Mean: 23154.773489932886 Median: 20000.0 Mode: 15000.0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4D0C-05D2-499B-8A3B-B73DC36C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1FC0-8171-4AFC-9168-81255FB0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27382" cy="1431417"/>
          </a:xfrm>
        </p:spPr>
        <p:txBody>
          <a:bodyPr/>
          <a:lstStyle/>
          <a:p>
            <a:r>
              <a:rPr lang="en-US" dirty="0"/>
              <a:t>This variable represents the sex of individuals.</a:t>
            </a:r>
          </a:p>
          <a:p>
            <a:r>
              <a:rPr lang="en-US" dirty="0"/>
              <a:t>Bimodal with no outliers and descriptive statistics as it is a string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ECBE5-8CD6-494B-B16E-AA025D58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2295525"/>
            <a:ext cx="36766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4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6F41-E1A8-435E-B719-28C50A6F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6297-7C8A-4F56-9F0E-05A05A1F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6855882" cy="1078992"/>
          </a:xfrm>
        </p:spPr>
        <p:txBody>
          <a:bodyPr/>
          <a:lstStyle/>
          <a:p>
            <a:r>
              <a:rPr lang="en-US" dirty="0"/>
              <a:t>This variable represents the education level of individuals.</a:t>
            </a:r>
          </a:p>
          <a:p>
            <a:r>
              <a:rPr lang="en-US" dirty="0"/>
              <a:t>Skewed right with a few outliers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0BC41-40C5-4D42-85F2-115648E7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350008"/>
            <a:ext cx="3352800" cy="249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F6421-3613-4B4F-ADB3-381DEC813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2350008"/>
            <a:ext cx="3733800" cy="249555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4445AA7-D40F-4784-ABF7-F607D94F7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5098578"/>
            <a:ext cx="417195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Mean: 13.504194630872483 Median: 13.0 Mode: 12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3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7981-09FC-44F0-9C9E-651A0731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09B2-A6CF-4031-B8A5-1C3036B1B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8382" cy="1117092"/>
          </a:xfrm>
        </p:spPr>
        <p:txBody>
          <a:bodyPr/>
          <a:lstStyle/>
          <a:p>
            <a:r>
              <a:rPr lang="en-US" dirty="0"/>
              <a:t>This variable represents the age of individuals.</a:t>
            </a:r>
          </a:p>
          <a:p>
            <a:r>
              <a:rPr lang="en-US" dirty="0"/>
              <a:t>Skewed right with a many outliers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F335C1-905B-4BDB-A060-5468E9EC9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984" y="5247531"/>
            <a:ext cx="379095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Mean: 41.37835570469799 Median: 38.0 Mode: 32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52E53-B34C-491D-9998-5E631E09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176653"/>
            <a:ext cx="3581400" cy="2495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80FCF0-E9ED-42F1-9FAC-045E0C8BC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534" y="2176653"/>
            <a:ext cx="3352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3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BED8-3C2D-4E22-9719-56472FB7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PMF and CDF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095CDB-8F9A-4F22-BED5-46D8A2BF2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1075" y="2176653"/>
            <a:ext cx="3705225" cy="2495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0F9FC9-0EEA-4515-866C-34046C904C79}"/>
              </a:ext>
            </a:extLst>
          </p:cNvPr>
          <p:cNvSpPr txBox="1"/>
          <p:nvPr/>
        </p:nvSpPr>
        <p:spPr>
          <a:xfrm>
            <a:off x="7905751" y="4672203"/>
            <a:ext cx="2947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cumulative probability at a certain height is seen through this cumulative distribution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90973-7D36-40B2-96BA-AB5BD680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2176653"/>
            <a:ext cx="37909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4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3154-81BF-497E-8A9A-09691856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 and Scatterplots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610E16-012C-40C2-A726-0463621104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74" y="1123837"/>
            <a:ext cx="3976239" cy="26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CA03D3-46AF-4197-9880-8EC01CC2E541}"/>
              </a:ext>
            </a:extLst>
          </p:cNvPr>
          <p:cNvSpPr txBox="1"/>
          <p:nvPr/>
        </p:nvSpPr>
        <p:spPr>
          <a:xfrm>
            <a:off x="4048126" y="3990975"/>
            <a:ext cx="3743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doesn’t seem to have any relationship with the height of an individual because there is no apparent correlation and it is non linear.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Correlation does not mean Causation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35F15-407D-4155-8659-0C1747A3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713" y="1204856"/>
            <a:ext cx="3752850" cy="2495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AF5676-2793-4A66-820B-212265DD6736}"/>
              </a:ext>
            </a:extLst>
          </p:cNvPr>
          <p:cNvSpPr txBox="1"/>
          <p:nvPr/>
        </p:nvSpPr>
        <p:spPr>
          <a:xfrm>
            <a:off x="7812822" y="3990974"/>
            <a:ext cx="41262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Sex does seem to have a relationship with the height of an individual because male tends to have a higher mean height than females. So sex has a correlation towards height, males are favored by this scatterplot.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3A595F8-F617-4885-B83C-A5A9F5728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3833012"/>
            <a:ext cx="49911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 -0.13651458389152527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SpearmanCor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-0.11741428808227329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3380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217</TotalTime>
  <Words>364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Courier New</vt:lpstr>
      <vt:lpstr>Wingdings 2</vt:lpstr>
      <vt:lpstr>Frame</vt:lpstr>
      <vt:lpstr>Final Project – DSC530</vt:lpstr>
      <vt:lpstr>Dataset</vt:lpstr>
      <vt:lpstr>Height</vt:lpstr>
      <vt:lpstr>Earn</vt:lpstr>
      <vt:lpstr>Sex</vt:lpstr>
      <vt:lpstr>Ed</vt:lpstr>
      <vt:lpstr>Age</vt:lpstr>
      <vt:lpstr>Height PMF and CDF </vt:lpstr>
      <vt:lpstr>Analytical Distribution and Scatterplots</vt:lpstr>
      <vt:lpstr>Hypothesis Test and Regression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DSC530</dc:title>
  <dc:creator>Kalaivani Kalyanasundaram</dc:creator>
  <cp:lastModifiedBy>Kalaivani Kalyanasundaram</cp:lastModifiedBy>
  <cp:revision>2</cp:revision>
  <dcterms:created xsi:type="dcterms:W3CDTF">2021-08-15T02:22:50Z</dcterms:created>
  <dcterms:modified xsi:type="dcterms:W3CDTF">2021-08-15T06:13:20Z</dcterms:modified>
</cp:coreProperties>
</file>