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4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User\Desktop\Employee%20Performance%20Analysis%20using%20Excel%20(2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spPr>
        <a:noFill/>
        <a:ln>
          <a:noFill/>
        </a:ln>
        <a:effectLst/>
      </c:spPr>
    </c:title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</c:ser>
        <c:dLbls>
          <c:showVal val="1"/>
        </c:dLbls>
        <c:gapWidth val="80"/>
        <c:overlap val="25"/>
        <c:axId val="81673600"/>
        <c:axId val="81700352"/>
      </c:barChart>
      <c:catAx>
        <c:axId val="81673600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700352"/>
        <c:crosses val="autoZero"/>
        <c:auto val="1"/>
        <c:lblAlgn val="ctr"/>
        <c:lblOffset val="100"/>
      </c:catAx>
      <c:valAx>
        <c:axId val="8170035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673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04-09-2024</a:t>
            </a:fld>
            <a:endParaRPr lang="en-IN"/>
          </a:p>
        </p:txBody>
      </p:sp>
      <p:sp>
        <p:nvSpPr>
          <p:cNvPr id="104870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876299" y="2823150"/>
            <a:ext cx="895350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KALAIYARASAN . G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IN" b="1" smtClean="0"/>
              <a:t>312219213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 (G)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GURU SHREE SHANTHVIJAI ARTS AND SCIENCE COLLEGE -- 1707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0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7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1048679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1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1048625" name="TextBox 22"/>
          <p:cNvSpPr txBox="1"/>
          <p:nvPr/>
        </p:nvSpPr>
        <p:spPr>
          <a:xfrm>
            <a:off x="-266977" y="3086619"/>
            <a:ext cx="10639355" cy="141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1048626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97155" name="Picture 2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097156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097157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09715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09715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0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048648" name="Rectangle 8"/>
          <p:cNvSpPr/>
          <p:nvPr/>
        </p:nvSpPr>
        <p:spPr>
          <a:xfrm>
            <a:off x="609600" y="1861245"/>
            <a:ext cx="7381875" cy="3863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1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048654" name="TextBox 10"/>
          <p:cNvSpPr txBox="1"/>
          <p:nvPr/>
        </p:nvSpPr>
        <p:spPr>
          <a:xfrm>
            <a:off x="739774" y="2048648"/>
            <a:ext cx="8404225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Rectangle 8"/>
          <p:cNvSpPr/>
          <p:nvPr/>
        </p:nvSpPr>
        <p:spPr>
          <a:xfrm>
            <a:off x="739773" y="3937933"/>
            <a:ext cx="9099551" cy="1513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2097166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2097167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048660" name="Rectangle 6"/>
          <p:cNvSpPr/>
          <p:nvPr/>
        </p:nvSpPr>
        <p:spPr>
          <a:xfrm>
            <a:off x="1600200" y="1447800"/>
            <a:ext cx="6019800" cy="4663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48663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65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9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1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603</Words>
  <Application>Microsoft Office PowerPoint</Application>
  <PresentationFormat>Custom</PresentationFormat>
  <Paragraphs>104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GSSJASC</cp:lastModifiedBy>
  <cp:revision>3</cp:revision>
  <dcterms:created xsi:type="dcterms:W3CDTF">2024-03-29T04:07:22Z</dcterms:created>
  <dcterms:modified xsi:type="dcterms:W3CDTF">2024-09-04T05:47:24Z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471fe4db66b84b889a859e75725c06ff</vt:lpwstr>
  </property>
</Properties>
</file>