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D3C80-2B23-4395-AD74-A5D7FD25DA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3C80-2B23-4395-AD74-A5D7FD25DA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D3C80-2B23-4395-AD74-A5D7FD25DA2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12A78-44E0-4CB0-9622-EDD5066B76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286131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IN" altLang="en-US" sz="1800" dirty="0">
                <a:latin typeface="Times New Roman" panose="02020603050405020304" pitchFamily="18" charset="0"/>
                <a:cs typeface="Times New Roman" panose="02020603050405020304" pitchFamily="18" charset="0"/>
              </a:rPr>
              <a:t>A KIRUTHIKA</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a:t>
            </a:r>
            <a:r>
              <a:rPr lang="en-IN" altLang="en-US" sz="1800" dirty="0">
                <a:latin typeface="Times New Roman" panose="02020603050405020304" pitchFamily="18" charset="0"/>
                <a:cs typeface="Times New Roman" panose="02020603050405020304" pitchFamily="18" charset="0"/>
              </a:rPr>
              <a:t>16</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asanm</a:t>
            </a:r>
            <a:r>
              <a:rPr lang="en-US" dirty="0">
                <a:latin typeface="Times New Roman" panose="02020603050405020304" pitchFamily="18" charset="0"/>
                <a:cs typeface="Times New Roman" panose="02020603050405020304" pitchFamily="18" charset="0"/>
              </a:rPr>
              <a:t>2092092421401</a:t>
            </a:r>
            <a:r>
              <a:rPr lang="en-IN" altLang="en-US"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BSC[CS]</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6209" y="426303"/>
            <a:ext cx="8362358" cy="2031325"/>
          </a:xfrm>
          <a:prstGeom prst="rect">
            <a:avLst/>
          </a:prstGeom>
          <a:noFill/>
        </p:spPr>
        <p:txBody>
          <a:bodyPr wrap="square">
            <a:spAutoFit/>
          </a:bodyPr>
          <a:lstStyle/>
          <a:p>
            <a:r>
              <a:rPr lang="en-IN" spc="15" dirty="0"/>
              <a:t>RESULTS AND SCREENSHOTS:</a:t>
            </a:r>
            <a:endParaRPr lang="en-IN" spc="15" dirty="0"/>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p:cNvPicPr>
            <a:picLocks noChangeAspect="1"/>
          </p:cNvPicPr>
          <p:nvPr/>
        </p:nvPicPr>
        <p:blipFill>
          <a:blip r:embed="rId1"/>
          <a:srcRect t="3666"/>
          <a:stretch>
            <a:fillRect/>
          </a:stretch>
        </p:blipFill>
        <p:spPr>
          <a:xfrm>
            <a:off x="935700" y="853178"/>
            <a:ext cx="8502740" cy="4334625"/>
          </a:xfrm>
          <a:prstGeom prst="rect">
            <a:avLst/>
          </a:prstGeom>
        </p:spPr>
      </p:pic>
      <p:sp>
        <p:nvSpPr>
          <p:cNvPr id="11" name="Text Box 10"/>
          <p:cNvSpPr txBox="1"/>
          <p:nvPr/>
        </p:nvSpPr>
        <p:spPr>
          <a:xfrm>
            <a:off x="11071225" y="2716530"/>
            <a:ext cx="4064000" cy="368300"/>
          </a:xfrm>
          <a:prstGeom prst="rect">
            <a:avLst/>
          </a:prstGeom>
          <a:noFill/>
        </p:spPr>
        <p:txBody>
          <a:bodyPr wrap="square" rtlCol="0">
            <a:spAutoFit/>
          </a:bodyPr>
          <a:p>
            <a:endParaRPr lang="en-US"/>
          </a:p>
        </p:txBody>
      </p:sp>
      <p:sp>
        <p:nvSpPr>
          <p:cNvPr id="2" name="Text Box 1"/>
          <p:cNvSpPr txBox="1"/>
          <p:nvPr/>
        </p:nvSpPr>
        <p:spPr>
          <a:xfrm>
            <a:off x="4473575" y="1257300"/>
            <a:ext cx="4064000" cy="368300"/>
          </a:xfrm>
          <a:prstGeom prst="rect">
            <a:avLst/>
          </a:prstGeom>
          <a:noFill/>
        </p:spPr>
        <p:txBody>
          <a:bodyPr wrap="square" rtlCol="0">
            <a:spAutoFit/>
          </a:bodyPr>
          <a:p>
            <a:r>
              <a:rPr lang="en-IN" altLang="en-US">
                <a:ln>
                  <a:solidFill>
                    <a:srgbClr val="FF0000"/>
                  </a:solidFill>
                </a:ln>
                <a:solidFill>
                  <a:srgbClr val="FF0000"/>
                </a:solidFill>
              </a:rPr>
              <a:t>KIRUTHIKA </a:t>
            </a:r>
            <a:endParaRPr lang="en-IN" altLang="en-US">
              <a:ln>
                <a:solidFill>
                  <a:srgbClr val="FF0000"/>
                </a:solidFill>
              </a:ln>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endParaRPr lang="en-IN" sz="5400" spc="25" dirty="0">
              <a:latin typeface="Algerian" panose="04020705040A02060702" pitchFamily="82" charset="0"/>
            </a:endParaRP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endParaRPr lang="en-IN" dirty="0"/>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endParaRPr lang="en-US" dirty="0">
              <a:solidFill>
                <a:srgbClr val="0D0D0D"/>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3735" y="826367"/>
            <a:ext cx="7424530" cy="5632311"/>
          </a:xfrm>
          <a:prstGeom prst="rect">
            <a:avLst/>
          </a:prstGeom>
          <a:noFill/>
        </p:spPr>
        <p:txBody>
          <a:bodyPr wrap="square">
            <a:spAutoFit/>
          </a:bodyPr>
          <a:lstStyle/>
          <a:p>
            <a:r>
              <a:rPr lang="en-IN" spc="-20" dirty="0"/>
              <a:t>Problem Statement:</a:t>
            </a:r>
            <a:endParaRPr lang="en-IN" spc="-20" dirty="0"/>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endParaRPr lang="en-IN" spc="-20" dirty="0"/>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endParaRPr lang="en-US"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spc="5" dirty="0"/>
          </a:p>
          <a:p>
            <a:endParaRPr lang="en-US" spc="5" dirty="0"/>
          </a:p>
          <a:p>
            <a:endParaRPr lang="en-US" spc="5" dirty="0"/>
          </a:p>
          <a:p>
            <a:r>
              <a:rPr lang="en-US" b="1" dirty="0"/>
              <a:t>End Users of the Student Portfolio System</a:t>
            </a:r>
            <a:endParaRPr lang="en-US" b="1" dirty="0"/>
          </a:p>
          <a:p>
            <a:r>
              <a:rPr lang="en-US" b="1" dirty="0"/>
              <a:t>Students</a:t>
            </a:r>
            <a:r>
              <a:rPr lang="en-US" dirty="0"/>
              <a:t> – to create, update, and showcase their portfolios.</a:t>
            </a:r>
            <a:endParaRPr lang="en-US" dirty="0"/>
          </a:p>
          <a:p>
            <a:r>
              <a:rPr lang="en-US" b="1" dirty="0"/>
              <a:t>Teachers/Mentors</a:t>
            </a:r>
            <a:r>
              <a:rPr lang="en-US" dirty="0"/>
              <a:t> – to review, give feedback, or endorse student work.</a:t>
            </a:r>
            <a:endParaRPr lang="en-US" dirty="0"/>
          </a:p>
          <a:p>
            <a:r>
              <a:rPr lang="en-US" b="1" dirty="0"/>
              <a:t>Recruiters/Employers</a:t>
            </a:r>
            <a:r>
              <a:rPr lang="en-US" dirty="0"/>
              <a:t> – to view student portfolios during hiring or internship selection.</a:t>
            </a:r>
            <a:endParaRPr lang="en-US" dirty="0"/>
          </a:p>
          <a:p>
            <a:r>
              <a:rPr lang="en-US" b="1" dirty="0"/>
              <a:t>Academic Institutions</a:t>
            </a:r>
            <a:r>
              <a:rPr lang="en-US" dirty="0"/>
              <a:t> – to track student progress and achievements over time.</a:t>
            </a:r>
            <a:endParaRPr lang="en-US" dirty="0"/>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862322"/>
          </a:xfrm>
          <a:prstGeom prst="rect">
            <a:avLst/>
          </a:prstGeom>
          <a:noFill/>
        </p:spPr>
        <p:txBody>
          <a:bodyPr wrap="square">
            <a:spAutoFit/>
          </a:bodyPr>
          <a:lstStyle/>
          <a:p>
            <a:r>
              <a:rPr lang="en-US" b="1" dirty="0"/>
              <a:t>Tools and Techniques:</a:t>
            </a:r>
            <a:endParaRPr lang="en-US" b="1" dirty="0"/>
          </a:p>
          <a:p>
            <a:endParaRPr lang="en-US" b="1" dirty="0"/>
          </a:p>
          <a:p>
            <a:r>
              <a:rPr lang="en-US" b="1" dirty="0"/>
              <a:t>HTML</a:t>
            </a:r>
            <a:r>
              <a:rPr lang="en-US" dirty="0"/>
              <a:t> – to structure the portfolio content (projects, achievements, etc.)</a:t>
            </a:r>
            <a:endParaRPr lang="en-US" dirty="0"/>
          </a:p>
          <a:p>
            <a:r>
              <a:rPr lang="en-US" b="1" dirty="0"/>
              <a:t>CSS</a:t>
            </a:r>
            <a:r>
              <a:rPr lang="en-US" dirty="0"/>
              <a:t> – to style the portfolio with layouts, colors, fonts, and responsiveness</a:t>
            </a:r>
            <a:endParaRPr lang="en-US" dirty="0"/>
          </a:p>
          <a:p>
            <a:r>
              <a:rPr lang="en-US" b="1" dirty="0"/>
              <a:t>JavaScript</a:t>
            </a:r>
            <a:r>
              <a:rPr lang="en-US" dirty="0"/>
              <a:t> – to add interactivity (form validation, dynamic sections, image galleries, etc.)</a:t>
            </a:r>
            <a:endParaRPr lang="en-US" dirty="0"/>
          </a:p>
          <a:p>
            <a:r>
              <a:rPr lang="en-US" b="1" dirty="0" err="1"/>
              <a:t>LocalStorage</a:t>
            </a:r>
            <a:r>
              <a:rPr lang="en-US" b="1" dirty="0"/>
              <a:t> / </a:t>
            </a:r>
            <a:r>
              <a:rPr lang="en-US" b="1" dirty="0" err="1"/>
              <a:t>SessionStorage</a:t>
            </a:r>
            <a:r>
              <a:rPr lang="en-US" dirty="0"/>
              <a:t> – to temporarily store user data within the browser</a:t>
            </a:r>
            <a:endParaRPr lang="en-US" dirty="0"/>
          </a:p>
          <a:p>
            <a:r>
              <a:rPr lang="en-US" b="1" dirty="0"/>
              <a:t>VS Code</a:t>
            </a:r>
            <a:r>
              <a:rPr lang="en-US" dirty="0"/>
              <a:t> – as the code editor for development</a:t>
            </a:r>
            <a:endParaRPr lang="en-US" dirty="0"/>
          </a:p>
          <a:p>
            <a:r>
              <a:rPr lang="en-US" b="1" dirty="0"/>
              <a:t>Git + GitHub</a:t>
            </a:r>
            <a:r>
              <a:rPr lang="en-US" dirty="0"/>
              <a:t> – for version control and hosting the project online</a:t>
            </a:r>
            <a:endParaRPr lang="en-US" dirty="0"/>
          </a:p>
          <a:p>
            <a:endParaRPr lang="en-US" spc="5"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463308"/>
          </a:xfrm>
          <a:prstGeom prst="rect">
            <a:avLst/>
          </a:prstGeom>
          <a:noFill/>
        </p:spPr>
        <p:txBody>
          <a:bodyPr wrap="square">
            <a:spAutoFit/>
          </a:bodyPr>
          <a:lstStyle/>
          <a:p>
            <a:r>
              <a:rPr lang="en-IN" b="1" spc="15" dirty="0">
                <a:latin typeface="Trebuchet MS" panose="020B0603020202020204"/>
                <a:cs typeface="Trebuchet MS" panose="020B0603020202020204"/>
              </a:rPr>
              <a:t>POTFOLIO DESIGN AND LAYOUT</a:t>
            </a:r>
            <a:endParaRPr lang="en-IN" dirty="0">
              <a:latin typeface="Trebuchet MS" panose="020B0603020202020204"/>
              <a:cs typeface="Trebuchet MS" panose="020B0603020202020204"/>
            </a:endParaRPr>
          </a:p>
          <a:p>
            <a:r>
              <a:rPr lang="en-US" b="1" dirty="0"/>
              <a:t>Layout Structure</a:t>
            </a:r>
            <a:endParaRPr lang="en-US" b="1" dirty="0"/>
          </a:p>
          <a:p>
            <a:r>
              <a:rPr lang="en-US" b="1" dirty="0"/>
              <a:t>Header</a:t>
            </a:r>
            <a:endParaRPr lang="en-US" dirty="0"/>
          </a:p>
          <a:p>
            <a:pPr lvl="1"/>
            <a:r>
              <a:rPr lang="en-US" dirty="0"/>
              <a:t>Name, logo, and navigation menu (Home, About, Projects, Contact)</a:t>
            </a:r>
            <a:endParaRPr lang="en-US" dirty="0"/>
          </a:p>
          <a:p>
            <a:pPr lvl="1"/>
            <a:r>
              <a:rPr lang="en-US" dirty="0"/>
              <a:t>Fixed or sticky for easy access</a:t>
            </a:r>
            <a:endParaRPr lang="en-US" dirty="0"/>
          </a:p>
          <a:p>
            <a:r>
              <a:rPr lang="en-US" b="1" dirty="0"/>
              <a:t>Hero Section</a:t>
            </a:r>
            <a:endParaRPr lang="en-US" dirty="0"/>
          </a:p>
          <a:p>
            <a:pPr lvl="1"/>
            <a:r>
              <a:rPr lang="en-US" dirty="0"/>
              <a:t>A short intro with name, photo, and a tagline</a:t>
            </a:r>
            <a:endParaRPr lang="en-US" dirty="0"/>
          </a:p>
          <a:p>
            <a:pPr lvl="1"/>
            <a:r>
              <a:rPr lang="en-US" dirty="0"/>
              <a:t>Call-to-action button (e.g., “View Resume” or “Contact Me”)</a:t>
            </a:r>
            <a:endParaRPr lang="en-US" dirty="0"/>
          </a:p>
          <a:p>
            <a:r>
              <a:rPr lang="en-US" b="1" dirty="0"/>
              <a:t>About Me</a:t>
            </a:r>
            <a:endParaRPr lang="en-US" dirty="0"/>
          </a:p>
          <a:p>
            <a:pPr lvl="1"/>
            <a:r>
              <a:rPr lang="en-US" dirty="0"/>
              <a:t>Brief bio</a:t>
            </a:r>
            <a:endParaRPr lang="en-US" dirty="0"/>
          </a:p>
          <a:p>
            <a:pPr lvl="1"/>
            <a:r>
              <a:rPr lang="en-US" dirty="0"/>
              <a:t>Skills (can be shown with progress bars or icons)</a:t>
            </a:r>
            <a:endParaRPr lang="en-US" dirty="0"/>
          </a:p>
          <a:p>
            <a:r>
              <a:rPr lang="en-US" b="1" dirty="0"/>
              <a:t>Projects Section</a:t>
            </a:r>
            <a:endParaRPr lang="en-US" dirty="0"/>
          </a:p>
          <a:p>
            <a:pPr lvl="1"/>
            <a:r>
              <a:rPr lang="en-US" dirty="0"/>
              <a:t>Cards or grid layout displaying key academic or personal projects</a:t>
            </a:r>
            <a:endParaRPr lang="en-US" dirty="0"/>
          </a:p>
          <a:p>
            <a:pPr lvl="1"/>
            <a:r>
              <a:rPr lang="en-US" dirty="0"/>
              <a:t>Each card can include title, description, image, and a “View More” button</a:t>
            </a:r>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740307"/>
          </a:xfrm>
          <a:prstGeom prst="rect">
            <a:avLst/>
          </a:prstGeom>
          <a:noFill/>
        </p:spPr>
        <p:txBody>
          <a:bodyPr wrap="square">
            <a:spAutoFit/>
          </a:bodyPr>
          <a:lstStyle/>
          <a:p>
            <a:r>
              <a:rPr lang="en-IN" dirty="0"/>
              <a:t>FEATURES AND FUNCTIONALITY:</a:t>
            </a:r>
            <a:endParaRPr lang="en-IN" dirty="0"/>
          </a:p>
          <a:p>
            <a:endParaRPr lang="en-IN" dirty="0"/>
          </a:p>
          <a:p>
            <a:endParaRPr lang="en-IN" dirty="0"/>
          </a:p>
          <a:p>
            <a:r>
              <a:rPr lang="en-US" b="1" dirty="0"/>
              <a:t>Core Features</a:t>
            </a:r>
            <a:endParaRPr lang="en-US" b="1" dirty="0"/>
          </a:p>
          <a:p>
            <a:r>
              <a:rPr lang="en-US" b="1" dirty="0"/>
              <a:t>Responsive Design</a:t>
            </a:r>
            <a:endParaRPr lang="en-US" dirty="0"/>
          </a:p>
          <a:p>
            <a:pPr lvl="1"/>
            <a:r>
              <a:rPr lang="en-US" dirty="0"/>
              <a:t>Works smoothly on mobile, tablet, and desktop devices.</a:t>
            </a:r>
            <a:endParaRPr lang="en-US" dirty="0"/>
          </a:p>
          <a:p>
            <a:r>
              <a:rPr lang="en-US" b="1" dirty="0"/>
              <a:t>Interactive Navigation Menu</a:t>
            </a:r>
            <a:endParaRPr lang="en-US" dirty="0"/>
          </a:p>
          <a:p>
            <a:pPr lvl="1"/>
            <a:r>
              <a:rPr lang="en-US" dirty="0"/>
              <a:t>Smooth scrolling to sections</a:t>
            </a:r>
            <a:endParaRPr lang="en-US" dirty="0"/>
          </a:p>
          <a:p>
            <a:pPr lvl="1"/>
            <a:r>
              <a:rPr lang="en-US" dirty="0"/>
              <a:t>Hamburger menu for mobile view</a:t>
            </a:r>
            <a:endParaRPr lang="en-US" dirty="0"/>
          </a:p>
          <a:p>
            <a:r>
              <a:rPr lang="en-US" b="1" dirty="0"/>
              <a:t>Dynamic Project Display</a:t>
            </a:r>
            <a:endParaRPr lang="en-US" dirty="0"/>
          </a:p>
          <a:p>
            <a:pPr lvl="1"/>
            <a:r>
              <a:rPr lang="en-US" dirty="0"/>
              <a:t>Projects shown using cards or modals</a:t>
            </a:r>
            <a:endParaRPr lang="en-US" dirty="0"/>
          </a:p>
          <a:p>
            <a:pPr lvl="1"/>
            <a:r>
              <a:rPr lang="en-US" dirty="0"/>
              <a:t>“View More” buttons with toggle/show details</a:t>
            </a:r>
            <a:endParaRPr lang="en-US" dirty="0"/>
          </a:p>
          <a:p>
            <a:r>
              <a:rPr lang="en-US" b="1" dirty="0"/>
              <a:t>Skills &amp; Progress Bars</a:t>
            </a:r>
            <a:endParaRPr lang="en-US" dirty="0"/>
          </a:p>
          <a:p>
            <a:pPr lvl="1"/>
            <a:r>
              <a:rPr lang="en-US" dirty="0"/>
              <a:t>Animated skill bars or icons to show proficiency</a:t>
            </a:r>
            <a:endParaRPr lang="en-US" dirty="0"/>
          </a:p>
          <a:p>
            <a:r>
              <a:rPr lang="en-US" b="1" dirty="0"/>
              <a:t>Contact Form</a:t>
            </a:r>
            <a:endParaRPr lang="en-US" dirty="0"/>
          </a:p>
          <a:p>
            <a:pPr lvl="1"/>
            <a:r>
              <a:rPr lang="en-US" dirty="0"/>
              <a:t>Form with fields (name, email, message)</a:t>
            </a:r>
            <a:endParaRPr lang="en-US" dirty="0"/>
          </a:p>
          <a:p>
            <a:pPr lvl="1"/>
            <a:r>
              <a:rPr lang="en-US" dirty="0"/>
              <a:t>JavaScript form validation before submission</a:t>
            </a:r>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3509</Words>
  <Application>WPS Presentation</Application>
  <PresentationFormat>Widescreen</PresentationFormat>
  <Paragraphs>157</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Symbol</vt:lpstr>
      <vt:lpstr>Arial</vt:lpstr>
      <vt:lpstr>Times New Roman</vt:lpstr>
      <vt:lpstr>Algerian</vt:lpstr>
      <vt:lpstr>Gabriola</vt:lpstr>
      <vt:lpstr>Trebuchet MS</vt:lpstr>
      <vt:lpstr>Microsoft YaHei</vt:lpstr>
      <vt:lpstr>Arial Unicode MS</vt:lpstr>
      <vt:lpstr>Calibri</vt:lpstr>
      <vt:lpstr>Trebuchet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windows 10</cp:lastModifiedBy>
  <cp:revision>7</cp:revision>
  <dcterms:created xsi:type="dcterms:W3CDTF">2025-08-28T07:11:00Z</dcterms:created>
  <dcterms:modified xsi:type="dcterms:W3CDTF">2025-09-01T14:12:24Z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56B29456C20B4FDCB9EEDBA6864A049C_13</vt:lpwstr>
  </property>
  <property fmtid="{D5CDD505-2E9C-101B-9397-08002B2CF9AE}" pid="3" name="KSOProductBuildVer">
    <vt:lpwstr>1033-12.2.0.21931</vt:lpwstr>
  </property>
</Properties>
</file>