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KALAIPRIYAN.L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24132011802521039/ASANM20124132011802521039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COMPUTER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AAGAC </a:t>
            </a:r>
            <a:r>
              <a:rPr lang="en-US" sz="2400" dirty="0" smtClean="0"/>
              <a:t>/ ANNAMALAI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1600200"/>
            <a:ext cx="525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Portfolio Website for </a:t>
            </a:r>
            <a:r>
              <a:rPr lang="en-US" b="1" dirty="0" err="1" smtClean="0"/>
              <a:t>Kalaipriyan</a:t>
            </a:r>
            <a:r>
              <a:rPr lang="en-US" dirty="0" smtClean="0"/>
              <a:t> was successfully designed and developed using </a:t>
            </a:r>
            <a:r>
              <a:rPr lang="en-US" b="1" dirty="0" smtClean="0"/>
              <a:t>HTML, CSS, and JavaScript</a:t>
            </a:r>
            <a:r>
              <a:rPr lang="en-US" dirty="0" smtClean="0"/>
              <a:t>. The final product is a clean, responsive, and fully functional personal website that meets all the basic requirements for an entry-level developer portfolio.</a:t>
            </a:r>
            <a:endParaRPr lang="en-US" dirty="0"/>
          </a:p>
        </p:txBody>
      </p:sp>
      <p:pic>
        <p:nvPicPr>
          <p:cNvPr id="11" name="Picture 10" descr="Screenshot (5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86200"/>
            <a:ext cx="5283200" cy="2971800"/>
          </a:xfrm>
          <a:prstGeom prst="rect">
            <a:avLst/>
          </a:prstGeom>
        </p:spPr>
      </p:pic>
      <p:pic>
        <p:nvPicPr>
          <p:cNvPr id="12" name="Picture 11" descr="Screenshot (55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7600" y="3886200"/>
            <a:ext cx="4495800" cy="25288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1905000"/>
            <a:ext cx="8534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The Portfolio Website for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Kalaipriyan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/>
              <a:t>successfully demonstrates the essential skills of web development using HTML, CSS, and JavaScript. This project highlights the ability to create a clean, responsive, and user-friendly website that effectively showcases personal information, projects, and provides a means for visitors to get in touch.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039600" cy="64008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8" algn="ctr">
              <a:buFont typeface="Wingdings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2286000" y="2209800"/>
            <a:ext cx="9296400" cy="830997"/>
          </a:xfrm>
        </p:spPr>
        <p:txBody>
          <a:bodyPr/>
          <a:lstStyle/>
          <a:p>
            <a:r>
              <a:rPr lang="en-IN" sz="3600" b="1" spc="15" dirty="0" smtClean="0">
                <a:solidFill>
                  <a:schemeClr val="accent5">
                    <a:lumMod val="75000"/>
                  </a:schemeClr>
                </a:solidFill>
                <a:latin typeface="Trebuchet MS"/>
                <a:cs typeface="Trebuchet MS"/>
              </a:rPr>
              <a:t>POTFOLIO DIGITAL</a:t>
            </a:r>
            <a:endParaRPr lang="en-IN" sz="36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143000" y="2209800"/>
            <a:ext cx="624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To design and develop a personal portfolio website that showcases the developer's skills, projects, and contact information in a clean, responsive, and user-friendly manner using HTML, CSS, and JavaScript.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14400" y="2286000"/>
            <a:ext cx="7391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This project is a simple, personal portfolio website designed and developed using HTML, CSS, and JavaScript. The main goal is to create an online platform for </a:t>
            </a:r>
            <a:r>
              <a:rPr lang="en-US" sz="2000" b="1" dirty="0" err="1" smtClean="0"/>
              <a:t>Kalaipriyan</a:t>
            </a:r>
            <a:r>
              <a:rPr lang="en-US" sz="2000" b="1" dirty="0" smtClean="0"/>
              <a:t> to showcase his personal information, technical skills, and sample projects, and to allow visitors to get in touch via a contact form.</a:t>
            </a:r>
            <a:endParaRPr 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90601" y="2209800"/>
            <a:ext cx="6850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r>
              <a:rPr lang="en-US" sz="2000" b="1" dirty="0" smtClean="0"/>
              <a:t>. Potential Employers / Recruiters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066800" y="2667000"/>
            <a:ext cx="7311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</a:t>
            </a:r>
            <a:r>
              <a:rPr lang="en-US" sz="2000" dirty="0" smtClean="0"/>
              <a:t>. </a:t>
            </a:r>
            <a:r>
              <a:rPr lang="en-US" sz="2000" b="1" dirty="0" smtClean="0"/>
              <a:t>Clients / Freelancers / Project Collaborators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990600" y="3124200"/>
            <a:ext cx="69955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3. </a:t>
            </a:r>
            <a:r>
              <a:rPr lang="en-US" sz="2000" b="1" dirty="0" smtClean="0"/>
              <a:t>Academic Staff / College Evaluators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895600" y="1981199"/>
          <a:ext cx="3276600" cy="4295470"/>
        </p:xfrm>
        <a:graphic>
          <a:graphicData uri="http://schemas.openxmlformats.org/drawingml/2006/table">
            <a:tbl>
              <a:tblPr/>
              <a:tblGrid>
                <a:gridCol w="1638300"/>
                <a:gridCol w="1638300"/>
              </a:tblGrid>
              <a:tr h="267341">
                <a:tc>
                  <a:txBody>
                    <a:bodyPr/>
                    <a:lstStyle/>
                    <a:p>
                      <a:r>
                        <a:rPr lang="en-US" sz="2800" b="1" u="sng" dirty="0"/>
                        <a:t>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8350">
                <a:tc>
                  <a:txBody>
                    <a:bodyPr/>
                    <a:lstStyle/>
                    <a:p>
                      <a:r>
                        <a:rPr lang="en-US" b="1" dirty="0"/>
                        <a:t>Visual Studio Code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5506">
                <a:tc>
                  <a:txBody>
                    <a:bodyPr/>
                    <a:lstStyle/>
                    <a:p>
                      <a:r>
                        <a:rPr lang="en-US" b="1" dirty="0"/>
                        <a:t>Web Browser (Chrome, Firefox)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7845">
                <a:tc>
                  <a:txBody>
                    <a:bodyPr/>
                    <a:lstStyle/>
                    <a:p>
                      <a:r>
                        <a:rPr lang="en-US" b="1"/>
                        <a:t>GitHub (Optional)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5506">
                <a:tc>
                  <a:txBody>
                    <a:bodyPr/>
                    <a:lstStyle/>
                    <a:p>
                      <a:r>
                        <a:rPr lang="en-US" b="1"/>
                        <a:t>Netlify / GitHub Pages (Optional)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5854">
                <a:tc>
                  <a:txBody>
                    <a:bodyPr/>
                    <a:lstStyle/>
                    <a:p>
                      <a:r>
                        <a:rPr lang="en-US" b="1"/>
                        <a:t>Color Picker / Fonts Tool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48400" y="1371600"/>
          <a:ext cx="2438400" cy="4920767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732055"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Technique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7412">
                <a:tc>
                  <a:txBody>
                    <a:bodyPr/>
                    <a:lstStyle/>
                    <a:p>
                      <a:r>
                        <a:rPr lang="en-US" sz="1400" b="1" dirty="0"/>
                        <a:t>HTML5 (</a:t>
                      </a:r>
                      <a:r>
                        <a:rPr lang="en-US" sz="1400" b="1" dirty="0" err="1"/>
                        <a:t>HyperText</a:t>
                      </a:r>
                      <a:r>
                        <a:rPr lang="en-US" sz="1400" b="1" dirty="0"/>
                        <a:t> Markup Language)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7412">
                <a:tc>
                  <a:txBody>
                    <a:bodyPr/>
                    <a:lstStyle/>
                    <a:p>
                      <a:r>
                        <a:rPr lang="en-US" sz="1400" b="1"/>
                        <a:t>CSS3 (Cascading Style Sheets)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9376">
                <a:tc>
                  <a:txBody>
                    <a:bodyPr/>
                    <a:lstStyle/>
                    <a:p>
                      <a:r>
                        <a:rPr lang="en-US" sz="1400" b="1"/>
                        <a:t>JavaScript (Vanilla JS)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9376">
                <a:tc>
                  <a:txBody>
                    <a:bodyPr/>
                    <a:lstStyle/>
                    <a:p>
                      <a:r>
                        <a:rPr lang="en-US" sz="1400" b="1"/>
                        <a:t>Responsive Design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9376">
                <a:tc>
                  <a:txBody>
                    <a:bodyPr/>
                    <a:lstStyle/>
                    <a:p>
                      <a:r>
                        <a:rPr lang="en-US" sz="1400" b="1"/>
                        <a:t>Form Validation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4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228600"/>
            <a:ext cx="94043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14800" y="1752599"/>
          <a:ext cx="6045200" cy="5083476"/>
        </p:xfrm>
        <a:graphic>
          <a:graphicData uri="http://schemas.openxmlformats.org/drawingml/2006/table">
            <a:tbl>
              <a:tblPr/>
              <a:tblGrid>
                <a:gridCol w="3022600"/>
                <a:gridCol w="3022600"/>
              </a:tblGrid>
              <a:tr h="32619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Layout 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5474">
                <a:tc>
                  <a:txBody>
                    <a:bodyPr/>
                    <a:lstStyle/>
                    <a:p>
                      <a:r>
                        <a:rPr lang="en-US" b="1"/>
                        <a:t>Header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website title and navigation links. Stays at the top for easy access.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60116">
                <a:tc>
                  <a:txBody>
                    <a:bodyPr/>
                    <a:lstStyle/>
                    <a:p>
                      <a:r>
                        <a:rPr lang="en-US" b="1"/>
                        <a:t>About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short paragraph introducing Kalaipriyan, his skills, or education background.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5474">
                <a:tc>
                  <a:txBody>
                    <a:bodyPr/>
                    <a:lstStyle/>
                    <a:p>
                      <a:r>
                        <a:rPr lang="en-US" b="1"/>
                        <a:t>Projects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grid or vertical list of simple project cards showing project name + description.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5474">
                <a:tc>
                  <a:txBody>
                    <a:bodyPr/>
                    <a:lstStyle/>
                    <a:p>
                      <a:r>
                        <a:rPr lang="en-US" b="1" dirty="0"/>
                        <a:t>Contact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form with Name, Email, and Message input fields + "Send" button + static email.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5474">
                <a:tc>
                  <a:txBody>
                    <a:bodyPr/>
                    <a:lstStyle/>
                    <a:p>
                      <a:r>
                        <a:rPr lang="en-US" b="1" dirty="0"/>
                        <a:t>Footer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small section showing copyright © 2025 and your name.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2400" y="1447800"/>
            <a:ext cx="3657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The </a:t>
            </a:r>
            <a:r>
              <a:rPr lang="en-US" sz="2800" b="1" u="sng" dirty="0" smtClean="0"/>
              <a:t>Design </a:t>
            </a:r>
            <a:r>
              <a:rPr lang="en-US" dirty="0" smtClean="0"/>
              <a:t>of the portfolio aims to be:</a:t>
            </a:r>
          </a:p>
          <a:p>
            <a:r>
              <a:rPr lang="en-US" b="1" dirty="0" smtClean="0"/>
              <a:t>Simple</a:t>
            </a:r>
            <a:r>
              <a:rPr lang="en-US" dirty="0" smtClean="0"/>
              <a:t>, </a:t>
            </a:r>
            <a:r>
              <a:rPr lang="en-US" b="1" dirty="0" smtClean="0"/>
              <a:t>clean</a:t>
            </a:r>
            <a:r>
              <a:rPr lang="en-US" dirty="0" smtClean="0"/>
              <a:t>, and </a:t>
            </a:r>
            <a:r>
              <a:rPr lang="en-US" b="1" dirty="0" smtClean="0"/>
              <a:t>easy to navigate</a:t>
            </a:r>
            <a:endParaRPr lang="en-US" dirty="0" smtClean="0"/>
          </a:p>
          <a:p>
            <a:r>
              <a:rPr lang="en-US" b="1" dirty="0" smtClean="0"/>
              <a:t>Responsive</a:t>
            </a:r>
            <a:r>
              <a:rPr lang="en-US" dirty="0" smtClean="0"/>
              <a:t>, so it works on both desktop and mobile</a:t>
            </a:r>
          </a:p>
          <a:p>
            <a:r>
              <a:rPr lang="en-US" b="1" dirty="0" smtClean="0"/>
              <a:t>Professional</a:t>
            </a:r>
            <a:r>
              <a:rPr lang="en-US" dirty="0" smtClean="0"/>
              <a:t>, to reflect the skills and personality of </a:t>
            </a:r>
            <a:r>
              <a:rPr lang="en-US" b="1" dirty="0" err="1" smtClean="0"/>
              <a:t>Kalaipriyan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76400"/>
          <a:ext cx="3987800" cy="3200400"/>
        </p:xfrm>
        <a:graphic>
          <a:graphicData uri="http://schemas.openxmlformats.org/drawingml/2006/table">
            <a:tbl>
              <a:tblPr/>
              <a:tblGrid>
                <a:gridCol w="39878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z="2800" b="1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600" b="1" dirty="0"/>
                        <a:t>Single Page Design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600" b="1" dirty="0"/>
                        <a:t>Responsive Layout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600" b="1" dirty="0"/>
                        <a:t>Simple Navigation Bar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600" b="1" dirty="0"/>
                        <a:t>About Section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600" b="1" dirty="0"/>
                        <a:t>Project Showcase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600" b="1" dirty="0"/>
                        <a:t>Contact Form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600" b="1" dirty="0"/>
                        <a:t>Form Validation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600" b="1" dirty="0"/>
                        <a:t>Confirmation Message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76400"/>
          <a:ext cx="2438400" cy="3200399"/>
        </p:xfrm>
        <a:graphic>
          <a:graphicData uri="http://schemas.openxmlformats.org/drawingml/2006/table">
            <a:tbl>
              <a:tblPr/>
              <a:tblGrid>
                <a:gridCol w="2438400"/>
              </a:tblGrid>
              <a:tr h="592667">
                <a:tc>
                  <a:txBody>
                    <a:bodyPr/>
                    <a:lstStyle/>
                    <a:p>
                      <a:r>
                        <a:rPr lang="en-US" sz="2800" b="1" dirty="0"/>
                        <a:t>Facility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4622">
                <a:tc>
                  <a:txBody>
                    <a:bodyPr/>
                    <a:lstStyle/>
                    <a:p>
                      <a:r>
                        <a:rPr lang="en-US" sz="1800" b="1" dirty="0"/>
                        <a:t>Lightweight Code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4622">
                <a:tc>
                  <a:txBody>
                    <a:bodyPr/>
                    <a:lstStyle/>
                    <a:p>
                      <a:r>
                        <a:rPr lang="en-US" sz="1800" b="1" dirty="0"/>
                        <a:t>Fast Loading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4622">
                <a:tc>
                  <a:txBody>
                    <a:bodyPr/>
                    <a:lstStyle/>
                    <a:p>
                      <a:r>
                        <a:rPr lang="en-US" sz="1800" b="1" dirty="0"/>
                        <a:t>Clean Design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4622">
                <a:tc>
                  <a:txBody>
                    <a:bodyPr/>
                    <a:lstStyle/>
                    <a:p>
                      <a:r>
                        <a:rPr lang="en-US" sz="1800" b="1" dirty="0"/>
                        <a:t>Easy to Update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4622">
                <a:tc>
                  <a:txBody>
                    <a:bodyPr/>
                    <a:lstStyle/>
                    <a:p>
                      <a:r>
                        <a:rPr lang="en-US" sz="1800" b="1" dirty="0"/>
                        <a:t>Free Hosting Ready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4622">
                <a:tc>
                  <a:txBody>
                    <a:bodyPr/>
                    <a:lstStyle/>
                    <a:p>
                      <a:r>
                        <a:rPr lang="en-US" sz="1800" b="1" dirty="0"/>
                        <a:t>Downloadable Copy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506</Words>
  <Application>Microsoft Office PowerPoint</Application>
  <PresentationFormat>Custom</PresentationFormat>
  <Paragraphs>92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system-25</cp:lastModifiedBy>
  <cp:revision>28</cp:revision>
  <dcterms:created xsi:type="dcterms:W3CDTF">2024-03-29T15:07:22Z</dcterms:created>
  <dcterms:modified xsi:type="dcterms:W3CDTF">2025-09-04T05:21:50Z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