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9/18/2025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97767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061127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176189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918943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44029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14879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45346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18392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84306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37855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71412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918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713921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626713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2991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925021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52442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168624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318422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63369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84246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564096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86571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39307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37998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9/18/2025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38654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kalai selvaSelvan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212400638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madraMadras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593229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838188" y="3648069"/>
            <a:ext cx="2466974" cy="3419474"/>
          </a:xfrm>
          <a:prstGeom prst="rect"/>
          <a:noFill/>
          <a:ln w="12700" cmpd="sng" cap="flat">
            <a:noFill/>
            <a:prstDash val="solid"/>
            <a:miter/>
          </a:ln>
        </p:spPr>
      </p:pic>
      <p:sp>
        <p:nvSpPr>
          <p:cNvPr id="15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3" name="图片"/>
          <p:cNvPicPr>
            <a:picLocks noChangeAspect="1"/>
          </p:cNvPicPr>
          <p:nvPr/>
        </p:nvPicPr>
        <p:blipFill>
          <a:blip r:embed="rId2" cstate="print"/>
          <a:stretch>
            <a:fillRect/>
          </a:stretch>
        </p:blipFill>
        <p:spPr>
          <a:xfrm rot="0">
            <a:off x="4008032" y="4148989"/>
            <a:ext cx="3743943" cy="1511976"/>
          </a:xfrm>
          <a:prstGeom prst="rect"/>
          <a:noFill/>
          <a:ln w="12700" cmpd="sng" cap="flat">
            <a:noFill/>
            <a:prstDash val="solid"/>
            <a:miter/>
          </a:ln>
        </p:spPr>
      </p:pic>
    </p:spTree>
    <p:extLst>
      <p:ext uri="{BB962C8B-B14F-4D97-AF65-F5344CB8AC3E}">
        <p14:creationId xmlns:p14="http://schemas.microsoft.com/office/powerpoint/2010/main" val="20882774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016219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245968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50422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756791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999989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861248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762230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文本框"/>
          <p:cNvSpPr txBox="1">
            <a:spLocks/>
          </p:cNvSpPr>
          <p:nvPr/>
        </p:nvSpPr>
        <p:spPr>
          <a:xfrm rot="0">
            <a:off x="3714693" y="2476462"/>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804716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5994629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2025-09-18T05:27:07Z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