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a</a:t>
            </a:r>
            <a:r>
              <a:rPr altLang="en-IN" dirty="0" sz="2400" lang="en-US"/>
              <a:t>l</a:t>
            </a:r>
            <a:r>
              <a:rPr altLang="en-IN" dirty="0" sz="2400" lang="en-US"/>
              <a:t>aiselvi </a:t>
            </a:r>
            <a:r>
              <a:rPr altLang="en-IN" dirty="0" sz="2400" lang="en-US"/>
              <a:t>V </a:t>
            </a:r>
            <a:endParaRPr altLang="en-US" lang="zh-CN"/>
          </a:p>
          <a:p>
            <a:r>
              <a:rPr dirty="0" sz="2400" lang="en-US"/>
              <a:t>REGISTER NO AND NMID:</a:t>
            </a:r>
            <a:r>
              <a:rPr altLang="en-IN" dirty="0" sz="2400" lang="en-US"/>
              <a:t>5F47D855B2AB4A3ADC54E0D0993BE6C4</a:t>
            </a:r>
            <a:r>
              <a:rPr dirty="0" sz="2400" lang="en-US"/>
              <a:t> </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puter </a:t>
            </a:r>
            <a:r>
              <a:rPr altLang="en-IN" dirty="0" sz="2400" lang="en-US"/>
              <a:t>science </a:t>
            </a:r>
            <a:endParaRPr altLang="en-US" lang="zh-CN"/>
          </a:p>
          <a:p>
            <a:r>
              <a:rPr dirty="0" sz="2400" lang="en-US"/>
              <a:t>COLLEGE: COLLEGE</a:t>
            </a:r>
            <a:r>
              <a:rPr altLang="en-IN" dirty="0" sz="2400" lang="en-US"/>
              <a:t>:</a:t>
            </a:r>
            <a:r>
              <a:rPr altLang="en-IN" dirty="0" sz="2400" lang="en-US"/>
              <a:t> Arcot </a:t>
            </a:r>
            <a:r>
              <a:rPr altLang="en-IN" dirty="0" sz="2400" lang="en-US"/>
              <a:t>Sri </a:t>
            </a:r>
            <a:r>
              <a:rPr altLang="en-IN" dirty="0" sz="2400" lang="en-US"/>
              <a:t>Mahalakshmi </a:t>
            </a:r>
            <a:r>
              <a:rPr altLang="en-IN" dirty="0" sz="2400" lang="en-US"/>
              <a:t>woman's </a:t>
            </a:r>
            <a:r>
              <a:rPr altLang="en-IN" dirty="0" sz="2400" lang="en-US"/>
              <a:t>college </a:t>
            </a:r>
            <a:endParaRPr altLang="en-US" lang="zh-CN"/>
          </a:p>
          <a:p>
            <a:r>
              <a:rPr dirty="0" sz="2400" lang="en-US"/>
              <a:t>           </a:t>
            </a:r>
            <a:r>
              <a:rPr altLang="en-IN" dirty="0" sz="2400" lang="en-US"/>
              <a:t>U</a:t>
            </a:r>
            <a:r>
              <a:rPr altLang="en-IN" dirty="0" sz="2400" lang="en-US"/>
              <a:t>n</a:t>
            </a:r>
            <a:r>
              <a:rPr altLang="en-IN" dirty="0" sz="2400" lang="en-US"/>
              <a:t>i</a:t>
            </a:r>
            <a:r>
              <a:rPr altLang="en-IN" dirty="0" sz="2400" lang="en-US"/>
              <a:t>versity</a:t>
            </a:r>
            <a:r>
              <a:rPr altLang="en-IN" dirty="0" sz="2400" lang="en-US"/>
              <a:t>:</a:t>
            </a:r>
            <a:r>
              <a:rPr altLang="en-IN" dirty="0" sz="2400" lang="en-US"/>
              <a:t> </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v</a:t>
            </a:r>
            <a:r>
              <a:rPr altLang="en-IN" dirty="0" sz="2400" lang="en-US"/>
              <a:t>a</a:t>
            </a:r>
            <a:r>
              <a:rPr altLang="en-IN" dirty="0" sz="2400" lang="en-US"/>
              <a:t>l</a:t>
            </a:r>
            <a:r>
              <a:rPr altLang="en-IN" dirty="0" sz="2400" lang="en-US"/>
              <a:t>l</a:t>
            </a:r>
            <a:r>
              <a:rPr altLang="en-IN" dirty="0" sz="2400" lang="en-US"/>
              <a:t>uvar </a:t>
            </a:r>
            <a:r>
              <a:rPr altLang="en-IN" dirty="0" sz="2400" lang="en-US"/>
              <a:t>U</a:t>
            </a:r>
            <a:r>
              <a:rPr altLang="en-IN" dirty="0" sz="2400" lang="en-US"/>
              <a:t>n</a:t>
            </a:r>
            <a:r>
              <a:rPr altLang="en-IN" dirty="0" sz="2400" lang="en-US"/>
              <a:t>i</a:t>
            </a:r>
            <a:r>
              <a:rPr altLang="en-IN" dirty="0" sz="2400" lang="en-US"/>
              <a:t>versity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7"/>
          <p:cNvSpPr txBox="1">
            <a:spLocks noGrp="1"/>
          </p:cNvSpPr>
          <p:nvPr>
            <p:ph type="title"/>
          </p:nvPr>
        </p:nvSpPr>
        <p:spPr>
          <a:xfrm>
            <a:off x="551006" y="461470"/>
            <a:ext cx="9259744"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1" name=""/>
          <p:cNvPicPr>
            <a:picLocks/>
          </p:cNvPicPr>
          <p:nvPr/>
        </p:nvPicPr>
        <p:blipFill>
          <a:blip xmlns:r="http://schemas.openxmlformats.org/officeDocument/2006/relationships" r:embed="rId1"/>
          <a:stretch>
            <a:fillRect/>
          </a:stretch>
        </p:blipFill>
        <p:spPr>
          <a:xfrm>
            <a:off x="4603716" y="1100279"/>
            <a:ext cx="3661644" cy="5773282"/>
          </a:xfrm>
          <a:prstGeom prst="rect"/>
        </p:spPr>
      </p:pic>
      <p:pic>
        <p:nvPicPr>
          <p:cNvPr id="2097172" name=""/>
          <p:cNvPicPr>
            <a:picLocks/>
          </p:cNvPicPr>
          <p:nvPr/>
        </p:nvPicPr>
        <p:blipFill>
          <a:blip xmlns:r="http://schemas.openxmlformats.org/officeDocument/2006/relationships" r:embed="rId2"/>
          <a:stretch>
            <a:fillRect/>
          </a:stretch>
        </p:blipFill>
        <p:spPr>
          <a:xfrm rot="0">
            <a:off x="991687" y="1100279"/>
            <a:ext cx="3018970" cy="536744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835602" y="1137572"/>
            <a:ext cx="9338390" cy="5539740"/>
          </a:xfrm>
          <a:prstGeom prst="rect"/>
        </p:spPr>
        <p:txBody>
          <a:bodyPr rtlCol="0" wrap="square">
            <a:spAutoFit/>
          </a:bodyPr>
          <a:p>
            <a:r>
              <a:rPr sz="2800" lang="en-IN">
                <a:solidFill>
                  <a:srgbClr val="000000"/>
                </a:solidFill>
              </a:rPr>
              <a:t>Conclusion for the Portfolio Website:
This is a simple and clear personal portfolio that introduces V Kalaiselvi, a college student pursuing a BSc in Computer Science. The website effectively communicates her:
Passion for learning and growth
Current education details
Motivation to explore, develop skills, and build connections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7212573"/>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874925" y="494981"/>
            <a:ext cx="8935823" cy="4525010"/>
          </a:xfrm>
          <a:prstGeom prst="rect"/>
        </p:spPr>
        <p:txBody>
          <a:bodyPr bIns="0" lIns="0" rIns="0" rtlCol="0" tIns="16510" vert="horz" wrap="square">
            <a:spAutoFit/>
          </a:bodyPr>
          <a:p>
            <a:pPr indent="0" marL="0">
              <a:lnSpc>
                <a:spcPct val="100000"/>
              </a:lnSpc>
              <a:spcBef>
                <a:spcPts val="130"/>
              </a:spcBef>
              <a:buNone/>
            </a:pPr>
            <a:r>
              <a:rPr altLang="en-IN" dirty="0" sz="6000" lang="en-US" spc="25"/>
              <a:t> </a:t>
            </a:r>
            <a:br>
              <a:rPr altLang="en-IN" dirty="0" sz="6000" lang="en-US" spc="25"/>
            </a:br>
            <a:r>
              <a:rPr altLang="en-IN" dirty="0" sz="6000" lang="en-US" spc="25"/>
              <a:t>P</a:t>
            </a:r>
            <a:r>
              <a:rPr altLang="en-IN" dirty="0" sz="6000" lang="en-US" spc="25"/>
              <a:t>R</a:t>
            </a:r>
            <a:r>
              <a:rPr altLang="en-IN" dirty="0" sz="6000" lang="en-US" spc="25"/>
              <a:t>O</a:t>
            </a:r>
            <a:r>
              <a:rPr altLang="en-IN" dirty="0" sz="6000" lang="en-US" spc="25"/>
              <a:t>J</a:t>
            </a:r>
            <a:r>
              <a:rPr altLang="en-IN" dirty="0" sz="6000" lang="en-US" spc="25"/>
              <a:t>E</a:t>
            </a:r>
            <a:r>
              <a:rPr altLang="en-IN" dirty="0" sz="6000" lang="en-US" spc="25"/>
              <a:t>C</a:t>
            </a:r>
            <a:r>
              <a:rPr altLang="en-IN" dirty="0" sz="6000" lang="en-US" spc="25"/>
              <a:t>T</a:t>
            </a:r>
            <a:r>
              <a:rPr altLang="en-IN" dirty="0" sz="6000" lang="en-US" spc="25"/>
              <a:t> </a:t>
            </a:r>
            <a:r>
              <a:rPr altLang="en-IN" dirty="0" sz="6000" lang="en-US" spc="25"/>
              <a:t>T</a:t>
            </a:r>
            <a:r>
              <a:rPr altLang="en-IN" dirty="0" sz="6000" lang="en-US" spc="25"/>
              <a:t>I</a:t>
            </a:r>
            <a:r>
              <a:rPr altLang="en-IN" dirty="0" sz="6000" lang="en-US" spc="25"/>
              <a:t>T</a:t>
            </a:r>
            <a:r>
              <a:rPr altLang="en-IN" dirty="0" sz="6000" lang="en-US" spc="25"/>
              <a:t>LE</a:t>
            </a:r>
            <a:br>
              <a:rPr altLang="en-IN" dirty="0" sz="6000" lang="en-US" spc="25"/>
            </a:br>
            <a:br>
              <a:rPr altLang="en-IN" dirty="0" sz="6000" lang="en-US" spc="25"/>
            </a:br>
            <a:br>
              <a:rPr altLang="en-IN" dirty="0" sz="6000" lang="en-US" spc="25"/>
            </a:br>
            <a:r>
              <a:rPr altLang="en-IN" dirty="0" sz="6000" lang="en-US" spc="25"/>
              <a:t>D</a:t>
            </a:r>
            <a:r>
              <a:rPr altLang="en-IN" dirty="0" sz="6000" lang="en-US" spc="25"/>
              <a:t>I</a:t>
            </a:r>
            <a:r>
              <a:rPr altLang="en-IN" dirty="0" sz="6000" lang="en-US" spc="25"/>
              <a:t>G</a:t>
            </a:r>
            <a:r>
              <a:rPr altLang="en-IN" dirty="0" sz="6000" lang="en-US" spc="25"/>
              <a:t>I</a:t>
            </a:r>
            <a:r>
              <a:rPr altLang="en-IN" dirty="0" sz="6000" lang="en-US" spc="25"/>
              <a:t>TAL </a:t>
            </a:r>
            <a:r>
              <a:rPr altLang="en-IN" dirty="0" sz="6000" lang="en-US" spc="25"/>
              <a:t>PORTFOLIO </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56861" y="445388"/>
            <a:ext cx="3534756"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altLang="en-IN" dirty="0" lang="en-US" spc="15"/>
              <a:t>D</a:t>
            </a:r>
            <a:r>
              <a:rPr altLang="en-IN" dirty="0" lang="en-US" spc="15"/>
              <a:t>A</a:t>
            </a:r>
            <a:endParaRPr altLang="en-US" lang="zh-CN"/>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539661" y="575055"/>
            <a:ext cx="593130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rot="10367">
            <a:off x="9589" y="1373505"/>
            <a:ext cx="12276985" cy="6377939"/>
          </a:xfrm>
          <a:prstGeom prst="rect"/>
        </p:spPr>
        <p:txBody>
          <a:bodyPr rtlCol="0" wrap="square">
            <a:spAutoFit/>
          </a:bodyPr>
          <a:p>
            <a:r>
              <a:rPr sz="2800" lang="en-IN">
                <a:solidFill>
                  <a:srgbClr val="000000"/>
                </a:solidFill>
              </a:rPr>
              <a:t>Problem Statement (Inferred from Portfolio Webpage):
Create a personal portfolio website for a college student that showcases their passion, education, projects, and contact information. The website should be:
Simple and clean in design.
Easy to navigate with clear sections such as:</a:t>
            </a:r>
            <a:r>
              <a:rPr sz="2800" lang="en-IN">
                <a:solidFill>
                  <a:srgbClr val="000000"/>
                </a:solidFill>
              </a:rPr>
              <a:t>
About
</a:t>
            </a:r>
            <a:r>
              <a:rPr altLang="en-IN" sz="2800" lang="en-US">
                <a:solidFill>
                  <a:srgbClr val="000000"/>
                </a:solidFill>
              </a:rPr>
              <a:t>P</a:t>
            </a:r>
            <a:r>
              <a:rPr altLang="en-IN" sz="2800" lang="en-US">
                <a:solidFill>
                  <a:srgbClr val="000000"/>
                </a:solidFill>
              </a:rPr>
              <a:t>r</a:t>
            </a:r>
            <a:r>
              <a:rPr altLang="en-IN" sz="2800" lang="en-US">
                <a:solidFill>
                  <a:srgbClr val="000000"/>
                </a:solidFill>
              </a:rPr>
              <a:t>o</a:t>
            </a:r>
            <a:r>
              <a:rPr altLang="en-IN" sz="2800" lang="en-US">
                <a:solidFill>
                  <a:srgbClr val="000000"/>
                </a:solidFill>
              </a:rPr>
              <a:t>j</a:t>
            </a:r>
            <a:r>
              <a:rPr altLang="en-IN" sz="2800" lang="en-US">
                <a:solidFill>
                  <a:srgbClr val="000000"/>
                </a:solidFill>
              </a:rPr>
              <a:t>e</a:t>
            </a:r>
            <a:r>
              <a:rPr altLang="en-IN" sz="2800" lang="en-US">
                <a:solidFill>
                  <a:srgbClr val="000000"/>
                </a:solidFill>
              </a:rPr>
              <a:t>c</a:t>
            </a:r>
            <a:r>
              <a:rPr altLang="en-IN" sz="2800" lang="en-US">
                <a:solidFill>
                  <a:srgbClr val="000000"/>
                </a:solidFill>
              </a:rPr>
              <a:t>t</a:t>
            </a:r>
            <a:r>
              <a:rPr sz="2800" lang="en-IN">
                <a:solidFill>
                  <a:srgbClr val="000000"/>
                </a:solidFill>
              </a:rPr>
              <a:t>
Contact
</a:t>
            </a:r>
            <a:r>
              <a:rPr altLang="en-IN" sz="2800" lang="en-US">
                <a:solidFill>
                  <a:srgbClr val="000000"/>
                </a:solidFill>
              </a:rPr>
              <a:t>R</a:t>
            </a:r>
            <a:r>
              <a:rPr altLang="en-IN" sz="2800" lang="en-US">
                <a:solidFill>
                  <a:srgbClr val="000000"/>
                </a:solidFill>
              </a:rPr>
              <a:t>e</a:t>
            </a:r>
            <a:r>
              <a:rPr altLang="en-IN" sz="2800" lang="en-US">
                <a:solidFill>
                  <a:srgbClr val="000000"/>
                </a:solidFill>
              </a:rPr>
              <a:t>s</a:t>
            </a:r>
            <a:r>
              <a:rPr altLang="en-IN" sz="2800" lang="en-US">
                <a:solidFill>
                  <a:srgbClr val="000000"/>
                </a:solidFill>
              </a:rPr>
              <a:t>p</a:t>
            </a:r>
            <a:r>
              <a:rPr altLang="en-IN" sz="2800" lang="en-US">
                <a:solidFill>
                  <a:srgbClr val="000000"/>
                </a:solidFill>
              </a:rPr>
              <a:t>o</a:t>
            </a:r>
            <a:r>
              <a:rPr sz="2800" lang="en-IN">
                <a:solidFill>
                  <a:srgbClr val="000000"/>
                </a:solidFill>
              </a:rPr>
              <a:t>nsive and accessible across different devices.
</a:t>
            </a:r>
            <a:r>
              <a:rPr altLang="en-IN" sz="2800" lang="en-US">
                <a:solidFill>
                  <a:srgbClr val="000000"/>
                </a:solidFill>
              </a:rPr>
              <a:t>P</a:t>
            </a:r>
            <a:r>
              <a:rPr altLang="en-IN" sz="2800" lang="en-US">
                <a:solidFill>
                  <a:srgbClr val="000000"/>
                </a:solidFill>
              </a:rPr>
              <a:t>r</a:t>
            </a:r>
            <a:r>
              <a:rPr altLang="en-IN" sz="2800" lang="en-US">
                <a:solidFill>
                  <a:srgbClr val="000000"/>
                </a:solidFill>
              </a:rPr>
              <a:t>o</a:t>
            </a:r>
            <a:r>
              <a:rPr altLang="en-IN" sz="2800" lang="en-US">
                <a:solidFill>
                  <a:srgbClr val="000000"/>
                </a:solidFill>
              </a:rPr>
              <a:t>v</a:t>
            </a:r>
            <a:r>
              <a:rPr altLang="en-IN" sz="2800" lang="en-US">
                <a:solidFill>
                  <a:srgbClr val="000000"/>
                </a:solidFill>
              </a:rPr>
              <a:t>id</a:t>
            </a:r>
            <a:r>
              <a:rPr sz="2800" lang="en-IN">
                <a:solidFill>
                  <a:srgbClr val="000000"/>
                </a:solidFill>
              </a:rPr>
              <a:t>e a professional yet personal introduction.</a:t>
            </a:r>
            <a:r>
              <a:rPr altLang="en-IN" sz="2800" lang="en-US">
                <a:solidFill>
                  <a:srgbClr val="000000"/>
                </a:solidFill>
              </a:rPr>
              <a:t>. </a:t>
            </a:r>
            <a:r>
              <a:rPr sz="2800" lang="en-IN">
                <a:solidFill>
                  <a:srgbClr val="000000"/>
                </a:solidFill>
              </a:rPr>
              <a:t>
Include links to view the student's work and projects.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510453" y="1737359"/>
            <a:ext cx="9914659" cy="4282441"/>
          </a:xfrm>
          <a:prstGeom prst="rect"/>
        </p:spPr>
        <p:txBody>
          <a:bodyPr rtlCol="0" wrap="square">
            <a:spAutoFit/>
          </a:bodyPr>
          <a:p>
            <a:r>
              <a:rPr sz="2800" lang="en-IN">
                <a:solidFill>
                  <a:srgbClr val="000000"/>
                </a:solidFill>
              </a:rPr>
              <a:t>Project Overview: My Portfolio
This is a personal portfolio website created by V Kalaiselvi. It includes:
A short introduction about who I am
Details about my education and interests
A section to show my project (this portfolio)
A contact section to connect with me
The main goal of this project is to share my learning journey, show my skills, and connect with others.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6418154"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0" y="1390902"/>
            <a:ext cx="10168382" cy="4701540"/>
          </a:xfrm>
          <a:prstGeom prst="rect"/>
        </p:spPr>
        <p:txBody>
          <a:bodyPr rtlCol="0" wrap="square">
            <a:spAutoFit/>
          </a:bodyPr>
          <a:p>
            <a:r>
              <a:rPr sz="2800" lang="en-IN">
                <a:solidFill>
                  <a:srgbClr val="000000"/>
                </a:solidFill>
              </a:rPr>
              <a:t>
The end users of this portfolio website are likely to be:
1. Potential Employers or Recruiters
They may visit this site to learn about V Kalaiselvi's background, skills, and projects.
They're looking for a quick, clear picture of the candidate’s education, interests, and work samples.
2. Academic Institutions or Professors
If applying for internships, research opportunities, or higher studies, professors or admissions officers might review the portfolio.</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8896350" y="6473336"/>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695574" y="1404620"/>
            <a:ext cx="7112514" cy="51206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Tools and Technology
1. HTML5 – For structuring the web pages.
2. CSS3 – For styling, layout, and design.
3. JavaScript – For interactivity and dynamic elements.
4. VS Code – As the code editor for development.
5. Git &amp; GitHub – For version control and hosting the portfolio.
6. Web Browser – To test and preview the </a:t>
            </a:r>
            <a:r>
              <a:rPr altLang="en-IN" sz="2800" lang="en-US">
                <a:solidFill>
                  <a:srgbClr val="000000"/>
                </a:solidFill>
                <a:latin typeface="Calibri"/>
              </a:rPr>
              <a:t> websites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13127" y="753741"/>
            <a:ext cx="10564091" cy="510543"/>
          </a:xfrm>
          <a:prstGeom prst="rect"/>
        </p:spPr>
        <p:txBody>
          <a:bodyPr rtlCol="0" wrap="square">
            <a:spAutoFit/>
          </a:bodyPr>
          <a:p>
            <a:endParaRPr sz="2800" lang="en-IN">
              <a:solidFill>
                <a:srgbClr val="000000"/>
              </a:solidFill>
            </a:endParaRPr>
          </a:p>
        </p:txBody>
      </p:sp>
      <p:sp>
        <p:nvSpPr>
          <p:cNvPr id="1048672" name=""/>
          <p:cNvSpPr txBox="1"/>
          <p:nvPr/>
        </p:nvSpPr>
        <p:spPr>
          <a:xfrm>
            <a:off x="410054" y="1264284"/>
            <a:ext cx="9193844" cy="5120640"/>
          </a:xfrm>
          <a:prstGeom prst="rect"/>
        </p:spPr>
        <p:txBody>
          <a:bodyPr rtlCol="0" wrap="square">
            <a:spAutoFit/>
          </a:bodyPr>
          <a:p>
            <a:r>
              <a:rPr sz="2800" lang="en-IN">
                <a:solidFill>
                  <a:srgbClr val="000000"/>
                </a:solidFill>
              </a:rPr>
              <a:t>Clear Structure:
Sections are well-defined: About, Projects, Contact.
Easy to follow and read.
Simple Navigation:
Top navigation links (About, Projects, Contact) are functional and familiar.
Good use of anchor l</a:t>
            </a:r>
            <a:r>
              <a:rPr altLang="en-IN" sz="2800" lang="en-US">
                <a:solidFill>
                  <a:srgbClr val="000000"/>
                </a:solidFill>
              </a:rPr>
              <a:t>i</a:t>
            </a:r>
            <a:r>
              <a:rPr altLang="en-IN" sz="2800" lang="en-US">
                <a:solidFill>
                  <a:srgbClr val="000000"/>
                </a:solidFill>
              </a:rPr>
              <a:t>n</a:t>
            </a:r>
            <a:r>
              <a:rPr altLang="en-IN" sz="2800" lang="en-US">
                <a:solidFill>
                  <a:srgbClr val="000000"/>
                </a:solidFill>
              </a:rPr>
              <a:t>k</a:t>
            </a:r>
            <a:r>
              <a:rPr altLang="en-IN" sz="2800" lang="en-US">
                <a:solidFill>
                  <a:srgbClr val="000000"/>
                </a:solidFill>
              </a:rPr>
              <a:t>s</a:t>
            </a:r>
            <a:r>
              <a:rPr altLang="en-IN" sz="2800" lang="en-US">
                <a:solidFill>
                  <a:srgbClr val="000000"/>
                </a:solidFill>
              </a:rPr>
              <a: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497898" y="1109345"/>
            <a:ext cx="11196204" cy="5539741"/>
          </a:xfrm>
          <a:prstGeom prst="rect"/>
        </p:spPr>
        <p:txBody>
          <a:bodyPr rtlCol="0" wrap="square">
            <a:spAutoFit/>
          </a:bodyPr>
          <a:p>
            <a:r>
              <a:rPr sz="2800" lang="en-IN">
                <a:solidFill>
                  <a:srgbClr val="000000"/>
                </a:solidFill>
              </a:rPr>
              <a:t>Website Title
"MyPortfolio": The main title or heading of the webpage, showing it's a personal portfolio. 
  Navigation Menu
Links at the top:
     About
     Project 
     Contact
These help you jump to different sections of the page.
 Introduction Section
Greeting: "Hi, I'm V Kalaiselvi"
Tagline: "My passion for learning growth"
Call to Action: A clickable link: "View My Work"</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2024-03-22T07:07:22Z</dcterms:created>
  <dcterms:modified xsi:type="dcterms:W3CDTF">2025-09-03T17:16:49Z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4bfc7d0dbfb840bf9f3450a93c218276</vt:lpwstr>
  </property>
</Properties>
</file>