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4" r:id="rId12"/>
    <p:sldId id="269" r:id="rId13"/>
    <p:sldId id="273" r:id="rId14"/>
    <p:sldId id="274" r:id="rId15"/>
    <p:sldId id="275" r:id="rId16"/>
    <p:sldId id="276" r:id="rId17"/>
    <p:sldId id="265" r:id="rId18"/>
    <p:sldId id="26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8EDBC-5E13-4224-8CCC-840EB1935D3A}" v="27" dt="2025-09-03T06:52:21.2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nitha K" userId="2219897f2f7084d4" providerId="LiveId" clId="{A498EDBC-5E13-4224-8CCC-840EB1935D3A}"/>
    <pc:docChg chg="undo custSel addSld delSld modSld sldOrd">
      <pc:chgData name="Sarnitha K" userId="2219897f2f7084d4" providerId="LiveId" clId="{A498EDBC-5E13-4224-8CCC-840EB1935D3A}" dt="2025-09-03T07:01:48.468" v="178" actId="1076"/>
      <pc:docMkLst>
        <pc:docMk/>
      </pc:docMkLst>
      <pc:sldChg chg="modSp mod">
        <pc:chgData name="Sarnitha K" userId="2219897f2f7084d4" providerId="LiveId" clId="{A498EDBC-5E13-4224-8CCC-840EB1935D3A}" dt="2025-09-03T06:40:44.763" v="111" actId="14100"/>
        <pc:sldMkLst>
          <pc:docMk/>
          <pc:sldMk cId="0" sldId="256"/>
        </pc:sldMkLst>
        <pc:spChg chg="mod">
          <ac:chgData name="Sarnitha K" userId="2219897f2f7084d4" providerId="LiveId" clId="{A498EDBC-5E13-4224-8CCC-840EB1935D3A}" dt="2025-09-03T06:40:44.763" v="111" actId="14100"/>
          <ac:spMkLst>
            <pc:docMk/>
            <pc:sldMk cId="0" sldId="256"/>
            <ac:spMk id="14" creationId="{D55ADE35-C35B-07C1-F5AA-C33B3DDB802E}"/>
          </ac:spMkLst>
        </pc:spChg>
      </pc:sldChg>
      <pc:sldChg chg="addSp modSp">
        <pc:chgData name="Sarnitha K" userId="2219897f2f7084d4" providerId="LiveId" clId="{A498EDBC-5E13-4224-8CCC-840EB1935D3A}" dt="2025-09-03T05:44:43.023" v="0"/>
        <pc:sldMkLst>
          <pc:docMk/>
          <pc:sldMk cId="0" sldId="257"/>
        </pc:sldMkLst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1" creationId="{9D3A24F9-9034-ABA1-9E96-4B5A6F602D8B}"/>
          </ac:spMkLst>
        </pc:spChg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3" creationId="{C2BF6704-C417-91A2-294C-673F17470667}"/>
          </ac:spMkLst>
        </pc:spChg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4" creationId="{285FCB97-47BC-7698-D533-A7365AEA31B2}"/>
          </ac:spMkLst>
        </pc:spChg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5" creationId="{0F5D832A-F3A7-1243-A83A-85378D3EB58C}"/>
          </ac:spMkLst>
        </pc:spChg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6" creationId="{8A630245-677F-1138-3526-335F213BD16A}"/>
          </ac:spMkLst>
        </pc:spChg>
        <pc:spChg chg="add mod">
          <ac:chgData name="Sarnitha K" userId="2219897f2f7084d4" providerId="LiveId" clId="{A498EDBC-5E13-4224-8CCC-840EB1935D3A}" dt="2025-09-03T05:44:43.023" v="0"/>
          <ac:spMkLst>
            <pc:docMk/>
            <pc:sldMk cId="0" sldId="257"/>
            <ac:spMk id="27" creationId="{F45BF18A-3FE9-DFA5-9056-981289FA3AC4}"/>
          </ac:spMkLst>
        </pc:spChg>
        <pc:picChg chg="add mod">
          <ac:chgData name="Sarnitha K" userId="2219897f2f7084d4" providerId="LiveId" clId="{A498EDBC-5E13-4224-8CCC-840EB1935D3A}" dt="2025-09-03T05:44:43.023" v="0"/>
          <ac:picMkLst>
            <pc:docMk/>
            <pc:sldMk cId="0" sldId="257"/>
            <ac:picMk id="28" creationId="{D9C578D8-823D-0E87-149D-5E42B1BD2D83}"/>
          </ac:picMkLst>
        </pc:picChg>
      </pc:sldChg>
      <pc:sldChg chg="addSp modSp">
        <pc:chgData name="Sarnitha K" userId="2219897f2f7084d4" providerId="LiveId" clId="{A498EDBC-5E13-4224-8CCC-840EB1935D3A}" dt="2025-09-03T05:55:46.197" v="1"/>
        <pc:sldMkLst>
          <pc:docMk/>
          <pc:sldMk cId="0" sldId="259"/>
        </pc:sldMkLst>
        <pc:spChg chg="mod">
          <ac:chgData name="Sarnitha K" userId="2219897f2f7084d4" providerId="LiveId" clId="{A498EDBC-5E13-4224-8CCC-840EB1935D3A}" dt="2025-09-03T05:55:46.197" v="1"/>
          <ac:spMkLst>
            <pc:docMk/>
            <pc:sldMk cId="0" sldId="259"/>
            <ac:spMk id="11" creationId="{E090DF59-235D-91D1-545C-EE4B46653DE4}"/>
          </ac:spMkLst>
        </pc:spChg>
        <pc:spChg chg="mod">
          <ac:chgData name="Sarnitha K" userId="2219897f2f7084d4" providerId="LiveId" clId="{A498EDBC-5E13-4224-8CCC-840EB1935D3A}" dt="2025-09-03T05:55:46.197" v="1"/>
          <ac:spMkLst>
            <pc:docMk/>
            <pc:sldMk cId="0" sldId="259"/>
            <ac:spMk id="12" creationId="{906BF917-E176-0FD6-D22E-34446A4E6640}"/>
          </ac:spMkLst>
        </pc:spChg>
        <pc:spChg chg="add mod">
          <ac:chgData name="Sarnitha K" userId="2219897f2f7084d4" providerId="LiveId" clId="{A498EDBC-5E13-4224-8CCC-840EB1935D3A}" dt="2025-09-03T05:55:46.197" v="1"/>
          <ac:spMkLst>
            <pc:docMk/>
            <pc:sldMk cId="0" sldId="259"/>
            <ac:spMk id="14" creationId="{D80D518F-8C26-8A53-2811-F6E74B993D3C}"/>
          </ac:spMkLst>
        </pc:spChg>
        <pc:spChg chg="add mod">
          <ac:chgData name="Sarnitha K" userId="2219897f2f7084d4" providerId="LiveId" clId="{A498EDBC-5E13-4224-8CCC-840EB1935D3A}" dt="2025-09-03T05:55:46.197" v="1"/>
          <ac:spMkLst>
            <pc:docMk/>
            <pc:sldMk cId="0" sldId="259"/>
            <ac:spMk id="15" creationId="{A18219EE-435A-B5D0-263E-3FAE89C2E222}"/>
          </ac:spMkLst>
        </pc:spChg>
        <pc:grpChg chg="add mod">
          <ac:chgData name="Sarnitha K" userId="2219897f2f7084d4" providerId="LiveId" clId="{A498EDBC-5E13-4224-8CCC-840EB1935D3A}" dt="2025-09-03T05:55:46.197" v="1"/>
          <ac:grpSpMkLst>
            <pc:docMk/>
            <pc:sldMk cId="0" sldId="259"/>
            <ac:grpSpMk id="9" creationId="{F2B3DDFE-40A5-EE4F-FA5C-4DA489E5364F}"/>
          </ac:grpSpMkLst>
        </pc:grpChg>
        <pc:picChg chg="mod">
          <ac:chgData name="Sarnitha K" userId="2219897f2f7084d4" providerId="LiveId" clId="{A498EDBC-5E13-4224-8CCC-840EB1935D3A}" dt="2025-09-03T05:55:46.197" v="1"/>
          <ac:picMkLst>
            <pc:docMk/>
            <pc:sldMk cId="0" sldId="259"/>
            <ac:picMk id="13" creationId="{9AC5ED9A-11AE-04B2-1E61-A27BAC013DD0}"/>
          </ac:picMkLst>
        </pc:picChg>
      </pc:sldChg>
      <pc:sldChg chg="addSp modSp">
        <pc:chgData name="Sarnitha K" userId="2219897f2f7084d4" providerId="LiveId" clId="{A498EDBC-5E13-4224-8CCC-840EB1935D3A}" dt="2025-09-03T05:56:19.967" v="2"/>
        <pc:sldMkLst>
          <pc:docMk/>
          <pc:sldMk cId="0" sldId="260"/>
        </pc:sldMkLst>
        <pc:spChg chg="mod">
          <ac:chgData name="Sarnitha K" userId="2219897f2f7084d4" providerId="LiveId" clId="{A498EDBC-5E13-4224-8CCC-840EB1935D3A}" dt="2025-09-03T05:56:19.967" v="2"/>
          <ac:spMkLst>
            <pc:docMk/>
            <pc:sldMk cId="0" sldId="260"/>
            <ac:spMk id="11" creationId="{FD16D603-3E1B-06A3-6F99-103A8F1C55BC}"/>
          </ac:spMkLst>
        </pc:spChg>
        <pc:spChg chg="mod">
          <ac:chgData name="Sarnitha K" userId="2219897f2f7084d4" providerId="LiveId" clId="{A498EDBC-5E13-4224-8CCC-840EB1935D3A}" dt="2025-09-03T05:56:19.967" v="2"/>
          <ac:spMkLst>
            <pc:docMk/>
            <pc:sldMk cId="0" sldId="260"/>
            <ac:spMk id="12" creationId="{5BF6306C-E60F-1C5F-A251-8C2D50C7CB8C}"/>
          </ac:spMkLst>
        </pc:spChg>
        <pc:spChg chg="add mod">
          <ac:chgData name="Sarnitha K" userId="2219897f2f7084d4" providerId="LiveId" clId="{A498EDBC-5E13-4224-8CCC-840EB1935D3A}" dt="2025-09-03T05:56:19.967" v="2"/>
          <ac:spMkLst>
            <pc:docMk/>
            <pc:sldMk cId="0" sldId="260"/>
            <ac:spMk id="14" creationId="{049C0281-A48C-14DB-D0D9-D19CFD2A5C2C}"/>
          </ac:spMkLst>
        </pc:spChg>
        <pc:spChg chg="add mod">
          <ac:chgData name="Sarnitha K" userId="2219897f2f7084d4" providerId="LiveId" clId="{A498EDBC-5E13-4224-8CCC-840EB1935D3A}" dt="2025-09-03T05:56:19.967" v="2"/>
          <ac:spMkLst>
            <pc:docMk/>
            <pc:sldMk cId="0" sldId="260"/>
            <ac:spMk id="15" creationId="{C32BACEB-DBE1-034B-3626-6760C059F507}"/>
          </ac:spMkLst>
        </pc:spChg>
        <pc:grpChg chg="add mod">
          <ac:chgData name="Sarnitha K" userId="2219897f2f7084d4" providerId="LiveId" clId="{A498EDBC-5E13-4224-8CCC-840EB1935D3A}" dt="2025-09-03T05:56:19.967" v="2"/>
          <ac:grpSpMkLst>
            <pc:docMk/>
            <pc:sldMk cId="0" sldId="260"/>
            <ac:grpSpMk id="9" creationId="{03DADA4B-9750-7DB6-A49F-347B2B7DC5B6}"/>
          </ac:grpSpMkLst>
        </pc:grpChg>
        <pc:picChg chg="mod">
          <ac:chgData name="Sarnitha K" userId="2219897f2f7084d4" providerId="LiveId" clId="{A498EDBC-5E13-4224-8CCC-840EB1935D3A}" dt="2025-09-03T05:56:19.967" v="2"/>
          <ac:picMkLst>
            <pc:docMk/>
            <pc:sldMk cId="0" sldId="260"/>
            <ac:picMk id="13" creationId="{857E16B4-9C94-57B0-1479-D355DA3802D7}"/>
          </ac:picMkLst>
        </pc:picChg>
      </pc:sldChg>
      <pc:sldChg chg="addSp modSp">
        <pc:chgData name="Sarnitha K" userId="2219897f2f7084d4" providerId="LiveId" clId="{A498EDBC-5E13-4224-8CCC-840EB1935D3A}" dt="2025-09-03T05:57:24.733" v="3"/>
        <pc:sldMkLst>
          <pc:docMk/>
          <pc:sldMk cId="0" sldId="261"/>
        </pc:sldMkLst>
        <pc:spChg chg="add mod">
          <ac:chgData name="Sarnitha K" userId="2219897f2f7084d4" providerId="LiveId" clId="{A498EDBC-5E13-4224-8CCC-840EB1935D3A}" dt="2025-09-03T05:57:24.733" v="3"/>
          <ac:spMkLst>
            <pc:docMk/>
            <pc:sldMk cId="0" sldId="261"/>
            <ac:spMk id="7" creationId="{F64816CA-7993-26C6-914B-B97C6A530816}"/>
          </ac:spMkLst>
        </pc:spChg>
        <pc:spChg chg="add mod">
          <ac:chgData name="Sarnitha K" userId="2219897f2f7084d4" providerId="LiveId" clId="{A498EDBC-5E13-4224-8CCC-840EB1935D3A}" dt="2025-09-03T05:57:24.733" v="3"/>
          <ac:spMkLst>
            <pc:docMk/>
            <pc:sldMk cId="0" sldId="261"/>
            <ac:spMk id="9" creationId="{CDE86B3E-FC0D-BE31-1AFE-1C759D316911}"/>
          </ac:spMkLst>
        </pc:spChg>
        <pc:spChg chg="add mod">
          <ac:chgData name="Sarnitha K" userId="2219897f2f7084d4" providerId="LiveId" clId="{A498EDBC-5E13-4224-8CCC-840EB1935D3A}" dt="2025-09-03T05:57:24.733" v="3"/>
          <ac:spMkLst>
            <pc:docMk/>
            <pc:sldMk cId="0" sldId="261"/>
            <ac:spMk id="10" creationId="{1A65E2E0-FC8A-978F-CD32-A50686AEECC5}"/>
          </ac:spMkLst>
        </pc:spChg>
      </pc:sldChg>
      <pc:sldChg chg="addSp modSp">
        <pc:chgData name="Sarnitha K" userId="2219897f2f7084d4" providerId="LiveId" clId="{A498EDBC-5E13-4224-8CCC-840EB1935D3A}" dt="2025-09-03T05:58:09.428" v="4"/>
        <pc:sldMkLst>
          <pc:docMk/>
          <pc:sldMk cId="0" sldId="262"/>
        </pc:sldMkLst>
        <pc:spChg chg="add mod">
          <ac:chgData name="Sarnitha K" userId="2219897f2f7084d4" providerId="LiveId" clId="{A498EDBC-5E13-4224-8CCC-840EB1935D3A}" dt="2025-09-03T05:58:09.428" v="4"/>
          <ac:spMkLst>
            <pc:docMk/>
            <pc:sldMk cId="0" sldId="262"/>
            <ac:spMk id="8" creationId="{AFA43C0C-6244-142F-9998-F43BC5287F06}"/>
          </ac:spMkLst>
        </pc:spChg>
        <pc:spChg chg="add mod">
          <ac:chgData name="Sarnitha K" userId="2219897f2f7084d4" providerId="LiveId" clId="{A498EDBC-5E13-4224-8CCC-840EB1935D3A}" dt="2025-09-03T05:58:09.428" v="4"/>
          <ac:spMkLst>
            <pc:docMk/>
            <pc:sldMk cId="0" sldId="262"/>
            <ac:spMk id="10" creationId="{32C8AE4E-7FD2-C762-6309-C43BE889A740}"/>
          </ac:spMkLst>
        </pc:spChg>
      </pc:sldChg>
      <pc:sldChg chg="delSp modSp mod ord">
        <pc:chgData name="Sarnitha K" userId="2219897f2f7084d4" providerId="LiveId" clId="{A498EDBC-5E13-4224-8CCC-840EB1935D3A}" dt="2025-09-03T07:01:48.468" v="178" actId="1076"/>
        <pc:sldMkLst>
          <pc:docMk/>
          <pc:sldMk cId="0" sldId="263"/>
        </pc:sldMkLst>
        <pc:spChg chg="mod">
          <ac:chgData name="Sarnitha K" userId="2219897f2f7084d4" providerId="LiveId" clId="{A498EDBC-5E13-4224-8CCC-840EB1935D3A}" dt="2025-09-03T07:01:48.468" v="178" actId="1076"/>
          <ac:spMkLst>
            <pc:docMk/>
            <pc:sldMk cId="0" sldId="263"/>
            <ac:spMk id="7" creationId="{00000000-0000-0000-0000-000000000000}"/>
          </ac:spMkLst>
        </pc:spChg>
        <pc:picChg chg="del">
          <ac:chgData name="Sarnitha K" userId="2219897f2f7084d4" providerId="LiveId" clId="{A498EDBC-5E13-4224-8CCC-840EB1935D3A}" dt="2025-09-03T07:01:30.504" v="163" actId="478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 ord">
        <pc:chgData name="Sarnitha K" userId="2219897f2f7084d4" providerId="LiveId" clId="{A498EDBC-5E13-4224-8CCC-840EB1935D3A}" dt="2025-09-03T07:01:14.249" v="157" actId="1076"/>
        <pc:sldMkLst>
          <pc:docMk/>
          <pc:sldMk cId="0" sldId="264"/>
        </pc:sldMkLst>
        <pc:spChg chg="add mod">
          <ac:chgData name="Sarnitha K" userId="2219897f2f7084d4" providerId="LiveId" clId="{A498EDBC-5E13-4224-8CCC-840EB1935D3A}" dt="2025-09-03T05:58:55.796" v="5"/>
          <ac:spMkLst>
            <pc:docMk/>
            <pc:sldMk cId="0" sldId="264"/>
            <ac:spMk id="2" creationId="{DF8D05D9-6928-A6E7-B579-FA51C64C2C2B}"/>
          </ac:spMkLst>
        </pc:spChg>
        <pc:spChg chg="add mod">
          <ac:chgData name="Sarnitha K" userId="2219897f2f7084d4" providerId="LiveId" clId="{A498EDBC-5E13-4224-8CCC-840EB1935D3A}" dt="2025-09-03T06:49:23.694" v="116"/>
          <ac:spMkLst>
            <pc:docMk/>
            <pc:sldMk cId="0" sldId="264"/>
            <ac:spMk id="3" creationId="{40C13B2A-FD01-3D57-DB5A-799D3880A254}"/>
          </ac:spMkLst>
        </pc:spChg>
        <pc:spChg chg="add mod">
          <ac:chgData name="Sarnitha K" userId="2219897f2f7084d4" providerId="LiveId" clId="{A498EDBC-5E13-4224-8CCC-840EB1935D3A}" dt="2025-09-03T06:49:23.694" v="116"/>
          <ac:spMkLst>
            <pc:docMk/>
            <pc:sldMk cId="0" sldId="264"/>
            <ac:spMk id="7" creationId="{2A9A5A6E-8CA4-D3B7-3E70-78BC3C83FBC8}"/>
          </ac:spMkLst>
        </pc:spChg>
        <pc:picChg chg="add del mod">
          <ac:chgData name="Sarnitha K" userId="2219897f2f7084d4" providerId="LiveId" clId="{A498EDBC-5E13-4224-8CCC-840EB1935D3A}" dt="2025-09-03T06:49:26.575" v="117" actId="478"/>
          <ac:picMkLst>
            <pc:docMk/>
            <pc:sldMk cId="0" sldId="264"/>
            <ac:picMk id="4" creationId="{37B92A3B-03C2-CA19-0FE4-A0F5921FB9A7}"/>
          </ac:picMkLst>
        </pc:picChg>
        <pc:picChg chg="add mod">
          <ac:chgData name="Sarnitha K" userId="2219897f2f7084d4" providerId="LiveId" clId="{A498EDBC-5E13-4224-8CCC-840EB1935D3A}" dt="2025-09-03T07:01:12.725" v="156" actId="1076"/>
          <ac:picMkLst>
            <pc:docMk/>
            <pc:sldMk cId="0" sldId="264"/>
            <ac:picMk id="11" creationId="{19DEC4D9-F8AD-AFC9-CAAB-FAA6D2D9D14C}"/>
          </ac:picMkLst>
        </pc:picChg>
        <pc:picChg chg="add mod">
          <ac:chgData name="Sarnitha K" userId="2219897f2f7084d4" providerId="LiveId" clId="{A498EDBC-5E13-4224-8CCC-840EB1935D3A}" dt="2025-09-03T07:01:14.249" v="157" actId="1076"/>
          <ac:picMkLst>
            <pc:docMk/>
            <pc:sldMk cId="0" sldId="264"/>
            <ac:picMk id="13" creationId="{1864CBF5-2717-27FE-BBC6-B23A2E9637EA}"/>
          </ac:picMkLst>
        </pc:picChg>
      </pc:sldChg>
      <pc:sldChg chg="addSp modSp">
        <pc:chgData name="Sarnitha K" userId="2219897f2f7084d4" providerId="LiveId" clId="{A498EDBC-5E13-4224-8CCC-840EB1935D3A}" dt="2025-09-03T06:45:54.433" v="112"/>
        <pc:sldMkLst>
          <pc:docMk/>
          <pc:sldMk cId="0" sldId="265"/>
        </pc:sldMkLst>
        <pc:spChg chg="add mod">
          <ac:chgData name="Sarnitha K" userId="2219897f2f7084d4" providerId="LiveId" clId="{A498EDBC-5E13-4224-8CCC-840EB1935D3A}" dt="2025-09-03T06:45:54.433" v="112"/>
          <ac:spMkLst>
            <pc:docMk/>
            <pc:sldMk cId="0" sldId="265"/>
            <ac:spMk id="2" creationId="{07184ED1-6AC1-9689-A449-07752333C2EF}"/>
          </ac:spMkLst>
        </pc:spChg>
        <pc:spChg chg="add mod">
          <ac:chgData name="Sarnitha K" userId="2219897f2f7084d4" providerId="LiveId" clId="{A498EDBC-5E13-4224-8CCC-840EB1935D3A}" dt="2025-09-03T06:45:54.433" v="112"/>
          <ac:spMkLst>
            <pc:docMk/>
            <pc:sldMk cId="0" sldId="265"/>
            <ac:spMk id="8" creationId="{56F9CB8A-435D-186D-4EBC-D842DA04998C}"/>
          </ac:spMkLst>
        </pc:spChg>
        <pc:spChg chg="add mod">
          <ac:chgData name="Sarnitha K" userId="2219897f2f7084d4" providerId="LiveId" clId="{A498EDBC-5E13-4224-8CCC-840EB1935D3A}" dt="2025-09-03T06:45:54.433" v="112"/>
          <ac:spMkLst>
            <pc:docMk/>
            <pc:sldMk cId="0" sldId="265"/>
            <ac:spMk id="10" creationId="{ACFA229F-2CCB-8F31-3EAC-720682DF5BC2}"/>
          </ac:spMkLst>
        </pc:spChg>
        <pc:spChg chg="add mod">
          <ac:chgData name="Sarnitha K" userId="2219897f2f7084d4" providerId="LiveId" clId="{A498EDBC-5E13-4224-8CCC-840EB1935D3A}" dt="2025-09-03T06:45:54.433" v="112"/>
          <ac:spMkLst>
            <pc:docMk/>
            <pc:sldMk cId="0" sldId="265"/>
            <ac:spMk id="11" creationId="{EE7F43A2-12C0-C35D-7AF4-29C4926085BC}"/>
          </ac:spMkLst>
        </pc:spChg>
      </pc:sldChg>
      <pc:sldChg chg="addSp modSp mod">
        <pc:chgData name="Sarnitha K" userId="2219897f2f7084d4" providerId="LiveId" clId="{A498EDBC-5E13-4224-8CCC-840EB1935D3A}" dt="2025-09-03T06:28:15.831" v="25"/>
        <pc:sldMkLst>
          <pc:docMk/>
          <pc:sldMk cId="2720660618" sldId="269"/>
        </pc:sldMkLst>
        <pc:spChg chg="add mod">
          <ac:chgData name="Sarnitha K" userId="2219897f2f7084d4" providerId="LiveId" clId="{A498EDBC-5E13-4224-8CCC-840EB1935D3A}" dt="2025-09-03T06:02:35.280" v="9"/>
          <ac:spMkLst>
            <pc:docMk/>
            <pc:sldMk cId="2720660618" sldId="269"/>
            <ac:spMk id="3" creationId="{38A4FE97-43B9-96BE-1F88-B9035E06208F}"/>
          </ac:spMkLst>
        </pc:spChg>
        <pc:spChg chg="add mod">
          <ac:chgData name="Sarnitha K" userId="2219897f2f7084d4" providerId="LiveId" clId="{A498EDBC-5E13-4224-8CCC-840EB1935D3A}" dt="2025-09-03T06:02:33.730" v="8" actId="6549"/>
          <ac:spMkLst>
            <pc:docMk/>
            <pc:sldMk cId="2720660618" sldId="269"/>
            <ac:spMk id="4" creationId="{41A2B71F-F7E6-4D1C-D213-49CDD4E59250}"/>
          </ac:spMkLst>
        </pc:spChg>
        <pc:spChg chg="add mod">
          <ac:chgData name="Sarnitha K" userId="2219897f2f7084d4" providerId="LiveId" clId="{A498EDBC-5E13-4224-8CCC-840EB1935D3A}" dt="2025-09-03T06:28:15.831" v="25"/>
          <ac:spMkLst>
            <pc:docMk/>
            <pc:sldMk cId="2720660618" sldId="269"/>
            <ac:spMk id="5" creationId="{E11677BA-8F13-913F-32AB-DC2E94A38477}"/>
          </ac:spMkLst>
        </pc:spChg>
      </pc:sldChg>
      <pc:sldChg chg="addSp modSp new mod">
        <pc:chgData name="Sarnitha K" userId="2219897f2f7084d4" providerId="LiveId" clId="{A498EDBC-5E13-4224-8CCC-840EB1935D3A}" dt="2025-09-03T06:14:06.881" v="16" actId="113"/>
        <pc:sldMkLst>
          <pc:docMk/>
          <pc:sldMk cId="108424844" sldId="270"/>
        </pc:sldMkLst>
        <pc:spChg chg="add mod">
          <ac:chgData name="Sarnitha K" userId="2219897f2f7084d4" providerId="LiveId" clId="{A498EDBC-5E13-4224-8CCC-840EB1935D3A}" dt="2025-09-03T06:14:06.881" v="16" actId="113"/>
          <ac:spMkLst>
            <pc:docMk/>
            <pc:sldMk cId="108424844" sldId="270"/>
            <ac:spMk id="2" creationId="{66B5ABD7-DE01-9DE1-2418-965F82210EA6}"/>
          </ac:spMkLst>
        </pc:spChg>
        <pc:spChg chg="add mod">
          <ac:chgData name="Sarnitha K" userId="2219897f2f7084d4" providerId="LiveId" clId="{A498EDBC-5E13-4224-8CCC-840EB1935D3A}" dt="2025-09-03T06:13:47.588" v="14"/>
          <ac:spMkLst>
            <pc:docMk/>
            <pc:sldMk cId="108424844" sldId="270"/>
            <ac:spMk id="3" creationId="{9283D99C-9CEC-220C-65FD-CCAF7F7CEE3C}"/>
          </ac:spMkLst>
        </pc:spChg>
      </pc:sldChg>
      <pc:sldChg chg="addSp delSp modSp new mod">
        <pc:chgData name="Sarnitha K" userId="2219897f2f7084d4" providerId="LiveId" clId="{A498EDBC-5E13-4224-8CCC-840EB1935D3A}" dt="2025-09-03T06:15:30.547" v="19" actId="113"/>
        <pc:sldMkLst>
          <pc:docMk/>
          <pc:sldMk cId="1833912170" sldId="271"/>
        </pc:sldMkLst>
        <pc:spChg chg="add del mod">
          <ac:chgData name="Sarnitha K" userId="2219897f2f7084d4" providerId="LiveId" clId="{A498EDBC-5E13-4224-8CCC-840EB1935D3A}" dt="2025-09-03T06:13:44.434" v="13" actId="478"/>
          <ac:spMkLst>
            <pc:docMk/>
            <pc:sldMk cId="1833912170" sldId="271"/>
            <ac:spMk id="2" creationId="{EC90483E-2F0A-405F-5FBA-CFABB7BE736E}"/>
          </ac:spMkLst>
        </pc:spChg>
        <pc:spChg chg="add del mod">
          <ac:chgData name="Sarnitha K" userId="2219897f2f7084d4" providerId="LiveId" clId="{A498EDBC-5E13-4224-8CCC-840EB1935D3A}" dt="2025-09-03T06:13:44.434" v="13" actId="478"/>
          <ac:spMkLst>
            <pc:docMk/>
            <pc:sldMk cId="1833912170" sldId="271"/>
            <ac:spMk id="3" creationId="{674049CF-1CCF-014A-21B3-8304630A22FC}"/>
          </ac:spMkLst>
        </pc:spChg>
        <pc:spChg chg="add mod">
          <ac:chgData name="Sarnitha K" userId="2219897f2f7084d4" providerId="LiveId" clId="{A498EDBC-5E13-4224-8CCC-840EB1935D3A}" dt="2025-09-03T06:15:30.547" v="19" actId="113"/>
          <ac:spMkLst>
            <pc:docMk/>
            <pc:sldMk cId="1833912170" sldId="271"/>
            <ac:spMk id="4" creationId="{1D8D60BC-E0D8-169E-3159-C8B12324BC71}"/>
          </ac:spMkLst>
        </pc:spChg>
        <pc:spChg chg="add mod">
          <ac:chgData name="Sarnitha K" userId="2219897f2f7084d4" providerId="LiveId" clId="{A498EDBC-5E13-4224-8CCC-840EB1935D3A}" dt="2025-09-03T06:15:18.784" v="17"/>
          <ac:spMkLst>
            <pc:docMk/>
            <pc:sldMk cId="1833912170" sldId="271"/>
            <ac:spMk id="5" creationId="{25FDE2A8-024D-C80D-C400-28E00963781E}"/>
          </ac:spMkLst>
        </pc:spChg>
      </pc:sldChg>
      <pc:sldChg chg="addSp delSp modSp new mod">
        <pc:chgData name="Sarnitha K" userId="2219897f2f7084d4" providerId="LiveId" clId="{A498EDBC-5E13-4224-8CCC-840EB1935D3A}" dt="2025-09-03T06:59:56.608" v="138" actId="1076"/>
        <pc:sldMkLst>
          <pc:docMk/>
          <pc:sldMk cId="2927757159" sldId="272"/>
        </pc:sldMkLst>
        <pc:spChg chg="add mod">
          <ac:chgData name="Sarnitha K" userId="2219897f2f7084d4" providerId="LiveId" clId="{A498EDBC-5E13-4224-8CCC-840EB1935D3A}" dt="2025-09-03T06:48:40.913" v="113"/>
          <ac:spMkLst>
            <pc:docMk/>
            <pc:sldMk cId="2927757159" sldId="272"/>
            <ac:spMk id="2" creationId="{CC38DDEB-7567-D2B3-D69B-7B50A00E89C0}"/>
          </ac:spMkLst>
        </pc:spChg>
        <pc:spChg chg="add mod">
          <ac:chgData name="Sarnitha K" userId="2219897f2f7084d4" providerId="LiveId" clId="{A498EDBC-5E13-4224-8CCC-840EB1935D3A}" dt="2025-09-03T06:48:40.913" v="113"/>
          <ac:spMkLst>
            <pc:docMk/>
            <pc:sldMk cId="2927757159" sldId="272"/>
            <ac:spMk id="4" creationId="{F2B4CE27-BF21-C717-76FB-D9472284460F}"/>
          </ac:spMkLst>
        </pc:spChg>
        <pc:spChg chg="add mod">
          <ac:chgData name="Sarnitha K" userId="2219897f2f7084d4" providerId="LiveId" clId="{A498EDBC-5E13-4224-8CCC-840EB1935D3A}" dt="2025-09-03T06:48:40.913" v="113"/>
          <ac:spMkLst>
            <pc:docMk/>
            <pc:sldMk cId="2927757159" sldId="272"/>
            <ac:spMk id="5" creationId="{2D07A931-FC14-8390-33A5-4C12276FD324}"/>
          </ac:spMkLst>
        </pc:spChg>
        <pc:spChg chg="add mod">
          <ac:chgData name="Sarnitha K" userId="2219897f2f7084d4" providerId="LiveId" clId="{A498EDBC-5E13-4224-8CCC-840EB1935D3A}" dt="2025-09-03T06:48:52.690" v="114"/>
          <ac:spMkLst>
            <pc:docMk/>
            <pc:sldMk cId="2927757159" sldId="272"/>
            <ac:spMk id="7" creationId="{60D04063-7FC1-A021-FF0F-BEBBD2E2FD32}"/>
          </ac:spMkLst>
        </pc:spChg>
        <pc:picChg chg="add mod">
          <ac:chgData name="Sarnitha K" userId="2219897f2f7084d4" providerId="LiveId" clId="{A498EDBC-5E13-4224-8CCC-840EB1935D3A}" dt="2025-09-03T06:48:40.913" v="113"/>
          <ac:picMkLst>
            <pc:docMk/>
            <pc:sldMk cId="2927757159" sldId="272"/>
            <ac:picMk id="3" creationId="{1C16427C-93BB-D0C8-1A36-01237540F640}"/>
          </ac:picMkLst>
        </pc:picChg>
        <pc:picChg chg="add del mod">
          <ac:chgData name="Sarnitha K" userId="2219897f2f7084d4" providerId="LiveId" clId="{A498EDBC-5E13-4224-8CCC-840EB1935D3A}" dt="2025-09-03T06:48:55.699" v="115" actId="478"/>
          <ac:picMkLst>
            <pc:docMk/>
            <pc:sldMk cId="2927757159" sldId="272"/>
            <ac:picMk id="6" creationId="{78ECBC38-A1D2-C9D9-39F8-63BA593FB14A}"/>
          </ac:picMkLst>
        </pc:picChg>
        <pc:picChg chg="add mod">
          <ac:chgData name="Sarnitha K" userId="2219897f2f7084d4" providerId="LiveId" clId="{A498EDBC-5E13-4224-8CCC-840EB1935D3A}" dt="2025-09-03T06:59:55.190" v="137" actId="14100"/>
          <ac:picMkLst>
            <pc:docMk/>
            <pc:sldMk cId="2927757159" sldId="272"/>
            <ac:picMk id="9" creationId="{6A26311A-C550-3840-CF6A-DBCC998438D6}"/>
          </ac:picMkLst>
        </pc:picChg>
        <pc:picChg chg="add mod">
          <ac:chgData name="Sarnitha K" userId="2219897f2f7084d4" providerId="LiveId" clId="{A498EDBC-5E13-4224-8CCC-840EB1935D3A}" dt="2025-09-03T06:59:56.608" v="138" actId="1076"/>
          <ac:picMkLst>
            <pc:docMk/>
            <pc:sldMk cId="2927757159" sldId="272"/>
            <ac:picMk id="11" creationId="{E2526840-D603-7DB8-AB34-6C5B244F44B3}"/>
          </ac:picMkLst>
        </pc:picChg>
      </pc:sldChg>
      <pc:sldChg chg="addSp modSp new mod">
        <pc:chgData name="Sarnitha K" userId="2219897f2f7084d4" providerId="LiveId" clId="{A498EDBC-5E13-4224-8CCC-840EB1935D3A}" dt="2025-09-03T06:58:35.571" v="130" actId="14100"/>
        <pc:sldMkLst>
          <pc:docMk/>
          <pc:sldMk cId="2167658434" sldId="273"/>
        </pc:sldMkLst>
        <pc:spChg chg="add mod">
          <ac:chgData name="Sarnitha K" userId="2219897f2f7084d4" providerId="LiveId" clId="{A498EDBC-5E13-4224-8CCC-840EB1935D3A}" dt="2025-09-03T06:52:11.804" v="118"/>
          <ac:spMkLst>
            <pc:docMk/>
            <pc:sldMk cId="2167658434" sldId="273"/>
            <ac:spMk id="2" creationId="{17D5171B-8887-9801-6C51-5233C64A0AFD}"/>
          </ac:spMkLst>
        </pc:spChg>
        <pc:picChg chg="add mod">
          <ac:chgData name="Sarnitha K" userId="2219897f2f7084d4" providerId="LiveId" clId="{A498EDBC-5E13-4224-8CCC-840EB1935D3A}" dt="2025-09-03T06:58:35.571" v="130" actId="14100"/>
          <ac:picMkLst>
            <pc:docMk/>
            <pc:sldMk cId="2167658434" sldId="273"/>
            <ac:picMk id="4" creationId="{A09D9164-4F70-2B7C-9CFA-90E9DCD35F2B}"/>
          </ac:picMkLst>
        </pc:picChg>
      </pc:sldChg>
      <pc:sldChg chg="new del">
        <pc:chgData name="Sarnitha K" userId="2219897f2f7084d4" providerId="LiveId" clId="{A498EDBC-5E13-4224-8CCC-840EB1935D3A}" dt="2025-09-03T06:28:12.195" v="24" actId="47"/>
        <pc:sldMkLst>
          <pc:docMk/>
          <pc:sldMk cId="4135059870" sldId="273"/>
        </pc:sldMkLst>
      </pc:sldChg>
      <pc:sldChg chg="addSp modSp new mod">
        <pc:chgData name="Sarnitha K" userId="2219897f2f7084d4" providerId="LiveId" clId="{A498EDBC-5E13-4224-8CCC-840EB1935D3A}" dt="2025-09-03T07:00:08.553" v="143" actId="1076"/>
        <pc:sldMkLst>
          <pc:docMk/>
          <pc:sldMk cId="4250691138" sldId="274"/>
        </pc:sldMkLst>
        <pc:spChg chg="add mod">
          <ac:chgData name="Sarnitha K" userId="2219897f2f7084d4" providerId="LiveId" clId="{A498EDBC-5E13-4224-8CCC-840EB1935D3A}" dt="2025-09-03T06:52:14.575" v="119"/>
          <ac:spMkLst>
            <pc:docMk/>
            <pc:sldMk cId="4250691138" sldId="274"/>
            <ac:spMk id="2" creationId="{C104A19D-CFAE-CC47-CE26-FCC78032BAAB}"/>
          </ac:spMkLst>
        </pc:spChg>
        <pc:picChg chg="add mod">
          <ac:chgData name="Sarnitha K" userId="2219897f2f7084d4" providerId="LiveId" clId="{A498EDBC-5E13-4224-8CCC-840EB1935D3A}" dt="2025-09-03T07:00:08.553" v="143" actId="1076"/>
          <ac:picMkLst>
            <pc:docMk/>
            <pc:sldMk cId="4250691138" sldId="274"/>
            <ac:picMk id="4" creationId="{F84E087D-B380-F5F1-2BBC-810197573B51}"/>
          </ac:picMkLst>
        </pc:picChg>
      </pc:sldChg>
      <pc:sldChg chg="addSp modSp new mod">
        <pc:chgData name="Sarnitha K" userId="2219897f2f7084d4" providerId="LiveId" clId="{A498EDBC-5E13-4224-8CCC-840EB1935D3A}" dt="2025-09-03T07:00:48.157" v="151" actId="1076"/>
        <pc:sldMkLst>
          <pc:docMk/>
          <pc:sldMk cId="1529598276" sldId="275"/>
        </pc:sldMkLst>
        <pc:spChg chg="add mod">
          <ac:chgData name="Sarnitha K" userId="2219897f2f7084d4" providerId="LiveId" clId="{A498EDBC-5E13-4224-8CCC-840EB1935D3A}" dt="2025-09-03T06:52:18.165" v="120"/>
          <ac:spMkLst>
            <pc:docMk/>
            <pc:sldMk cId="1529598276" sldId="275"/>
            <ac:spMk id="2" creationId="{3AA90DFF-274C-72F3-BFA7-97FAA79CEAAF}"/>
          </ac:spMkLst>
        </pc:spChg>
        <pc:picChg chg="add mod">
          <ac:chgData name="Sarnitha K" userId="2219897f2f7084d4" providerId="LiveId" clId="{A498EDBC-5E13-4224-8CCC-840EB1935D3A}" dt="2025-09-03T07:00:48.157" v="151" actId="1076"/>
          <ac:picMkLst>
            <pc:docMk/>
            <pc:sldMk cId="1529598276" sldId="275"/>
            <ac:picMk id="4" creationId="{A0C7A1EA-5F93-72DA-7B8D-031C0A56EB08}"/>
          </ac:picMkLst>
        </pc:picChg>
      </pc:sldChg>
      <pc:sldChg chg="addSp modSp new mod">
        <pc:chgData name="Sarnitha K" userId="2219897f2f7084d4" providerId="LiveId" clId="{A498EDBC-5E13-4224-8CCC-840EB1935D3A}" dt="2025-09-03T07:01:22.385" v="160" actId="1076"/>
        <pc:sldMkLst>
          <pc:docMk/>
          <pc:sldMk cId="1644526214" sldId="276"/>
        </pc:sldMkLst>
        <pc:spChg chg="add mod">
          <ac:chgData name="Sarnitha K" userId="2219897f2f7084d4" providerId="LiveId" clId="{A498EDBC-5E13-4224-8CCC-840EB1935D3A}" dt="2025-09-03T06:52:21.294" v="121"/>
          <ac:spMkLst>
            <pc:docMk/>
            <pc:sldMk cId="1644526214" sldId="276"/>
            <ac:spMk id="2" creationId="{5B031FEA-6450-9998-5A7F-1E2CEFD7F9F5}"/>
          </ac:spMkLst>
        </pc:spChg>
        <pc:picChg chg="add mod">
          <ac:chgData name="Sarnitha K" userId="2219897f2f7084d4" providerId="LiveId" clId="{A498EDBC-5E13-4224-8CCC-840EB1935D3A}" dt="2025-09-03T07:01:22.385" v="160" actId="1076"/>
          <ac:picMkLst>
            <pc:docMk/>
            <pc:sldMk cId="1644526214" sldId="276"/>
            <ac:picMk id="4" creationId="{A9657D0D-ABDB-FBF2-1533-8552EC1030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628899"/>
            <a:ext cx="102888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Kalaiselvi.k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AF3B9143626DD88AFCF447BBD6A2090B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: Computer science department</a:t>
            </a:r>
          </a:p>
          <a:p>
            <a:r>
              <a:rPr lang="en-US" sz="2400" dirty="0"/>
              <a:t>COLLEGE: Vidhya Sagar Women’s college/ University of 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C38DDEB-7567-D2B3-D69B-7B50A00E89C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1C16427C-93BB-D0C8-1A36-01237540F6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4CE27-BF21-C717-76FB-D9472284460F}"/>
              </a:ext>
            </a:extLst>
          </p:cNvPr>
          <p:cNvSpPr txBox="1"/>
          <p:nvPr/>
        </p:nvSpPr>
        <p:spPr>
          <a:xfrm>
            <a:off x="705362" y="1254603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name, title and a short tagline.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Eye-catching background with magenta gradient +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Purpose: Immediately tells the visitor who I 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7A931-FC14-8390-33A5-4C12276FD324}"/>
              </a:ext>
            </a:extLst>
          </p:cNvPr>
          <p:cNvSpPr txBox="1"/>
          <p:nvPr/>
        </p:nvSpPr>
        <p:spPr>
          <a:xfrm>
            <a:off x="838200" y="3313462"/>
            <a:ext cx="4414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2.Personal Details /About 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Age, mobile number O, email X,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short introduction about myself, passion, and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Builds personal connection; recruiters/clients know </a:t>
            </a:r>
            <a:r>
              <a:rPr lang="en-US" dirty="0" err="1"/>
              <a:t>whoI'm</a:t>
            </a:r>
            <a:r>
              <a:rPr lang="en-US" dirty="0"/>
              <a:t> and how to reach me.</a:t>
            </a:r>
            <a:endParaRPr lang="en-IN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0D04063-7FC1-A021-FF0F-BEBBD2E2FD32}"/>
              </a:ext>
            </a:extLst>
          </p:cNvPr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6311A-C550-3840-CF6A-DBCC9984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907665"/>
            <a:ext cx="3096344" cy="238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26840-D603-7DB8-AB34-6C5B244F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412" y="3525606"/>
            <a:ext cx="2402993" cy="29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5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3B2A-FD01-3D57-DB5A-799D3880A254}"/>
              </a:ext>
            </a:extLst>
          </p:cNvPr>
          <p:cNvSpPr txBox="1">
            <a:spLocks/>
          </p:cNvSpPr>
          <p:nvPr/>
        </p:nvSpPr>
        <p:spPr>
          <a:xfrm>
            <a:off x="609600" y="1577340"/>
            <a:ext cx="5029200" cy="1107996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>
                <a:solidFill>
                  <a:sysClr val="windowText" lastClr="000000"/>
                </a:solidFill>
              </a:rPr>
              <a:t>3.Projects.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>
                <a:solidFill>
                  <a:sysClr val="windowText" lastClr="000000"/>
                </a:solidFill>
              </a:rPr>
              <a:t>Sections with project titles and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>
                <a:solidFill>
                  <a:sysClr val="windowText" lastClr="000000"/>
                </a:solidFill>
              </a:rPr>
              <a:t>Example:“Registration Form",“Portfolio Website”.</a:t>
            </a:r>
          </a:p>
          <a:p>
            <a:endParaRPr lang="en-IN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A5A6E-8CA4-D3B7-3E70-78BC3C83FBC8}"/>
              </a:ext>
            </a:extLst>
          </p:cNvPr>
          <p:cNvSpPr txBox="1"/>
          <p:nvPr/>
        </p:nvSpPr>
        <p:spPr>
          <a:xfrm>
            <a:off x="609600" y="403974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4.Contact Section: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form(</a:t>
            </a:r>
            <a:r>
              <a:rPr lang="en-US" dirty="0" err="1"/>
              <a:t>name,email,message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links.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EC4D9-F8AD-AFC9-CAAB-FAA6D2D9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958179"/>
            <a:ext cx="4848225" cy="2542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64CBF5-2717-27FE-BBC6-B23A2E96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3614539"/>
            <a:ext cx="2793040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677BA-8F13-913F-32AB-DC2E94A38477}"/>
              </a:ext>
            </a:extLst>
          </p:cNvPr>
          <p:cNvSpPr txBox="1"/>
          <p:nvPr/>
        </p:nvSpPr>
        <p:spPr>
          <a:xfrm>
            <a:off x="1143000" y="1447800"/>
            <a:ext cx="8001000" cy="439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Clearly divided parts → Home, Personal Details, Studies, Projects, Achievements, Sk1.Structured Elements</a:t>
            </a:r>
          </a:p>
          <a:p>
            <a:r>
              <a:rPr lang="en-US" dirty="0" err="1"/>
              <a:t>Featureills</a:t>
            </a:r>
            <a:r>
              <a:rPr lang="en-US" dirty="0"/>
              <a:t>, Contact.</a:t>
            </a:r>
          </a:p>
          <a:p>
            <a:r>
              <a:rPr lang="en-US" dirty="0"/>
              <a:t>How it works: HTML semantic tags (</a:t>
            </a:r>
            <a:r>
              <a:rPr lang="en-US" dirty="0" err="1"/>
              <a:t>ssection</a:t>
            </a:r>
            <a:r>
              <a:rPr lang="en-US" dirty="0"/>
              <a:t>&gt;, &lt;header&gt;, &lt;footer&gt;).</a:t>
            </a:r>
          </a:p>
          <a:p>
            <a:r>
              <a:rPr lang="en-US" dirty="0"/>
              <a:t>Benefit: Easy navigation, organized information, improves readability.</a:t>
            </a:r>
          </a:p>
          <a:p>
            <a:r>
              <a:rPr lang="en-US" dirty="0"/>
              <a:t>2.Responsive Design</a:t>
            </a:r>
          </a:p>
          <a:p>
            <a:r>
              <a:rPr lang="en-US" dirty="0"/>
              <a:t>Feature: Works on mobile, tablet, and desktop.</a:t>
            </a:r>
          </a:p>
          <a:p>
            <a:r>
              <a:rPr lang="en-US" dirty="0"/>
              <a:t>How it works: CSS Grid + media queries.</a:t>
            </a:r>
          </a:p>
          <a:p>
            <a:r>
              <a:rPr lang="en-US" dirty="0"/>
              <a:t>Benefit: Recruiters or clients can open my portfolio on any device without broken layout.</a:t>
            </a:r>
          </a:p>
          <a:p>
            <a:r>
              <a:rPr lang="en-US" dirty="0"/>
              <a:t>3.Magenta </a:t>
            </a:r>
            <a:r>
              <a:rPr lang="en-US" dirty="0" err="1"/>
              <a:t>Colour</a:t>
            </a:r>
            <a:r>
              <a:rPr lang="en-US" dirty="0"/>
              <a:t> Theme</a:t>
            </a:r>
          </a:p>
          <a:p>
            <a:r>
              <a:rPr lang="en-US" dirty="0"/>
              <a:t>Feature: Unique magenta + shades applied consistently across sections </a:t>
            </a:r>
          </a:p>
          <a:p>
            <a:r>
              <a:rPr lang="en-US" dirty="0"/>
              <a:t>How it works: CSS color variables and gradients.</a:t>
            </a:r>
          </a:p>
          <a:p>
            <a:r>
              <a:rPr lang="en-US" dirty="0"/>
              <a:t>Benefit: Strong branding, aesthetic appeal, and uniqueness compared to plain resumes.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17D5171B-8887-9801-6C51-5233C64A0AFD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9164-4F70-2B7C-9CFA-90E9DCD3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8760"/>
            <a:ext cx="6840760" cy="52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C104A19D-CFAE-CC47-CE26-FCC78032BAAB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087D-B380-F5F1-2BBC-81019757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484784"/>
            <a:ext cx="3652538" cy="44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3AA90DFF-274C-72F3-BFA7-97FAA79CEAAF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7A1EA-5F93-72DA-7B8D-031C0A56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412776"/>
            <a:ext cx="8292974" cy="43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5B031FEA-6450-9998-5A7F-1E2CEFD7F9F5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57D0D-ABDB-FBF2-1533-8552EC10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406699"/>
            <a:ext cx="4869178" cy="49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7184ED1-6AC1-9689-A449-07752333C2EF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6F9CB8A-435D-186D-4EBC-D842DA04998C}"/>
              </a:ext>
            </a:extLst>
          </p:cNvPr>
          <p:cNvSpPr/>
          <p:nvPr/>
        </p:nvSpPr>
        <p:spPr>
          <a:xfrm>
            <a:off x="7543800" y="79969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FA229F-2CCB-8F31-3EAC-720682DF5BC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F43A2-12C0-C35D-7AF4-29C4926085BC}"/>
              </a:ext>
            </a:extLst>
          </p:cNvPr>
          <p:cNvSpPr txBox="1"/>
          <p:nvPr/>
        </p:nvSpPr>
        <p:spPr>
          <a:xfrm>
            <a:off x="757618" y="1811901"/>
            <a:ext cx="8686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digital portfolio is more than just a collection of details — it is a personal brand showcase.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a traditional resume, which only provides static information, the portfolio presents my skills, achievements, and projects in an interactive, visually engaging, and professional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animations, transitions, and a responsive design, it ensures that the content is both attractive and accessible on </a:t>
            </a:r>
            <a:r>
              <a:rPr lang="en-US" dirty="0" err="1"/>
              <a:t>anydevice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magenta theme gives it a unique identity, while structured like Home, About, Education, Projects, Achievements, Skills, and Contact guide the visitor through a clear and impactful journey.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3792" y="2354703"/>
            <a:ext cx="8480425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000" dirty="0"/>
              <a:t>THANK </a:t>
            </a:r>
            <a:br>
              <a:rPr lang="en-US" sz="6000" dirty="0"/>
            </a:br>
            <a:r>
              <a:rPr lang="en-US" sz="6000" dirty="0"/>
              <a:t>YOU</a:t>
            </a:r>
            <a:endParaRPr sz="6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D3A24F9-9034-ABA1-9E96-4B5A6F602D8B}"/>
              </a:ext>
            </a:extLst>
          </p:cNvPr>
          <p:cNvSpPr/>
          <p:nvPr/>
        </p:nvSpPr>
        <p:spPr>
          <a:xfrm>
            <a:off x="6349815" y="1676097"/>
            <a:ext cx="4468026" cy="27959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C2BF6704-C417-91A2-294C-673F1747066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285FCB97-47BC-7698-D533-A7365AEA31B2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F5D832A-F3A7-1243-A83A-85378D3EB58C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8A630245-677F-1138-3526-335F213BD16A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/>
              <a:t>PROJECT</a:t>
            </a:r>
            <a:r>
              <a:rPr lang="en-IN" sz="4250" kern="0" spc="-85"/>
              <a:t> </a:t>
            </a:r>
            <a:r>
              <a:rPr lang="en-IN" sz="4250" kern="0" spc="25"/>
              <a:t>TITLE</a:t>
            </a:r>
            <a:endParaRPr lang="en-IN" sz="4250" kern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BF18A-3FE9-DFA5-9056-981289FA3AC4}"/>
              </a:ext>
            </a:extLst>
          </p:cNvPr>
          <p:cNvSpPr txBox="1"/>
          <p:nvPr/>
        </p:nvSpPr>
        <p:spPr>
          <a:xfrm>
            <a:off x="914401" y="2819400"/>
            <a:ext cx="84627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Student Digital Portfolio</a:t>
            </a:r>
          </a:p>
          <a:p>
            <a:endParaRPr lang="en-US" sz="2500" dirty="0"/>
          </a:p>
          <a:p>
            <a:r>
              <a:rPr lang="en-US" sz="2500" b="1" dirty="0"/>
              <a:t>WEB DEVELOPER</a:t>
            </a:r>
            <a:endParaRPr lang="en-IN" sz="2500" b="1" dirty="0"/>
          </a:p>
        </p:txBody>
      </p:sp>
      <p:pic>
        <p:nvPicPr>
          <p:cNvPr id="28" name="Picture 2" descr="What is a Web Developer &amp; What Does a Web Developer do: Full ...">
            <a:extLst>
              <a:ext uri="{FF2B5EF4-FFF2-40B4-BE49-F238E27FC236}">
                <a16:creationId xmlns:a16="http://schemas.microsoft.com/office/drawing/2014/main" id="{D9C578D8-823D-0E87-149D-5E42B1BD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60" y="2438097"/>
            <a:ext cx="3633431" cy="2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F2B3DDFE-40A5-EE4F-FA5C-4DA489E5364F}"/>
              </a:ext>
            </a:extLst>
          </p:cNvPr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090DF59-235D-91D1-545C-EE4B46653DE4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06BF917-E176-0FD6-D22E-34446A4E664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9AC5ED9A-11AE-04B2-1E61-A27BAC013D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D80D518F-8C26-8A53-2811-F6E74B993D3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219EE-435A-B5D0-263E-3FAE89C2E222}"/>
              </a:ext>
            </a:extLst>
          </p:cNvPr>
          <p:cNvSpPr txBox="1"/>
          <p:nvPr/>
        </p:nvSpPr>
        <p:spPr>
          <a:xfrm>
            <a:off x="992406" y="2286000"/>
            <a:ext cx="5860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way to showcase my work, skills, and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the way how </a:t>
            </a:r>
            <a:r>
              <a:rPr lang="en-US" dirty="0" err="1"/>
              <a:t>i</a:t>
            </a:r>
            <a:r>
              <a:rPr lang="en-US" dirty="0"/>
              <a:t> present it. Through the animations, designs and )responsiveness.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can see my creativity and coding style.· Easy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resume can't serve the above mentioned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 digital portfolio is more suitable for the current competitive world.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03DADA4B-9750-7DB6-A49F-347B2B7DC5B6}"/>
              </a:ext>
            </a:extLst>
          </p:cNvPr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FD16D603-3E1B-06A3-6F99-103A8F1C55BC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5BF6306C-E60F-1C5F-A251-8C2D50C7CB8C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857E16B4-9C94-57B0-1479-D355DA3802D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049C0281-A48C-14DB-D0D9-D19CFD2A5C2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BACEB-DBE1-034B-3626-6760C059F507}"/>
              </a:ext>
            </a:extLst>
          </p:cNvPr>
          <p:cNvSpPr txBox="1"/>
          <p:nvPr/>
        </p:nvSpPr>
        <p:spPr>
          <a:xfrm>
            <a:off x="992406" y="2286000"/>
            <a:ext cx="5860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way to showcase my work, skills, and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the way how </a:t>
            </a:r>
            <a:r>
              <a:rPr lang="en-US" dirty="0" err="1"/>
              <a:t>i</a:t>
            </a:r>
            <a:r>
              <a:rPr lang="en-US" dirty="0"/>
              <a:t> present it. Through the animations, designs and )responsiveness.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can see my creativity and coding style.· Easy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resume can't serve the above mentioned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 digital portfolio is more suitable for the current competitive world.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64816CA-7993-26C6-914B-B97C6A530816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DE86B3E-FC0D-BE31-1AFE-1C759D316911}"/>
              </a:ext>
            </a:extLst>
          </p:cNvPr>
          <p:cNvSpPr txBox="1">
            <a:spLocks/>
          </p:cNvSpPr>
          <p:nvPr/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eaLnBrk="1" hangingPunct="1"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kern="0" spc="25"/>
              <a:t>W</a:t>
            </a:r>
            <a:r>
              <a:rPr lang="en-US" sz="3200" kern="0" spc="-20"/>
              <a:t>H</a:t>
            </a:r>
            <a:r>
              <a:rPr lang="en-US" sz="3200" kern="0" spc="20"/>
              <a:t>O</a:t>
            </a:r>
            <a:r>
              <a:rPr lang="en-US" sz="3200" kern="0" spc="-235"/>
              <a:t> </a:t>
            </a:r>
            <a:r>
              <a:rPr lang="en-US" sz="3200" kern="0" spc="-10"/>
              <a:t>AR</a:t>
            </a:r>
            <a:r>
              <a:rPr lang="en-US" sz="3200" kern="0" spc="15"/>
              <a:t>E</a:t>
            </a:r>
            <a:r>
              <a:rPr lang="en-US" sz="3200" kern="0" spc="-35"/>
              <a:t> </a:t>
            </a:r>
            <a:r>
              <a:rPr lang="en-US" sz="3200" kern="0" spc="-10"/>
              <a:t>T</a:t>
            </a:r>
            <a:r>
              <a:rPr lang="en-US" sz="3200" kern="0" spc="-15"/>
              <a:t>H</a:t>
            </a:r>
            <a:r>
              <a:rPr lang="en-US" sz="3200" kern="0" spc="15"/>
              <a:t>E</a:t>
            </a:r>
            <a:r>
              <a:rPr lang="en-US" sz="3200" kern="0" spc="-35"/>
              <a:t> </a:t>
            </a:r>
            <a:r>
              <a:rPr lang="en-US" sz="3200" kern="0" spc="-20"/>
              <a:t>E</a:t>
            </a:r>
            <a:r>
              <a:rPr lang="en-US" sz="3200" kern="0" spc="30"/>
              <a:t>N</a:t>
            </a:r>
            <a:r>
              <a:rPr lang="en-US" sz="3200" kern="0" spc="15"/>
              <a:t>D</a:t>
            </a:r>
            <a:r>
              <a:rPr lang="en-US" sz="3200" kern="0" spc="-45"/>
              <a:t> </a:t>
            </a:r>
            <a:r>
              <a:rPr lang="en-US" sz="3200" kern="0"/>
              <a:t>U</a:t>
            </a:r>
            <a:r>
              <a:rPr lang="en-US" sz="3200" kern="0" spc="10"/>
              <a:t>S</a:t>
            </a:r>
            <a:r>
              <a:rPr lang="en-US" sz="3200" kern="0" spc="-25"/>
              <a:t>E</a:t>
            </a:r>
            <a:r>
              <a:rPr lang="en-US" sz="3200" kern="0" spc="-10"/>
              <a:t>R</a:t>
            </a:r>
            <a:r>
              <a:rPr lang="en-US" sz="3200" kern="0" spc="5"/>
              <a:t>S?</a:t>
            </a:r>
            <a:endParaRPr lang="en-US" sz="3200" ker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5E2E0-FC8A-978F-CD32-A50686AEECC5}"/>
              </a:ext>
            </a:extLst>
          </p:cNvPr>
          <p:cNvSpPr txBox="1"/>
          <p:nvPr/>
        </p:nvSpPr>
        <p:spPr>
          <a:xfrm>
            <a:off x="762000" y="1864749"/>
            <a:ext cx="6914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Me : I can use it as my identity. Since it can be easily accessed, </a:t>
            </a:r>
            <a:r>
              <a:rPr lang="en-US" sz="2000" dirty="0" err="1"/>
              <a:t>i</a:t>
            </a:r>
            <a:r>
              <a:rPr lang="en-US" sz="2000" dirty="0"/>
              <a:t> can update my </a:t>
            </a:r>
            <a:r>
              <a:rPr lang="en-US" sz="2000" dirty="0" err="1"/>
              <a:t>porfolio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2.Recruiters and Hiring Manager8: This portfolio can showcase my talent and skills, based on this portfolio they can hire me easily.</a:t>
            </a:r>
          </a:p>
          <a:p>
            <a:pPr marL="342900" indent="-342900">
              <a:buAutoNum type="arabicPeriod"/>
            </a:pPr>
            <a:r>
              <a:rPr lang="en-US" sz="2000" dirty="0"/>
              <a:t>3.Clients Freelance): </a:t>
            </a:r>
            <a:r>
              <a:rPr lang="en-US" sz="2000" dirty="0" err="1"/>
              <a:t>IfI'm</a:t>
            </a:r>
            <a:r>
              <a:rPr lang="en-US" sz="2000" dirty="0"/>
              <a:t> working as a freelancer, I can show my own portfolio as an example to the client. Clients can judge me based on my work, they can get some idea about my </a:t>
            </a:r>
            <a:r>
              <a:rPr lang="en-US" sz="2000" dirty="0" err="1"/>
              <a:t>work.Clients</a:t>
            </a:r>
            <a:r>
              <a:rPr lang="en-US" sz="2000" dirty="0"/>
              <a:t> can contact me easily through the contact section in my portfolio.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FA43C0C-6244-142F-9998-F43BC5287F06}"/>
              </a:ext>
            </a:extLst>
          </p:cNvPr>
          <p:cNvSpPr/>
          <p:nvPr/>
        </p:nvSpPr>
        <p:spPr>
          <a:xfrm>
            <a:off x="7010400" y="12584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8AE4E-7FD2-C762-6309-C43BE889A740}"/>
              </a:ext>
            </a:extLst>
          </p:cNvPr>
          <p:cNvSpPr txBox="1"/>
          <p:nvPr/>
        </p:nvSpPr>
        <p:spPr>
          <a:xfrm>
            <a:off x="3657600" y="1857375"/>
            <a:ext cx="5329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structure of the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headings, sections, images, lists, and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Example:&lt;header&gt;, &lt;section&gt;, &lt;</a:t>
            </a:r>
            <a:r>
              <a:rPr lang="en-US" dirty="0" err="1"/>
              <a:t>img</a:t>
            </a:r>
            <a:r>
              <a:rPr lang="en-US" dirty="0"/>
              <a:t>&gt;, &lt;form&gt;.</a:t>
            </a:r>
          </a:p>
          <a:p>
            <a:r>
              <a:rPr lang="en-US" dirty="0"/>
              <a:t>2.CSS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design, layout, colors,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flexbox and grid for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Magenta shades applied for consistent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transition, animation.</a:t>
            </a:r>
          </a:p>
          <a:p>
            <a:r>
              <a:rPr lang="en-US" dirty="0"/>
              <a:t>3.JavaScript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interactivity and animations. Used for scroll animations, form interactivity, and dynamic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elements fading in when scrolling down.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BD7-DE01-9DE1-2418-965F82210EA6}"/>
              </a:ext>
            </a:extLst>
          </p:cNvPr>
          <p:cNvSpPr txBox="1">
            <a:spLocks/>
          </p:cNvSpPr>
          <p:nvPr/>
        </p:nvSpPr>
        <p:spPr>
          <a:xfrm>
            <a:off x="755332" y="385444"/>
            <a:ext cx="10681335" cy="73866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kern="0" spc="10" dirty="0">
                <a:solidFill>
                  <a:sysClr val="windowText" lastClr="000000"/>
                </a:solidFill>
              </a:rPr>
              <a:t>TOOLS AND TECHNIQUES</a:t>
            </a:r>
            <a:endParaRPr lang="en-IN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3D99C-9CEC-220C-65FD-CCAF7F7CEE3C}"/>
              </a:ext>
            </a:extLst>
          </p:cNvPr>
          <p:cNvSpPr txBox="1"/>
          <p:nvPr/>
        </p:nvSpPr>
        <p:spPr>
          <a:xfrm>
            <a:off x="1524000" y="1720840"/>
            <a:ext cx="5633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4.Responsive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ToolsMedia</a:t>
            </a:r>
            <a:r>
              <a:rPr lang="en-IN" dirty="0"/>
              <a:t> queries to adjust design for mobile, tablet,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Flexible layouts using flexbox/grid.· Ensures portfolio looks good on all screens.</a:t>
            </a:r>
          </a:p>
          <a:p>
            <a:r>
              <a:rPr lang="en-IN" dirty="0"/>
              <a:t>5.Web Fonts and </a:t>
            </a:r>
            <a:r>
              <a:rPr lang="en-IN" dirty="0" err="1"/>
              <a:t>Emoijs</a:t>
            </a:r>
            <a:r>
              <a:rPr lang="en-IN" dirty="0"/>
              <a:t>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Fonts (like Google Fonts) used to make text stylish.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Emoijs</a:t>
            </a:r>
            <a:r>
              <a:rPr lang="en-IN" dirty="0"/>
              <a:t> add personality and make sections lively.</a:t>
            </a:r>
          </a:p>
          <a:p>
            <a:r>
              <a:rPr lang="en-IN" dirty="0"/>
              <a:t>6.Icons/Images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Profile photo (placeholder or real).. Icons/emojis in skills, contact,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for achievements,  for mobile, for location.</a:t>
            </a:r>
          </a:p>
        </p:txBody>
      </p:sp>
    </p:spTree>
    <p:extLst>
      <p:ext uri="{BB962C8B-B14F-4D97-AF65-F5344CB8AC3E}">
        <p14:creationId xmlns:p14="http://schemas.microsoft.com/office/powerpoint/2010/main" val="10842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8D60BC-E0D8-169E-3159-C8B12324BC71}"/>
              </a:ext>
            </a:extLst>
          </p:cNvPr>
          <p:cNvSpPr txBox="1">
            <a:spLocks/>
          </p:cNvSpPr>
          <p:nvPr/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kern="0" spc="10" dirty="0">
                <a:solidFill>
                  <a:sysClr val="windowText" lastClr="000000"/>
                </a:solidFill>
              </a:rPr>
              <a:t>TOOLS AND TECHNIQUES</a:t>
            </a:r>
            <a:endParaRPr lang="en-IN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DE2A8-024D-C80D-C400-28E00963781E}"/>
              </a:ext>
            </a:extLst>
          </p:cNvPr>
          <p:cNvSpPr txBox="1"/>
          <p:nvPr/>
        </p:nvSpPr>
        <p:spPr>
          <a:xfrm>
            <a:off x="914400" y="12954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1.Transitions &amp; Hover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Buttons and cards change </a:t>
            </a:r>
            <a:r>
              <a:rPr lang="en-IN" dirty="0" err="1"/>
              <a:t>color</a:t>
            </a:r>
            <a:r>
              <a:rPr lang="en-IN" dirty="0"/>
              <a:t>/size smoothly when hovered.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Project cards zoom slightly when mouse is </a:t>
            </a:r>
            <a:r>
              <a:rPr lang="en-IN" dirty="0" err="1"/>
              <a:t>overthem</a:t>
            </a:r>
            <a:r>
              <a:rPr lang="en-IN" dirty="0"/>
              <a:t>.</a:t>
            </a:r>
          </a:p>
          <a:p>
            <a:r>
              <a:rPr lang="en-IN" dirty="0"/>
              <a:t>2.Scroll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Sections fade/slide in as the user scrolls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modern, engaging look.</a:t>
            </a:r>
          </a:p>
          <a:p>
            <a:r>
              <a:rPr lang="en-IN" dirty="0"/>
              <a:t>3.Animations (CSS keyframes)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Movinggradient</a:t>
            </a:r>
            <a:r>
              <a:rPr lang="en-IN" dirty="0"/>
              <a:t>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Text fade-in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Creates a sense of liveliness.</a:t>
            </a:r>
          </a:p>
          <a:p>
            <a:r>
              <a:rPr lang="en-IN" dirty="0"/>
              <a:t>4.Form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form with fields (name, email, message).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basic JavaScript + mailto:for sending email.</a:t>
            </a:r>
          </a:p>
          <a:p>
            <a:r>
              <a:rPr lang="en-IN" dirty="0"/>
              <a:t>5.Color Theming(Magenta Palette)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Different shades of magenta applied 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Enhances branding and uniqueness.</a:t>
            </a:r>
          </a:p>
          <a:p>
            <a:r>
              <a:rPr lang="en-IN" b="1" dirty="0"/>
              <a:t>The entire code was written and executed in Code Pen.</a:t>
            </a:r>
          </a:p>
        </p:txBody>
      </p:sp>
    </p:spTree>
    <p:extLst>
      <p:ext uri="{BB962C8B-B14F-4D97-AF65-F5344CB8AC3E}">
        <p14:creationId xmlns:p14="http://schemas.microsoft.com/office/powerpoint/2010/main" val="18339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FWD TNSDC 2025</Template>
  <TotalTime>81</TotalTime>
  <Words>1052</Words>
  <Application>Microsoft Office PowerPoint</Application>
  <PresentationFormat>Widescreen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PowerPoint Presentation</vt:lpstr>
      <vt:lpstr>PowerPoint Presentation</vt:lpstr>
      <vt:lpstr>PowerPoint Presentation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Sarnitha K</dc:creator>
  <cp:lastModifiedBy>Sarnitha K</cp:lastModifiedBy>
  <cp:revision>2</cp:revision>
  <dcterms:created xsi:type="dcterms:W3CDTF">2025-09-03T05:41:38Z</dcterms:created>
  <dcterms:modified xsi:type="dcterms:W3CDTF">2025-09-03T07:45:44Z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