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</a:t>
            </a:r>
            <a:r>
              <a:rPr dirty="0" sz="2400" lang="en-US"/>
              <a:t>.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s</a:t>
            </a:r>
            <a:r>
              <a:rPr dirty="0" sz="2400" lang="en-US"/>
              <a:t>e</a:t>
            </a:r>
            <a:r>
              <a:rPr dirty="0" sz="2400" lang="en-US"/>
              <a:t>l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endParaRPr altLang="en-US" lang="zh-CN"/>
          </a:p>
          <a:p>
            <a:r>
              <a:rPr dirty="0" sz="2400" lang="en-US"/>
              <a:t>REGISTER NO AND NMID: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j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758953" y="1722742"/>
            <a:ext cx="6627269" cy="474138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1213356" y="2219398"/>
            <a:ext cx="10292462" cy="4053841"/>
          </a:xfrm>
          <a:prstGeom prst="rect"/>
        </p:spPr>
        <p:txBody>
          <a:bodyPr rtlCol="0" wrap="square">
            <a:spAutoFit/>
          </a:bodyPr>
          <a:p>
            <a:r>
              <a:rPr sz="2000" lang="en-IN">
                <a:solidFill>
                  <a:srgbClr val="000000"/>
                </a:solidFill>
              </a:rPr>
              <a:t>A responsive personal portfolio website was successfully developed.
It provides a professional platform to showcase skills, projects, and achievements.
The design ensures user-friendly navigation and works seamlessly across devices.
This project enhances personal branding and can be used fo opportunities.
+
WPS AI
Future improvements can include adding a blog section, dark mode, and animations.</a:t>
            </a:r>
            <a:endParaRPr sz="20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33011" y="-452755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solidFill>
              <a:srgbClr val="02A5E3"/>
            </a:solidFill>
            <a:prstDash val="solid"/>
          </a:ln>
        </p:spPr>
        <p:txBody>
          <a:bodyPr bIns="0" lIns="0" rIns="0" rtlCol="0" tIns="0" wrap="square"/>
          <a:p>
            <a:endParaRPr b="0" i="0">
              <a:effectLst/>
            </a:endParaRPr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"/>
          <p:cNvSpPr txBox="1"/>
          <p:nvPr/>
        </p:nvSpPr>
        <p:spPr>
          <a:xfrm>
            <a:off x="4005474" y="3219450"/>
            <a:ext cx="4090526" cy="1348741"/>
          </a:xfrm>
          <a:prstGeom prst="rect"/>
        </p:spPr>
        <p:txBody>
          <a:bodyPr rtlCol="0" wrap="square">
            <a:spAutoFit/>
          </a:bodyPr>
          <a:p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w</a:t>
            </a:r>
            <a:r>
              <a:rPr b="1" sz="2800" i="0" lang="en-US">
                <a:solidFill>
                  <a:srgbClr val="000000"/>
                </a:solidFill>
              </a:rPr>
              <a:t>c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n</a:t>
            </a:r>
            <a:r>
              <a:rPr b="1" sz="2800" i="0" lang="en-US">
                <a:solidFill>
                  <a:srgbClr val="000000"/>
                </a:solidFill>
              </a:rPr>
              <a:t>g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k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t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u</a:t>
            </a:r>
            <a:r>
              <a:rPr b="1" sz="2800" i="0" lang="en-US">
                <a:solidFill>
                  <a:srgbClr val="000000"/>
                </a:solidFill>
              </a:rPr>
              <a:t>g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responsible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p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n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p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f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w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r>
              <a:rPr b="1" sz="2800" i="0" lang="en-US">
                <a:solidFill>
                  <a:srgbClr val="000000"/>
                </a:solidFill>
              </a:rPr>
              <a:t>b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t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endParaRPr b="1" sz="2800" i="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34815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7964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315946" y="1857375"/>
            <a:ext cx="11324419" cy="43586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today's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ent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effectively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skills projects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men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professional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,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tunities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,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ible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portfolio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one's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j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ievements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.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</p:txBody>
      </p:sp>
      <p:sp>
        <p:nvSpPr>
          <p:cNvPr id="104864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242804" y="1695450"/>
            <a:ext cx="11058884" cy="32918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The project focuses on developing a responsive personal portfolio website to showcase an individual's skills, projects, and achievements in a professional and creative way.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The website will serve as a digital resume and portfolio, highlighting technical expertise, creativity, and personal branding.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It will be designed with a user-friendly interface and responsive layout to ensure compatibility across devices (desktop, tablet, and mobile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The portfolio will include key sections such as About Me, Skills, Projects Resume, and Contact Information.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354579" y="2032634"/>
            <a:ext cx="11482843" cy="34442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Definition: End users are the final audience or customers who interact directly with the outcome of your project.
Role: They are not necessarily the buyers or decision-makers, but the people who actually operate, experience, or benefit from what's delivered.
Importance: Understanding end users ensures the project meets real needs, is user-friendly, and provides value.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2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1636999" y="1404620"/>
            <a:ext cx="10555001" cy="42824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Research tools and techniques (e.g., surveys, interviews, data analysis methods)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
</a:t>
            </a:r>
            <a:r>
              <a:rPr sz="2800" lang="en-IN">
                <a:solidFill>
                  <a:srgbClr val="000000"/>
                </a:solidFill>
              </a:rPr>
              <a:t>Project management tools and techniques (e.g., Agile, Gantt charts, Jira, Trello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IN">
                <a:solidFill>
                  <a:srgbClr val="000000"/>
                </a:solidFill>
              </a:rPr>
              <a:t>
Teaching/learning tools and techniques (e.g., digital tools, active learning methods)
Problem-solving tools and techniques (e.g., brainstorming, root cause analysis, mind mapping)</a:t>
            </a:r>
            <a:r>
              <a:rPr sz="2800" lang="en-IN">
                <a:solidFill>
                  <a:srgbClr val="000000"/>
                </a:solidFill>
              </a:rPr>
              <a:t>
Technical tools and techniques in a specific field (like software development, engineering, art, etc.)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8"/>
          <p:cNvSpPr txBox="1"/>
          <p:nvPr/>
        </p:nvSpPr>
        <p:spPr>
          <a:xfrm>
            <a:off x="1449306" y="439232"/>
            <a:ext cx="8837693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"/>
          <p:cNvSpPr txBox="1"/>
          <p:nvPr/>
        </p:nvSpPr>
        <p:spPr>
          <a:xfrm rot="21568220">
            <a:off x="410688" y="2139668"/>
            <a:ext cx="11370625" cy="3291841"/>
          </a:xfrm>
          <a:prstGeom prst="rect"/>
        </p:spPr>
        <p:txBody>
          <a:bodyPr rtlCol="0" wrap="square">
            <a:spAutoFit/>
          </a:bodyPr>
          <a:p>
            <a:r>
              <a:rPr sz="2400" lang="en-IN">
                <a:solidFill>
                  <a:srgbClr val="000000"/>
                </a:solidFill>
              </a:rPr>
              <a:t>Clean Title Slide - Include your name, role, and a simple background for a professional look.
About Me Section - Short intro with photo, education, and skills using icons or infographics.
Skills Showcase - Display technical and soft skills with progress bars, charts, or visuals.
Projects/Portfolio Grid - Highlight your best works with screenshots, tools used, and short descriptions.
Contact/Thank You Slide - Provide your email, LinkedIn, GitHub, and a QR code for easy access.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5" name=""/>
          <p:cNvSpPr txBox="1"/>
          <p:nvPr/>
        </p:nvSpPr>
        <p:spPr>
          <a:xfrm>
            <a:off x="718836" y="1318261"/>
            <a:ext cx="10894520" cy="4701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Responsive Design - Works smoothly on desktop, tablet, and mobile devices.
Interactive UI - Clean navigation with animations and hover effects.
Project Showcase - Dedicated sections with images, descriptions, and live/demo links.
About Me Section - Profile, skills, and background details.
Contact Form Easy way for users to reach out via email/message.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2024-03-23T05:07:22Z</dcterms:created>
  <dcterms:modified xsi:type="dcterms:W3CDTF">2025-09-13T06:58:08Z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935edc2d2a7b4367bc7c59515e92eca9</vt:lpwstr>
  </property>
</Properties>
</file>