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876298" y="489821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413987" y="2628899"/>
            <a:ext cx="868359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/>
              <a:t>STUDENT NAME: </a:t>
            </a:r>
            <a:r>
              <a:rPr altLang="en-IN" b="1" dirty="0" sz="2400" lang="en-US"/>
              <a:t>S</a:t>
            </a:r>
            <a:r>
              <a:rPr altLang="en-IN" b="1" dirty="0" sz="2400" lang="en-US"/>
              <a:t>.</a:t>
            </a:r>
            <a:r>
              <a:rPr altLang="en-IN" b="1" dirty="0" sz="2400" lang="en-US"/>
              <a:t>THILOTHAMA</a:t>
            </a:r>
            <a:endParaRPr altLang="en-US" b="1" sz="2000" lang="zh-CN"/>
          </a:p>
          <a:p>
            <a:r>
              <a:rPr b="1" dirty="0" sz="2400" lang="en-US"/>
              <a:t>REGISTER NO AND NMID: 30799777CFA0236A90440294C01633EA</a:t>
            </a:r>
            <a:endParaRPr b="1" dirty="0" sz="2000" lang="en-US">
              <a:cs typeface="Calibri"/>
            </a:endParaRPr>
          </a:p>
          <a:p>
            <a:r>
              <a:rPr b="1" dirty="0" sz="2400" lang="en-US"/>
              <a:t>DEPARTMENT: </a:t>
            </a:r>
            <a:r>
              <a:rPr altLang="en-IN" b="1" dirty="0" sz="2400" lang="en-US"/>
              <a:t>B</a:t>
            </a:r>
            <a:r>
              <a:rPr altLang="en-IN" b="1" dirty="0" sz="2400" lang="en-US"/>
              <a:t>.</a:t>
            </a:r>
            <a:r>
              <a:rPr altLang="en-IN" b="1" dirty="0" sz="2400" lang="en-US"/>
              <a:t>S</a:t>
            </a:r>
            <a:r>
              <a:rPr altLang="en-IN" b="1" dirty="0" sz="2400" lang="en-US"/>
              <a:t>c</a:t>
            </a:r>
            <a:r>
              <a:rPr altLang="en-IN" b="1" dirty="0" sz="2400" lang="en-US"/>
              <a:t>.</a:t>
            </a:r>
            <a:r>
              <a:rPr altLang="en-IN" b="1" dirty="0" sz="2400" lang="en-US"/>
              <a:t>,</a:t>
            </a:r>
            <a:r>
              <a:rPr altLang="en-IN" b="1" dirty="0" sz="2400" lang="en-US"/>
              <a:t>C</a:t>
            </a:r>
            <a:r>
              <a:rPr altLang="en-IN" b="1" dirty="0" sz="2400" lang="en-US"/>
              <a:t>O</a:t>
            </a:r>
            <a:r>
              <a:rPr altLang="en-IN" b="1" dirty="0" sz="2400" lang="en-US"/>
              <a:t>M</a:t>
            </a:r>
            <a:r>
              <a:rPr altLang="en-IN" b="1" dirty="0" sz="2400" lang="en-US"/>
              <a:t>P</a:t>
            </a:r>
            <a:r>
              <a:rPr altLang="en-IN" b="1" dirty="0" sz="2400" lang="en-US"/>
              <a:t>U</a:t>
            </a:r>
            <a:r>
              <a:rPr altLang="en-IN" b="1" dirty="0" sz="2400" lang="en-US"/>
              <a:t>T</a:t>
            </a:r>
            <a:r>
              <a:rPr altLang="en-IN" b="1" dirty="0" sz="2400" lang="en-US"/>
              <a:t>E</a:t>
            </a:r>
            <a:r>
              <a:rPr altLang="en-IN" b="1" dirty="0" sz="2400" lang="en-US"/>
              <a:t>R</a:t>
            </a:r>
            <a:r>
              <a:rPr altLang="en-IN" b="1" dirty="0" sz="2400" lang="en-US"/>
              <a:t> </a:t>
            </a:r>
            <a:r>
              <a:rPr altLang="en-IN" b="1" dirty="0" sz="2400" lang="en-US"/>
              <a:t>S</a:t>
            </a:r>
            <a:r>
              <a:rPr altLang="en-IN" b="1" dirty="0" sz="2400" lang="en-US"/>
              <a:t>C</a:t>
            </a:r>
            <a:r>
              <a:rPr altLang="en-IN" b="1" dirty="0" sz="2400" lang="en-US"/>
              <a:t>I</a:t>
            </a:r>
            <a:r>
              <a:rPr altLang="en-IN" b="1" dirty="0" sz="2400" lang="en-US"/>
              <a:t>ENCE</a:t>
            </a:r>
            <a:r>
              <a:rPr altLang="en-IN" b="1" dirty="0" sz="2400" lang="en-US"/>
              <a:t> </a:t>
            </a:r>
            <a:endParaRPr altLang="en-US" b="1" sz="2000" lang="zh-CN"/>
          </a:p>
          <a:p>
            <a:r>
              <a:rPr b="1" dirty="0" sz="2400" lang="en-US"/>
              <a:t>COLLEGE: </a:t>
            </a:r>
            <a:r>
              <a:rPr altLang="en-IN" b="1" dirty="0" sz="2400" lang="en-US"/>
              <a:t>J</a:t>
            </a:r>
            <a:r>
              <a:rPr altLang="en-IN" b="1" dirty="0" sz="2400" lang="en-US"/>
              <a:t>H</a:t>
            </a:r>
            <a:r>
              <a:rPr altLang="en-IN" b="1" dirty="0" sz="2400" lang="en-US"/>
              <a:t>O</a:t>
            </a:r>
            <a:r>
              <a:rPr altLang="en-IN" b="1" dirty="0" sz="2400" lang="en-US"/>
              <a:t>N</a:t>
            </a:r>
            <a:r>
              <a:rPr altLang="en-IN" b="1" dirty="0" sz="2400" lang="en-US"/>
              <a:t> </a:t>
            </a:r>
            <a:r>
              <a:rPr altLang="en-IN" b="1" dirty="0" sz="2400" lang="en-US"/>
              <a:t>D</a:t>
            </a:r>
            <a:r>
              <a:rPr altLang="en-IN" b="1" dirty="0" sz="2400" lang="en-US"/>
              <a:t>E</a:t>
            </a:r>
            <a:r>
              <a:rPr altLang="en-IN" b="1" dirty="0" sz="2400" lang="en-US"/>
              <a:t>W</a:t>
            </a:r>
            <a:r>
              <a:rPr altLang="en-IN" b="1" dirty="0" sz="2400" lang="en-US"/>
              <a:t>EY</a:t>
            </a:r>
            <a:r>
              <a:rPr altLang="en-IN" b="1" dirty="0" sz="2400" lang="en-US"/>
              <a:t> </a:t>
            </a:r>
            <a:r>
              <a:rPr altLang="en-IN" b="1" dirty="0" sz="2400" lang="en-US"/>
              <a:t>C</a:t>
            </a:r>
            <a:r>
              <a:rPr altLang="en-IN" b="1" dirty="0" sz="2400" lang="en-US"/>
              <a:t>OLLEGE</a:t>
            </a:r>
            <a:r>
              <a:rPr altLang="en-IN" b="1" dirty="0" sz="2400" lang="en-US"/>
              <a:t> </a:t>
            </a:r>
            <a:r>
              <a:rPr altLang="en-IN" b="1" dirty="0" sz="2400" lang="en-US"/>
              <a:t>O</a:t>
            </a:r>
            <a:r>
              <a:rPr altLang="en-IN" b="1" dirty="0" sz="2400" lang="en-US"/>
              <a:t>F</a:t>
            </a:r>
            <a:r>
              <a:rPr altLang="en-IN" b="1" dirty="0" sz="2400" lang="en-US"/>
              <a:t> </a:t>
            </a:r>
            <a:r>
              <a:rPr altLang="en-IN" b="1" dirty="0" sz="2400" lang="en-US"/>
              <a:t>A</a:t>
            </a:r>
            <a:r>
              <a:rPr altLang="en-IN" b="1" dirty="0" sz="2400" lang="en-US"/>
              <a:t>R</a:t>
            </a:r>
            <a:r>
              <a:rPr altLang="en-IN" b="1" dirty="0" sz="2400" lang="en-US"/>
              <a:t>T</a:t>
            </a:r>
            <a:r>
              <a:rPr altLang="en-IN" b="1" dirty="0" sz="2400" lang="en-US"/>
              <a:t>S</a:t>
            </a:r>
            <a:r>
              <a:rPr altLang="en-IN" b="1" dirty="0" sz="2400" lang="en-US"/>
              <a:t> </a:t>
            </a:r>
            <a:r>
              <a:rPr altLang="en-IN" b="1" dirty="0" sz="2400" lang="en-US"/>
              <a:t>A</a:t>
            </a:r>
            <a:r>
              <a:rPr altLang="en-IN" b="1" dirty="0" sz="2400" lang="en-US"/>
              <a:t>ND</a:t>
            </a:r>
            <a:r>
              <a:rPr altLang="en-IN" b="1" dirty="0" sz="2400" lang="en-US"/>
              <a:t> </a:t>
            </a:r>
            <a:r>
              <a:rPr altLang="en-IN" b="1" dirty="0" sz="2400" lang="en-US"/>
              <a:t>S</a:t>
            </a:r>
            <a:r>
              <a:rPr altLang="en-IN" b="1" dirty="0" sz="2400" lang="en-US"/>
              <a:t>C</a:t>
            </a:r>
            <a:r>
              <a:rPr altLang="en-IN" b="1" dirty="0" sz="2400" lang="en-US"/>
              <a:t>I</a:t>
            </a:r>
            <a:r>
              <a:rPr altLang="en-IN" b="1" dirty="0" sz="2400" lang="en-US"/>
              <a:t>ENCE</a:t>
            </a:r>
            <a:r>
              <a:rPr altLang="en-IN" b="1" dirty="0" sz="2400" lang="en-US"/>
              <a:t> </a:t>
            </a:r>
            <a:r>
              <a:rPr altLang="en-IN" b="1" dirty="0" sz="2400" lang="en-US"/>
              <a:t>F</a:t>
            </a:r>
            <a:r>
              <a:rPr altLang="en-IN" b="1" dirty="0" sz="2400" lang="en-US"/>
              <a:t>O</a:t>
            </a:r>
            <a:r>
              <a:rPr altLang="en-IN" b="1" dirty="0" sz="2400" lang="en-US"/>
              <a:t>R</a:t>
            </a:r>
            <a:r>
              <a:rPr altLang="en-IN" b="1" dirty="0" sz="2400" lang="en-US"/>
              <a:t> </a:t>
            </a:r>
            <a:r>
              <a:rPr altLang="en-IN" b="1" dirty="0" sz="2400" lang="en-US"/>
              <a:t>W</a:t>
            </a:r>
            <a:r>
              <a:rPr altLang="en-IN" b="1" dirty="0" sz="2400" lang="en-US"/>
              <a:t>O</a:t>
            </a:r>
            <a:r>
              <a:rPr altLang="en-IN" b="1" dirty="0" sz="2400" lang="en-US"/>
              <a:t>MEN</a:t>
            </a:r>
            <a:r>
              <a:rPr altLang="en-IN" b="1" dirty="0" sz="2400" lang="en-US"/>
              <a:t> </a:t>
            </a:r>
            <a:r>
              <a:rPr altLang="en-IN" b="1" dirty="0" sz="2400" lang="en-US"/>
              <a:t>P</a:t>
            </a:r>
            <a:r>
              <a:rPr altLang="en-IN" b="1" dirty="0" sz="2400" lang="en-US"/>
              <a:t>U</a:t>
            </a:r>
            <a:r>
              <a:rPr altLang="en-IN" b="1" dirty="0" sz="2400" lang="en-US"/>
              <a:t>L</a:t>
            </a:r>
            <a:r>
              <a:rPr altLang="en-IN" b="1" dirty="0" sz="2400" lang="en-US"/>
              <a:t>AVANUR</a:t>
            </a:r>
            <a:r>
              <a:rPr altLang="en-IN" b="1" dirty="0" sz="2400" lang="en-US"/>
              <a:t> </a:t>
            </a:r>
            <a:endParaRPr altLang="en-US" b="1" sz="2000" lang="zh-CN"/>
          </a:p>
          <a:p>
            <a:r>
              <a:rPr altLang="en-IN" b="1" dirty="0" sz="2400" lang="en-US"/>
              <a:t>A</a:t>
            </a:r>
            <a:r>
              <a:rPr altLang="en-IN" b="1" dirty="0" sz="2400" lang="en-US"/>
              <a:t>N</a:t>
            </a:r>
            <a:r>
              <a:rPr altLang="en-IN" b="1" dirty="0" sz="2400" lang="en-US"/>
              <a:t>N</a:t>
            </a:r>
            <a:r>
              <a:rPr altLang="en-IN" b="1" dirty="0" sz="2400" lang="en-US"/>
              <a:t>AMALAI</a:t>
            </a:r>
            <a:r>
              <a:rPr altLang="en-IN" b="1" dirty="0" sz="2400" lang="en-US"/>
              <a:t> </a:t>
            </a:r>
            <a:r>
              <a:rPr altLang="en-IN" b="1" dirty="0" sz="2400" lang="en-US"/>
              <a:t> </a:t>
            </a:r>
            <a:r>
              <a:rPr altLang="en-IN" b="1" dirty="0" sz="2400" lang="en-US"/>
              <a:t>UN</a:t>
            </a:r>
            <a:r>
              <a:rPr altLang="en-IN" b="1" dirty="0" sz="2400" lang="en-US"/>
              <a:t>IVERSITY</a:t>
            </a:r>
            <a:r>
              <a:rPr altLang="en-IN" b="1" dirty="0" sz="2400" lang="en-US"/>
              <a:t> </a:t>
            </a:r>
            <a:endParaRPr b="1"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755332" y="2299334"/>
            <a:ext cx="8319436" cy="3291840"/>
          </a:xfrm>
          <a:prstGeom prst="rect"/>
        </p:spPr>
        <p:txBody>
          <a:bodyPr rtlCol="0" wrap="square">
            <a:spAutoFit/>
          </a:bodyPr>
          <a:p>
            <a:r>
              <a:rPr b="1" sz="3600" lang="en-IN">
                <a:solidFill>
                  <a:srgbClr val="000000"/>
                </a:solidFill>
              </a:rPr>
              <a:t>"This project successfully addresses the problem by providing an efficient and user-friendly solution. It improves accuracy, saves time, and can be enhanced with more features in the future."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1" dirty="0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IN"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IN"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IN"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IN"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IN"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altLang="en-IN"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IN"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IN"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IN"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IN"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folio</a:t>
            </a:r>
            <a:r>
              <a:rPr altLang="en-IN"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52474" y="809625"/>
            <a:ext cx="3287734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25"/>
              <a:t>A</a:t>
            </a:r>
            <a:r>
              <a:rPr dirty="0" sz="4800" spc="-5"/>
              <a:t>G</a:t>
            </a:r>
            <a:r>
              <a:rPr dirty="0" sz="4800" spc="-35"/>
              <a:t>E</a:t>
            </a:r>
            <a:r>
              <a:rPr dirty="0" sz="4800" spc="15"/>
              <a:t>N</a:t>
            </a:r>
            <a:r>
              <a:rPr dirty="0" sz="480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248738" y="1867682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1" sz="2400"/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1" sz="2400"/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1" sz="2400"/>
          </a:p>
          <a:p>
            <a:pPr algn="l">
              <a:buFont typeface="+mj-lt"/>
              <a:buAutoNum type="arabicPeriod"/>
            </a:pP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b="1" sz="2400"/>
          </a:p>
          <a:p>
            <a:pPr algn="l">
              <a:buFont typeface="+mj-lt"/>
              <a:buAutoNum type="arabicPeriod"/>
            </a:pP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sz="2400"/>
          </a:p>
          <a:p>
            <a:pPr algn="l">
              <a:buFont typeface="+mj-lt"/>
              <a:buAutoNum type="arabicPeriod"/>
            </a:pPr>
            <a:r>
              <a:rPr b="1"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89613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777491" y="1638934"/>
            <a:ext cx="6075746" cy="3952240"/>
          </a:xfrm>
          <a:prstGeom prst="rect"/>
        </p:spPr>
        <p:txBody>
          <a:bodyPr rtlCol="0" wrap="square">
            <a:spAutoFit/>
          </a:bodyPr>
          <a:p>
            <a:endParaRPr b="1" sz="3200" lang="en-IN">
              <a:solidFill>
                <a:srgbClr val="000000"/>
              </a:solidFill>
            </a:endParaRPr>
          </a:p>
          <a:p>
            <a:r>
              <a:rPr b="1" sz="3200" lang="en-IN">
                <a:solidFill>
                  <a:srgbClr val="000000"/>
                </a:solidFill>
              </a:rPr>
              <a:t>
"This program aims to address [main issue] by developing a solution that [what the program does], ensuring improved efficiency, accuracy, and user-friendliness."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739774" y="2459355"/>
            <a:ext cx="7003591" cy="3444240"/>
          </a:xfrm>
          <a:prstGeom prst="rect"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000000"/>
                </a:solidFill>
              </a:rPr>
              <a:t>"This project focuses on developing a program that [main function of the program]. It aims to solve [problem it addresses] by providing an efficient, reliable, and user-friendly solution. The project involves designing, coding, and testing to ensure smooth functionality and better performance."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699452" y="2694621"/>
            <a:ext cx="6624192" cy="2987040"/>
          </a:xfrm>
          <a:prstGeom prst="rect"/>
        </p:spPr>
        <p:txBody>
          <a:bodyPr rtlCol="0" wrap="square">
            <a:spAutoFit/>
          </a:bodyPr>
          <a:p>
            <a:r>
              <a:rPr b="1" sz="3200" lang="en-IN">
                <a:solidFill>
                  <a:srgbClr val="000000"/>
                </a:solidFill>
              </a:rPr>
              <a:t>"The end users of this program are [target group, e.g., students, teachers, businesses, or general public] who will benefit from its [main purpose, e.g., easy access, automation, or accuracy]."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2904627" y="2185034"/>
            <a:ext cx="6382746" cy="4282440"/>
          </a:xfrm>
          <a:prstGeom prst="rect"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000000"/>
                </a:solidFill>
              </a:rPr>
              <a:t>Programming Language: [e.g., Python, Java, C++]
IDE/Editor: [e.g., VS Code, PyCharm, Eclipse]
Database (if any): [e.g., MySQL, SQLite]
Techniques: Algorithm design, debugging, testing, and optimization.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739775" y="1372235"/>
            <a:ext cx="8602643" cy="5273040"/>
          </a:xfrm>
          <a:prstGeom prst="rect"/>
        </p:spPr>
        <p:txBody>
          <a:bodyPr rtlCol="0" wrap="square">
            <a:spAutoFit/>
          </a:bodyPr>
          <a:p>
            <a:r>
              <a:rPr b="1" sz="2000" lang="en-IN">
                <a:solidFill>
                  <a:srgbClr val="000000"/>
                </a:solidFill>
              </a:rPr>
              <a:t>Cover Page – Title &amp; team details
Introduction – Project purpose
Problem Statement – Issue addressed
Overview – Summary of solution
Design – Flowchart/diagram
Tools &amp; Techniques – Tech used
Screenshots – Outputs/interface
Conclusion &amp; Future Scope – Final thoughts
References – Sources used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"/>
          <p:cNvSpPr txBox="1"/>
          <p:nvPr/>
        </p:nvSpPr>
        <p:spPr>
          <a:xfrm>
            <a:off x="755332" y="1822007"/>
            <a:ext cx="8610349" cy="4282440"/>
          </a:xfrm>
          <a:prstGeom prst="rect"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000000"/>
                </a:solidFill>
              </a:rPr>
              <a:t>User-Friendly Interface – Easy to navigate.
Core Functionality – Performs [main task] efficiently.
Accuracy &amp; Reliability – Delivers correct results.
Fast Processing – Quick execution of tasks.
Scalability – Can be improved or expanded in the future.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2024-03-26T10:07:22Z</dcterms:created>
  <dcterms:modified xsi:type="dcterms:W3CDTF">2025-09-08T04:50:14Z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fb7d58007cf44f0385a9fbd54d1e25c8</vt:lpwstr>
  </property>
</Properties>
</file>