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5162-B6F5-4B5B-ACF3-F86ECB78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IPv6 and IPsec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32CA3B-A572-4D56-9035-5AE4254A5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231739"/>
              </p:ext>
            </p:extLst>
          </p:nvPr>
        </p:nvGraphicFramePr>
        <p:xfrm>
          <a:off x="1103313" y="2052638"/>
          <a:ext cx="8947149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645902313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58191355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85239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IP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IPv4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IPv6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3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dirty="0"/>
                        <a:t>Addressing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32bit,Network Address Translation (NAT). Approximately over 4 billion addresses,2</a:t>
                      </a:r>
                      <a:r>
                        <a:rPr lang="en-ZA" sz="1400" baseline="30000" dirty="0"/>
                        <a:t>32.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128, Multiple Scope.</a:t>
                      </a:r>
                    </a:p>
                    <a:p>
                      <a:pPr algn="ctr"/>
                      <a:r>
                        <a:rPr lang="en-Z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340 undecillion addresses, 34</a:t>
                      </a:r>
                      <a:r>
                        <a:rPr lang="en-ZA" sz="14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</a:t>
                      </a:r>
                      <a:endParaRPr lang="en-ZA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1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dirty="0"/>
                        <a:t>Autoconfiguration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DHCP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Stateless, Stateful(DHCPv6)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49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IPSec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Heterogenous-IPsec, end-to-end encryption.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4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dirty="0"/>
                        <a:t>Mobility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Mobile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 Mobile IP with optimised routing.</a:t>
                      </a:r>
                    </a:p>
                    <a:p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2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dirty="0"/>
                        <a:t>Quality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Differentiated service, integrated service.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Differentiated service, integrated service.</a:t>
                      </a:r>
                    </a:p>
                    <a:p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3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dirty="0"/>
                        <a:t>IP Multicast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IGMP/Multicast BGP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MLD/Multicast BGP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44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8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2BEE-7D6A-4C8F-834F-4847347A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DNSSec</a:t>
            </a:r>
            <a:endParaRPr lang="en-ZA" dirty="0"/>
          </a:p>
        </p:txBody>
      </p:sp>
      <p:pic>
        <p:nvPicPr>
          <p:cNvPr id="1028" name="Picture 4" descr="https://bluecatnetworks.com/wp-content/uploads/2019/04/DNSSEC-MITM-Attack.gif">
            <a:extLst>
              <a:ext uri="{FF2B5EF4-FFF2-40B4-BE49-F238E27FC236}">
                <a16:creationId xmlns:a16="http://schemas.microsoft.com/office/drawing/2014/main" id="{69847F07-78EA-4A83-96BE-542E329D8AB8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38" y="2052638"/>
            <a:ext cx="7051700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0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6820-E6DC-4945-9A12-2F919F22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DNSSec</a:t>
            </a:r>
            <a:endParaRPr lang="en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28ED65-9A1B-47B0-AA61-98F6B1C2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981" y="2052638"/>
            <a:ext cx="703381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5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9886-B680-42B7-A68D-3D4DD07B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DNSSec</a:t>
            </a:r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AF1D0C-DC56-4107-9D1D-F66F87E5A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306" y="2052638"/>
            <a:ext cx="704116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17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92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IPv6 and IPsec</vt:lpstr>
      <vt:lpstr>DNSSec</vt:lpstr>
      <vt:lpstr>DNSSec</vt:lpstr>
      <vt:lpstr>DNSSec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 and IPsec</dc:title>
  <dc:creator>Sam Tselapedi</dc:creator>
  <cp:lastModifiedBy>Sam Tselapedi</cp:lastModifiedBy>
  <cp:revision>4</cp:revision>
  <dcterms:created xsi:type="dcterms:W3CDTF">2021-07-24T10:18:07Z</dcterms:created>
  <dcterms:modified xsi:type="dcterms:W3CDTF">2021-07-24T10:55:24Z</dcterms:modified>
</cp:coreProperties>
</file>