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4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4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4.xml"/><Relationship Id="rId3" Type="http://schemas.openxmlformats.org/officeDocument/2006/relationships/presProps" Target="presProps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b.s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K. Kalaivanan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asbru092422k2250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B.Sc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Computer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 Govt.Arts college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Bharathiyar University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66675" y="3381373"/>
            <a:ext cx="24669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"/>
          <p:cNvSpPr txBox="1"/>
          <p:nvPr>
            <p:ph type="title"/>
          </p:nvPr>
        </p:nvSpPr>
        <p:spPr>
          <a:xfrm>
            <a:off x="755332" y="385444"/>
            <a:ext cx="106812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8" name="Google Shape;198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2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"/>
          <p:cNvSpPr txBox="1"/>
          <p:nvPr/>
        </p:nvSpPr>
        <p:spPr>
          <a:xfrm>
            <a:off x="0" y="272472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"/>
          <p:cNvSpPr txBox="1"/>
          <p:nvPr/>
        </p:nvSpPr>
        <p:spPr>
          <a:xfrm>
            <a:off x="0" y="272472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82979" y="1190262"/>
            <a:ext cx="4995241" cy="516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00" y="1190275"/>
            <a:ext cx="5646600" cy="51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>
            <p:ph type="title"/>
          </p:nvPr>
        </p:nvSpPr>
        <p:spPr>
          <a:xfrm>
            <a:off x="755332" y="385444"/>
            <a:ext cx="1068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609600" y="1577349"/>
            <a:ext cx="109728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✨ What I Learned: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Structuring pages with HTML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Designing with CSS (layouts, colors, animations)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Adding life with JavaScript (toggle, scroll)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                                       ✨ Thank you!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1562625" y="2019300"/>
            <a:ext cx="7315200" cy="3343275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Website using HTML, CSS &amp; JavaScript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6851026" y="1325"/>
            <a:ext cx="5340565" cy="6857780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sp>
        <p:nvSpPr>
          <p:cNvPr id="54" name="Google Shape;54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p1"/>
          <p:cNvGrpSpPr/>
          <p:nvPr/>
        </p:nvGrpSpPr>
        <p:grpSpPr>
          <a:xfrm>
            <a:off x="3096873" y="39438"/>
            <a:ext cx="9387022" cy="6858466"/>
            <a:chOff x="7448612" y="0"/>
            <a:chExt cx="4743795" cy="6858466"/>
          </a:xfrm>
        </p:grpSpPr>
        <p:sp>
          <p:nvSpPr>
            <p:cNvPr id="149" name="Google Shape;149;p1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1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64" name="Google Shape;164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"/>
            <p:cNvSpPr/>
            <p:nvPr/>
          </p:nvSpPr>
          <p:spPr>
            <a:xfrm>
              <a:off x="47625" y="3819523"/>
              <a:ext cx="1733700" cy="3009900"/>
            </a:xfrm>
            <a:prstGeom prst="rect">
              <a:avLst/>
            </a:prstGeom>
            <a:noFill/>
            <a:ln>
              <a:noFill/>
            </a:ln>
          </p:spPr>
        </p:sp>
      </p:grpSp>
      <p:sp>
        <p:nvSpPr>
          <p:cNvPr id="166" name="Google Shape;166;p1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67" name="Google Shape;167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"/>
          <p:cNvSpPr txBox="1"/>
          <p:nvPr/>
        </p:nvSpPr>
        <p:spPr>
          <a:xfrm>
            <a:off x="2509807" y="1041533"/>
            <a:ext cx="5029200" cy="4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i="0" sz="28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i="0" lang="en-US" sz="2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i="0" lang="en-US" sz="2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i="0" lang="en-US" sz="2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Tools and Technologies</a:t>
            </a:r>
            <a:endParaRPr i="0" sz="28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i="0" lang="en-US" sz="2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Portfolio design and Layout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Features and Functionality</a:t>
            </a:r>
            <a:endParaRPr i="0" sz="28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i="0" lang="en-US" sz="2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Screenshots</a:t>
            </a:r>
            <a:endParaRPr i="0" sz="28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i="0" lang="en-US" sz="2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Github Link</a:t>
            </a:r>
            <a:endParaRPr i="0" sz="28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80" name="Google Shape;8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 txBox="1"/>
          <p:nvPr>
            <p:ph type="title"/>
          </p:nvPr>
        </p:nvSpPr>
        <p:spPr>
          <a:xfrm>
            <a:off x="755332" y="385444"/>
            <a:ext cx="106812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>
            <p:ph idx="7" type="sldNum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676275" y="1695501"/>
            <a:ext cx="6871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Many students have resumes, but they look static &amp; plain.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Recruiters and faculty expect interactive, creative profiles.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I needed a modern portfolio to express my skills, hobbies, and ambitions.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90" name="Google Shape;90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Google Shape;92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 txBox="1"/>
          <p:nvPr>
            <p:ph type="title"/>
          </p:nvPr>
        </p:nvSpPr>
        <p:spPr>
          <a:xfrm>
            <a:off x="755332" y="385444"/>
            <a:ext cx="106812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/>
          <p:nvPr>
            <p:ph idx="7" type="sldNum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676275" y="1446925"/>
            <a:ext cx="10906200" cy="5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Designed and developed a web-based portfolio.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Highlights: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My personal details &amp; profile picture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My skills &amp; knowledge so far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My hobbies &amp; passions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My future career goals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Responsive, interactive, and easy to use.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755332" y="385444"/>
            <a:ext cx="106812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03" name="Google Shape;10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 txBox="1"/>
          <p:nvPr>
            <p:ph idx="7" type="sldNum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609600" y="1695450"/>
            <a:ext cx="10972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🎓 Students – Learn to build their own portfolios.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🏢 Recruiters – To evaluate skills beyond a resume.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👨‍🏫 Faculty/College – For academic project reviews.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🌍 Personal Use – Self-branding &amp; online identity.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 txBox="1"/>
          <p:nvPr>
            <p:ph type="title"/>
          </p:nvPr>
        </p:nvSpPr>
        <p:spPr>
          <a:xfrm>
            <a:off x="755332" y="385444"/>
            <a:ext cx="10681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88" name="Google Shape;18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"/>
          <p:cNvSpPr txBox="1"/>
          <p:nvPr>
            <p:ph idx="7" type="sldNum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"/>
          <p:cNvSpPr txBox="1"/>
          <p:nvPr>
            <p:ph idx="1" type="body"/>
          </p:nvPr>
        </p:nvSpPr>
        <p:spPr>
          <a:xfrm>
            <a:off x="609611" y="1348515"/>
            <a:ext cx="109728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HTML5 → Structure of webpage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CSS3 → Layout, gradient background, animations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JavaScript → Dark/Light mode toggle, Back-to-Top button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Google Fonts (Poppins) → Modern typography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VS Code → Code editor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609600" y="1577340"/>
            <a:ext cx="10972800" cy="5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Navbar – Links to About, Skills, Projects, Goals, Contact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About Section – Profile + Hobbies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Skills Section – Current programming knowledge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Projects Section – Practice work (Portfolio site)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Future Goals Section – My career roadmap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Contact Section – Email &amp; LinkedIn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Footer – Copyright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755332" y="385444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577340"/>
            <a:ext cx="10972800" cy="4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🌙 Dark/Light Mode Toggle (with memory save)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⬆️ Back-to-Top Button for smooth navigation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✨ Hover animations &amp; fade-in effects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📸 Stylish profile photo layout (rounded square)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🎨 Pleasant gradient background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📱 Responsive design for mobile &amp; desktop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