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15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8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D1B4-30DC-49FE-9EB5-FD7D1A32505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6715-18D5-4C4B-9642-F0FD809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6" y="444935"/>
            <a:ext cx="11162648" cy="6130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9366236" y="3414255"/>
            <a:ext cx="20551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Team members:</a:t>
            </a:r>
          </a:p>
          <a:p>
            <a:r>
              <a:rPr lang="en-US" sz="1600" dirty="0" err="1" smtClean="0"/>
              <a:t>Madhumathi.V</a:t>
            </a:r>
            <a:endParaRPr lang="en-US" sz="1600" dirty="0" smtClean="0"/>
          </a:p>
          <a:p>
            <a:r>
              <a:rPr lang="en-US" sz="1600" dirty="0" err="1" smtClean="0"/>
              <a:t>Kalaivani.P</a:t>
            </a:r>
            <a:endParaRPr lang="en-US" sz="1600" dirty="0" smtClean="0"/>
          </a:p>
          <a:p>
            <a:r>
              <a:rPr lang="en-US" sz="1600" dirty="0" err="1" smtClean="0"/>
              <a:t>Jothiprabha.K</a:t>
            </a:r>
            <a:endParaRPr lang="en-US" sz="1600" dirty="0" smtClean="0"/>
          </a:p>
          <a:p>
            <a:r>
              <a:rPr lang="en-US" sz="1600" dirty="0" err="1" smtClean="0"/>
              <a:t>Harshavarthini.A</a:t>
            </a:r>
            <a:endParaRPr lang="en-US" sz="1600" dirty="0" smtClean="0"/>
          </a:p>
          <a:p>
            <a:r>
              <a:rPr lang="en-US" sz="1600" dirty="0" err="1" smtClean="0"/>
              <a:t>Kanishka.S</a:t>
            </a:r>
            <a:endParaRPr lang="en-US" sz="1600" dirty="0" smtClean="0"/>
          </a:p>
          <a:p>
            <a:r>
              <a:rPr lang="en-US" sz="1600" dirty="0" err="1" smtClean="0"/>
              <a:t>Keerthidha.C.B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 flipH="1">
            <a:off x="957791" y="4019910"/>
            <a:ext cx="2438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Flash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89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009" y="2430622"/>
            <a:ext cx="997048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LOGIN PAGE OF A OTT PLATFORM 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USING FIGMA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4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4372" r="21440" b="11628"/>
          <a:stretch/>
        </p:blipFill>
        <p:spPr>
          <a:xfrm>
            <a:off x="838200" y="224288"/>
            <a:ext cx="10698192" cy="6438120"/>
          </a:xfrm>
        </p:spPr>
      </p:pic>
    </p:spTree>
    <p:extLst>
      <p:ext uri="{BB962C8B-B14F-4D97-AF65-F5344CB8AC3E}">
        <p14:creationId xmlns:p14="http://schemas.microsoft.com/office/powerpoint/2010/main" val="14232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"/>
          <a:stretch/>
        </p:blipFill>
        <p:spPr>
          <a:xfrm>
            <a:off x="1548035" y="175343"/>
            <a:ext cx="9095929" cy="6415237"/>
          </a:xfrm>
        </p:spPr>
      </p:pic>
    </p:spTree>
    <p:extLst>
      <p:ext uri="{BB962C8B-B14F-4D97-AF65-F5344CB8AC3E}">
        <p14:creationId xmlns:p14="http://schemas.microsoft.com/office/powerpoint/2010/main" val="144573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956" y="1086928"/>
            <a:ext cx="6581298" cy="455490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t="1006" r="43949" b="7170"/>
          <a:stretch/>
        </p:blipFill>
        <p:spPr>
          <a:xfrm>
            <a:off x="415506" y="345057"/>
            <a:ext cx="4760342" cy="629728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83548" y="2966710"/>
            <a:ext cx="1956816" cy="105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5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9" t="3494" r="3648" b="10341"/>
          <a:stretch/>
        </p:blipFill>
        <p:spPr>
          <a:xfrm>
            <a:off x="912377" y="426737"/>
            <a:ext cx="4236093" cy="6051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79" y="954574"/>
            <a:ext cx="6480313" cy="451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348967" y="2584175"/>
            <a:ext cx="1634390" cy="874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2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4" t="15042" r="21648" b="12068"/>
          <a:stretch/>
        </p:blipFill>
        <p:spPr>
          <a:xfrm>
            <a:off x="1987825" y="477077"/>
            <a:ext cx="8329126" cy="5665305"/>
          </a:xfrm>
        </p:spPr>
      </p:pic>
    </p:spTree>
    <p:extLst>
      <p:ext uri="{BB962C8B-B14F-4D97-AF65-F5344CB8AC3E}">
        <p14:creationId xmlns:p14="http://schemas.microsoft.com/office/powerpoint/2010/main" val="246967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06211" y="2967335"/>
            <a:ext cx="3379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29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krutoo 15</dc:creator>
  <cp:lastModifiedBy>krutoo 15</cp:lastModifiedBy>
  <cp:revision>6</cp:revision>
  <dcterms:created xsi:type="dcterms:W3CDTF">2022-11-03T21:09:55Z</dcterms:created>
  <dcterms:modified xsi:type="dcterms:W3CDTF">2022-11-03T21:58:12Z</dcterms:modified>
</cp:coreProperties>
</file>