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364" autoAdjust="0"/>
  </p:normalViewPr>
  <p:slideViewPr>
    <p:cSldViewPr>
      <p:cViewPr varScale="1">
        <p:scale>
          <a:sx n="81" d="100"/>
          <a:sy n="81" d="100"/>
        </p:scale>
        <p:origin x="-276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err="1" smtClean="0"/>
              <a:t>Kavinayan</a:t>
            </a:r>
            <a:r>
              <a:rPr lang="en-US" sz="2400" b="1" dirty="0" smtClean="0"/>
              <a:t> K</a:t>
            </a:r>
          </a:p>
          <a:p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222403081/6705D93DFF141B69EAD47D381DCAEB22</a:t>
            </a:r>
          </a:p>
          <a:p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DEPARTMENT: Computer Science with Data Science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US" sz="2400" b="1" dirty="0" smtClean="0"/>
              <a:t>: </a:t>
            </a:r>
            <a:r>
              <a:rPr lang="en-US" sz="2400" b="1" dirty="0" smtClean="0"/>
              <a:t>Sri Ram College of Arts and Science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895600"/>
            <a:ext cx="80581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469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30</cp:revision>
  <dcterms:created xsi:type="dcterms:W3CDTF">2024-03-29T15:07:22Z</dcterms:created>
  <dcterms:modified xsi:type="dcterms:W3CDTF">2025-09-13T05:46:05Z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