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A200-B6C0-BF3A-B4B2-1E3B26DD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Web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A29-0B47-F8D5-EF79-3FF7ADF8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STUDENTS</a:t>
            </a:r>
            <a:r>
              <a:rPr lang="en-GB" dirty="0"/>
              <a:t> </a:t>
            </a:r>
            <a:r>
              <a:rPr lang="en-GB" sz="2800" dirty="0" err="1"/>
              <a:t>NAME:</a:t>
            </a:r>
            <a:r>
              <a:rPr lang="en-GB" sz="2800" b="1" dirty="0" err="1"/>
              <a:t>s</a:t>
            </a:r>
            <a:r>
              <a:rPr lang="en-GB" b="1" dirty="0" err="1"/>
              <a:t>.</a:t>
            </a:r>
            <a:r>
              <a:rPr lang="en-GB" sz="2800" b="1" dirty="0" err="1"/>
              <a:t>KALAIYARASI</a:t>
            </a:r>
            <a:endParaRPr lang="en-GB" sz="2800" b="1" dirty="0"/>
          </a:p>
          <a:p>
            <a:pPr marL="0" indent="0">
              <a:buNone/>
            </a:pPr>
            <a:r>
              <a:rPr lang="en-GB" sz="2800" dirty="0"/>
              <a:t>REGISTER AND NIMD:</a:t>
            </a:r>
          </a:p>
          <a:p>
            <a:pPr marL="0" indent="0">
              <a:buNone/>
            </a:pPr>
            <a:r>
              <a:rPr lang="en-GB" sz="2800" dirty="0"/>
              <a:t>24131131802522008/asanm113241311802522008</a:t>
            </a:r>
          </a:p>
          <a:p>
            <a:pPr marL="0" indent="0">
              <a:buNone/>
            </a:pPr>
            <a:r>
              <a:rPr lang="en-GB" sz="2800" dirty="0" err="1"/>
              <a:t>DEPARTMENT:BSc</a:t>
            </a:r>
            <a:r>
              <a:rPr lang="en-GB" sz="2800" dirty="0"/>
              <a:t> COMPUTER SCIENCE </a:t>
            </a:r>
          </a:p>
          <a:p>
            <a:pPr marL="0" indent="0">
              <a:buNone/>
            </a:pPr>
            <a:r>
              <a:rPr lang="en-GB" sz="2800" dirty="0"/>
              <a:t>COLLEGE:</a:t>
            </a:r>
            <a:r>
              <a:rPr lang="en-GB" sz="2800" b="1" dirty="0"/>
              <a:t>113-VALLALAR</a:t>
            </a:r>
            <a:r>
              <a:rPr lang="en-GB" sz="2800" dirty="0"/>
              <a:t> </a:t>
            </a:r>
            <a:r>
              <a:rPr lang="en-GB" sz="2800" b="1" dirty="0"/>
              <a:t>ARTS</a:t>
            </a:r>
            <a:r>
              <a:rPr lang="en-GB" sz="2800" dirty="0"/>
              <a:t> </a:t>
            </a:r>
            <a:r>
              <a:rPr lang="en-GB" sz="2800" b="1" dirty="0"/>
              <a:t>AND</a:t>
            </a:r>
            <a:r>
              <a:rPr lang="en-GB" sz="2800" dirty="0"/>
              <a:t> </a:t>
            </a:r>
            <a:r>
              <a:rPr lang="en-GB" sz="2800" b="1" dirty="0"/>
              <a:t>SCIENCE</a:t>
            </a:r>
            <a:r>
              <a:rPr lang="en-GB" sz="2800" dirty="0"/>
              <a:t> </a:t>
            </a:r>
            <a:r>
              <a:rPr lang="en-GB" sz="2800" b="1" dirty="0"/>
              <a:t>COLLEGE</a:t>
            </a:r>
            <a:r>
              <a:rPr lang="en-GB" sz="2800" dirty="0"/>
              <a:t>,</a:t>
            </a:r>
            <a:r>
              <a:rPr lang="en-GB" sz="2800" b="1" dirty="0"/>
              <a:t>ANNAMALAI</a:t>
            </a:r>
            <a:r>
              <a:rPr lang="en-GB" sz="2800" dirty="0"/>
              <a:t> </a:t>
            </a:r>
            <a:r>
              <a:rPr lang="en-GB" sz="2800" b="1" dirty="0"/>
              <a:t>UNIVERSITY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539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BAEA-6236-C855-04E9-6D00EB78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Latest Trends (2025)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185C8-1366-02A7-9308-D96738ED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Dark Mode: Saves energy &amp; looks modern.
Minimalism: Simple, clean design with fewer distractions.
AI &amp; </a:t>
            </a:r>
            <a:r>
              <a:rPr lang="en-GB" dirty="0" err="1"/>
              <a:t>Chatbots</a:t>
            </a:r>
            <a:r>
              <a:rPr lang="en-GB" dirty="0"/>
              <a:t>: Auto-reply, personalization, better support.
Voice Search Optimization: For smart devices (Alexa, Google).
3D Visuals &amp; Animations: Make websites more engaging.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3443-3409-D684-725A-65440833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Advantage of Good web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C8AE-3B5A-ACA7-C595-1AAB69F3E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Better User Experience: Easy to use, users stay longer.
Builds Brand Identity: Professional look increases trust.
Higher SEO Ranking: Google ranks user-friendly sites higher.
Increases Traffic &amp; Sales: More visitors = more business.</a:t>
            </a:r>
          </a:p>
        </p:txBody>
      </p:sp>
    </p:spTree>
    <p:extLst>
      <p:ext uri="{BB962C8B-B14F-4D97-AF65-F5344CB8AC3E}">
        <p14:creationId xmlns:p14="http://schemas.microsoft.com/office/powerpoint/2010/main" val="320788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C273-FAD2-2728-4D08-946172E3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AE3C3B-7E76-F678-0D08-7B19356A0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8317" y="-216000"/>
            <a:ext cx="5247404" cy="70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4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196D-DAC7-CFD8-8FA7-247B21049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B74EAC-072A-863D-C285-5811F772F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9998" y="609600"/>
            <a:ext cx="6190002" cy="935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3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3038-602A-3A7F-488B-1CDB3C0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F704-F421-B707-7393-44E418F8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01141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Web design = blend of creativity + technology
A designer must combine aesthetic (design) with functionality (tech).
Future: AI-powered websites, responsive layouts, and user-</a:t>
            </a:r>
            <a:r>
              <a:rPr lang="en-GB" dirty="0" err="1"/>
              <a:t>centered</a:t>
            </a:r>
            <a:r>
              <a:rPr lang="en-GB" dirty="0"/>
              <a:t> design will dominate.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7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A6CD-E2AB-E91C-D461-16024F48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0" y="712212"/>
            <a:ext cx="5494002" cy="961787"/>
          </a:xfrm>
        </p:spPr>
        <p:txBody>
          <a:bodyPr>
            <a:normAutofit/>
          </a:bodyPr>
          <a:lstStyle/>
          <a:p>
            <a:r>
              <a:rPr lang="en-GB" sz="4000" dirty="0"/>
              <a:t>Project title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9772-E919-A8DD-A285-23C0994E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000" y="1488613"/>
            <a:ext cx="598000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WEB DESIGN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8D026-6D38-1997-E10E-C3BE103FB568}"/>
              </a:ext>
            </a:extLst>
          </p:cNvPr>
          <p:cNvSpPr txBox="1"/>
          <p:nvPr/>
        </p:nvSpPr>
        <p:spPr>
          <a:xfrm>
            <a:off x="5196600" y="2532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50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524E-1CE0-6FB2-A308-6B891E2C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000" y="609600"/>
            <a:ext cx="5350002" cy="1172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AGENDA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1CB2F-92C7-98FF-3369-C71CE562E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9999" y="1620294"/>
            <a:ext cx="6592002" cy="4931706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solidFill>
                  <a:schemeClr val="accent1"/>
                </a:solidFill>
              </a:rPr>
              <a:t>Introduction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Principle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2800" dirty="0">
                <a:solidFill>
                  <a:schemeClr val="accent1"/>
                </a:solidFill>
              </a:rPr>
              <a:t>Of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2800" dirty="0">
                <a:solidFill>
                  <a:schemeClr val="accent1"/>
                </a:solidFill>
              </a:rPr>
              <a:t>Good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2800" dirty="0">
                <a:solidFill>
                  <a:schemeClr val="accent1"/>
                </a:solidFill>
              </a:rPr>
              <a:t>Web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sz="2800" dirty="0">
                <a:solidFill>
                  <a:schemeClr val="accent1"/>
                </a:solidFill>
              </a:rPr>
              <a:t>design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Types of website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Web design process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Key Elements in web design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Latest Trends(2025)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Tools and technologies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Advantage Of Good Web design </a:t>
            </a:r>
          </a:p>
          <a:p>
            <a:r>
              <a:rPr lang="en-GB" sz="2800" dirty="0">
                <a:solidFill>
                  <a:schemeClr val="accent1"/>
                </a:solidFill>
              </a:rPr>
              <a:t>Conclusion 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2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428D-32D8-C359-62E5-51CFBC1B2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F0613B-971F-E57F-D46C-15EB476B2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34" y="1764763"/>
            <a:ext cx="8596668" cy="38807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4000" dirty="0"/>
              <a:t>Web design = creating &amp; arranging content for websites
Focus:</a:t>
            </a:r>
            <a:r>
              <a:rPr lang="en-GB" sz="2800" dirty="0"/>
              <a:t>
User Interface (UI): The look of the site (layout, fonts, </a:t>
            </a:r>
            <a:r>
              <a:rPr lang="en-GB" sz="2800" dirty="0" err="1"/>
              <a:t>colors</a:t>
            </a:r>
            <a:r>
              <a:rPr lang="en-GB" sz="2800" dirty="0"/>
              <a:t>, images).
User Experience (UX): How easy &amp; smooth it is to use (navigation, speed, accessibility).
 Together, UI + UX decide whether users stay on a website or leave.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F33E3-5E7D-EB33-0DDF-B8136EF068B6}"/>
              </a:ext>
            </a:extLst>
          </p:cNvPr>
          <p:cNvSpPr txBox="1"/>
          <p:nvPr/>
        </p:nvSpPr>
        <p:spPr>
          <a:xfrm>
            <a:off x="260143" y="1764763"/>
            <a:ext cx="893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21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0F3C-2E80-D4EC-DE3E-5A9F65975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Principle of Good Web design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1CB13-9EEC-0E4D-15BD-A560E5AC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2000"/>
            <a:ext cx="8596668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5100" dirty="0"/>
              <a:t>Simplicity: Avoid clutter → clean design = better understanding.
Consistency: Uniform style in fonts, </a:t>
            </a:r>
            <a:r>
              <a:rPr lang="en-GB" sz="5100" dirty="0" err="1"/>
              <a:t>colors</a:t>
            </a:r>
            <a:r>
              <a:rPr lang="en-GB" sz="5100" dirty="0"/>
              <a:t>, and layout builds professionalism.
Responsive: Works on mobiles, tablets, and desktops.
Fast loading: Users leave if a site is slow. Optimize images &amp; code.
Accessibility: Everyone, including people with disabilities, should be able to use the site.</a:t>
            </a:r>
          </a:p>
          <a:p>
            <a:pPr marL="0" indent="0">
              <a:buNone/>
            </a:pP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22611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708C-B86D-8DE8-1990-EE3698B1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Types of website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9645-BA23-7359-AD1D-1C2DF653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/>
              <a:t>Static: Fixed pages (HTML, CSS) – simple &amp; fast, but not interactive.
Dynamic: Content changes automatically (PHP, JS, CMS like WordPress).
Responsive: Adjusts layout according to screen size (Bootstrap, CSS media queries).
E-commerce: Online shopping sites (Amazon, Flipkart).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9384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721A-B3E2-B576-7C6D-02B0066E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4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Web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EBDB-2988-2775-6BEF-3765F6F9E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34" y="1350000"/>
            <a:ext cx="8596668" cy="8009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Planning: Create a sitemap &amp; wireframe (blueprint of website).
Designing: Select layout, </a:t>
            </a:r>
            <a:r>
              <a:rPr lang="en-GB" b="1" dirty="0" err="1"/>
              <a:t>colors</a:t>
            </a:r>
            <a:r>
              <a:rPr lang="en-GB" b="1" dirty="0"/>
              <a:t>, UI/UX elements.
 Development: Code using HTML, CSS, JS (and frameworks).
Testing: Check speed, errors, and device compatibility.
Launch &amp; Maintenance: Publish site and update regularly.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297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D77B-9789-6C35-F7CA-6E23229B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Tools and technologies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9DDE-2E4C-7C21-699F-88478C50B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32" y="1600199"/>
            <a:ext cx="8290668" cy="36576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Languages: HTML (structure), CSS (style), JS (interactivity).
Frameworks: Bootstrap (responsive), React &amp; Angular (dynamic apps).
Design Tools: </a:t>
            </a:r>
            <a:r>
              <a:rPr lang="en-GB" dirty="0" err="1"/>
              <a:t>Figma</a:t>
            </a:r>
            <a:r>
              <a:rPr lang="en-GB" dirty="0"/>
              <a:t>, Adobe XD, </a:t>
            </a:r>
            <a:r>
              <a:rPr lang="en-GB" dirty="0" err="1"/>
              <a:t>Canva</a:t>
            </a:r>
            <a:r>
              <a:rPr lang="en-GB" dirty="0"/>
              <a:t> for </a:t>
            </a:r>
            <a:r>
              <a:rPr lang="en-GB" dirty="0" err="1"/>
              <a:t>mockups</a:t>
            </a:r>
            <a:r>
              <a:rPr lang="en-GB" dirty="0"/>
              <a:t> &amp; UI design.
CMS: WordPress, </a:t>
            </a:r>
            <a:r>
              <a:rPr lang="en-GB" dirty="0" err="1"/>
              <a:t>Wix</a:t>
            </a:r>
            <a:r>
              <a:rPr lang="en-GB" dirty="0"/>
              <a:t> – build websites without coding.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77A8-217C-4D41-0362-669EB24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Key elements In web design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704C-2764-CC15-97A3-22F0EAD7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Header &amp; Footer: Basic info, navigation, contact details.
Navigation Bar: Menu to move across pages.
Content Area: Main text, images, videos.
Multimedia: Visuals to make it engaging.
Forms &amp; Buttons: For user interaction (login, contact, buy now).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93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Web design </vt:lpstr>
      <vt:lpstr>Project title </vt:lpstr>
      <vt:lpstr>AGENDA </vt:lpstr>
      <vt:lpstr>Introduction </vt:lpstr>
      <vt:lpstr>Principle of Good Web design </vt:lpstr>
      <vt:lpstr>Types of website </vt:lpstr>
      <vt:lpstr>Web Design </vt:lpstr>
      <vt:lpstr>Tools and technologies </vt:lpstr>
      <vt:lpstr>Key elements In web design </vt:lpstr>
      <vt:lpstr>Latest Trends (2025)</vt:lpstr>
      <vt:lpstr>Advantage of Good web Design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Name: REGISTER AND NMID: 2413 1131802522008/asanm113241131802522008</dc:title>
  <dc:creator>Kalaiyarasi Sankar</dc:creator>
  <cp:lastModifiedBy>Kalaiyarasi Sankar</cp:lastModifiedBy>
  <cp:revision>4</cp:revision>
  <dcterms:created xsi:type="dcterms:W3CDTF">2025-08-31T02:03:50Z</dcterms:created>
  <dcterms:modified xsi:type="dcterms:W3CDTF">2025-08-31T03:38:20Z</dcterms:modified>
</cp:coreProperties>
</file>