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13" Type="http://schemas.openxmlformats.org/officeDocument/2006/relationships/image" Target="../media/image12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12" Type="http://schemas.openxmlformats.org/officeDocument/2006/relationships/image" Target="../media/image11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11" Type="http://schemas.openxmlformats.org/officeDocument/2006/relationships/image" Target="../media/image10.png" /><Relationship Id="rId5" Type="http://schemas.openxmlformats.org/officeDocument/2006/relationships/image" Target="../media/image4.png" /><Relationship Id="rId10" Type="http://schemas.openxmlformats.org/officeDocument/2006/relationships/image" Target="../media/image9.png" /><Relationship Id="rId4" Type="http://schemas.openxmlformats.org/officeDocument/2006/relationships/image" Target="../media/image3.png" /><Relationship Id="rId9" Type="http://schemas.openxmlformats.org/officeDocument/2006/relationships/image" Target="../media/image8.png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14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654F3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654F3C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rgbClr val="654F3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654F3C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rgbClr val="654F3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137831" y="2061763"/>
            <a:ext cx="1028065" cy="916305"/>
          </a:xfrm>
          <a:custGeom>
            <a:avLst/>
            <a:gdLst/>
            <a:ahLst/>
            <a:cxnLst/>
            <a:rect l="l" t="t" r="r" b="b"/>
            <a:pathLst>
              <a:path w="1028065" h="916305">
                <a:moveTo>
                  <a:pt x="286805" y="915963"/>
                </a:moveTo>
                <a:lnTo>
                  <a:pt x="286805" y="914690"/>
                </a:lnTo>
                <a:lnTo>
                  <a:pt x="254673" y="912031"/>
                </a:lnTo>
                <a:lnTo>
                  <a:pt x="222066" y="903604"/>
                </a:lnTo>
                <a:lnTo>
                  <a:pt x="155954" y="866632"/>
                </a:lnTo>
                <a:lnTo>
                  <a:pt x="115332" y="832618"/>
                </a:lnTo>
                <a:lnTo>
                  <a:pt x="77768" y="793962"/>
                </a:lnTo>
                <a:lnTo>
                  <a:pt x="46255" y="748940"/>
                </a:lnTo>
                <a:lnTo>
                  <a:pt x="23661" y="695723"/>
                </a:lnTo>
                <a:lnTo>
                  <a:pt x="13566" y="657805"/>
                </a:lnTo>
                <a:lnTo>
                  <a:pt x="5011" y="613370"/>
                </a:lnTo>
                <a:lnTo>
                  <a:pt x="0" y="564370"/>
                </a:lnTo>
                <a:lnTo>
                  <a:pt x="537" y="512756"/>
                </a:lnTo>
                <a:lnTo>
                  <a:pt x="8629" y="460482"/>
                </a:lnTo>
                <a:lnTo>
                  <a:pt x="26280" y="409499"/>
                </a:lnTo>
                <a:lnTo>
                  <a:pt x="55493" y="361761"/>
                </a:lnTo>
                <a:lnTo>
                  <a:pt x="95745" y="320360"/>
                </a:lnTo>
                <a:lnTo>
                  <a:pt x="141415" y="289303"/>
                </a:lnTo>
                <a:lnTo>
                  <a:pt x="190591" y="266998"/>
                </a:lnTo>
                <a:lnTo>
                  <a:pt x="241362" y="251855"/>
                </a:lnTo>
                <a:lnTo>
                  <a:pt x="236692" y="242446"/>
                </a:lnTo>
                <a:lnTo>
                  <a:pt x="234211" y="232282"/>
                </a:lnTo>
                <a:lnTo>
                  <a:pt x="234050" y="222753"/>
                </a:lnTo>
                <a:lnTo>
                  <a:pt x="234033" y="221719"/>
                </a:lnTo>
                <a:lnTo>
                  <a:pt x="254255" y="168029"/>
                </a:lnTo>
                <a:lnTo>
                  <a:pt x="277732" y="126904"/>
                </a:lnTo>
                <a:lnTo>
                  <a:pt x="306388" y="89151"/>
                </a:lnTo>
                <a:lnTo>
                  <a:pt x="339912" y="56176"/>
                </a:lnTo>
                <a:lnTo>
                  <a:pt x="377991" y="29388"/>
                </a:lnTo>
                <a:lnTo>
                  <a:pt x="420310" y="10193"/>
                </a:lnTo>
                <a:lnTo>
                  <a:pt x="466558" y="0"/>
                </a:lnTo>
                <a:lnTo>
                  <a:pt x="516421" y="214"/>
                </a:lnTo>
                <a:lnTo>
                  <a:pt x="569835" y="10644"/>
                </a:lnTo>
                <a:lnTo>
                  <a:pt x="615481" y="28513"/>
                </a:lnTo>
                <a:lnTo>
                  <a:pt x="654305" y="52787"/>
                </a:lnTo>
                <a:lnTo>
                  <a:pt x="687250" y="82432"/>
                </a:lnTo>
                <a:lnTo>
                  <a:pt x="688388" y="83813"/>
                </a:lnTo>
                <a:lnTo>
                  <a:pt x="506647" y="83813"/>
                </a:lnTo>
                <a:lnTo>
                  <a:pt x="456589" y="87313"/>
                </a:lnTo>
                <a:lnTo>
                  <a:pt x="412016" y="107363"/>
                </a:lnTo>
                <a:lnTo>
                  <a:pt x="373805" y="140144"/>
                </a:lnTo>
                <a:lnTo>
                  <a:pt x="342836" y="181838"/>
                </a:lnTo>
                <a:lnTo>
                  <a:pt x="404021" y="181838"/>
                </a:lnTo>
                <a:lnTo>
                  <a:pt x="425747" y="186139"/>
                </a:lnTo>
                <a:lnTo>
                  <a:pt x="447592" y="200667"/>
                </a:lnTo>
                <a:lnTo>
                  <a:pt x="461718" y="222753"/>
                </a:lnTo>
                <a:lnTo>
                  <a:pt x="466736" y="251006"/>
                </a:lnTo>
                <a:lnTo>
                  <a:pt x="462103" y="277111"/>
                </a:lnTo>
                <a:lnTo>
                  <a:pt x="449395" y="297843"/>
                </a:lnTo>
                <a:lnTo>
                  <a:pt x="430400" y="311814"/>
                </a:lnTo>
                <a:lnTo>
                  <a:pt x="406907" y="317630"/>
                </a:lnTo>
                <a:lnTo>
                  <a:pt x="351978" y="320993"/>
                </a:lnTo>
                <a:lnTo>
                  <a:pt x="298086" y="327137"/>
                </a:lnTo>
                <a:lnTo>
                  <a:pt x="246692" y="337785"/>
                </a:lnTo>
                <a:lnTo>
                  <a:pt x="199257" y="354656"/>
                </a:lnTo>
                <a:lnTo>
                  <a:pt x="157243" y="379472"/>
                </a:lnTo>
                <a:lnTo>
                  <a:pt x="122109" y="413954"/>
                </a:lnTo>
                <a:lnTo>
                  <a:pt x="98862" y="454989"/>
                </a:lnTo>
                <a:lnTo>
                  <a:pt x="86948" y="500349"/>
                </a:lnTo>
                <a:lnTo>
                  <a:pt x="83969" y="547360"/>
                </a:lnTo>
                <a:lnTo>
                  <a:pt x="87532" y="593345"/>
                </a:lnTo>
                <a:lnTo>
                  <a:pt x="95134" y="635042"/>
                </a:lnTo>
                <a:lnTo>
                  <a:pt x="120178" y="707679"/>
                </a:lnTo>
                <a:lnTo>
                  <a:pt x="143125" y="740122"/>
                </a:lnTo>
                <a:lnTo>
                  <a:pt x="172754" y="770417"/>
                </a:lnTo>
                <a:lnTo>
                  <a:pt x="208275" y="800115"/>
                </a:lnTo>
                <a:lnTo>
                  <a:pt x="242405" y="820652"/>
                </a:lnTo>
                <a:lnTo>
                  <a:pt x="277936" y="829737"/>
                </a:lnTo>
                <a:lnTo>
                  <a:pt x="482914" y="829737"/>
                </a:lnTo>
                <a:lnTo>
                  <a:pt x="474780" y="836750"/>
                </a:lnTo>
                <a:lnTo>
                  <a:pt x="433391" y="866632"/>
                </a:lnTo>
                <a:lnTo>
                  <a:pt x="387723" y="891916"/>
                </a:lnTo>
                <a:lnTo>
                  <a:pt x="338590" y="909420"/>
                </a:lnTo>
                <a:lnTo>
                  <a:pt x="286805" y="915963"/>
                </a:lnTo>
                <a:close/>
              </a:path>
              <a:path w="1028065" h="916305">
                <a:moveTo>
                  <a:pt x="781814" y="318326"/>
                </a:moveTo>
                <a:lnTo>
                  <a:pt x="752824" y="314287"/>
                </a:lnTo>
                <a:lnTo>
                  <a:pt x="724470" y="300144"/>
                </a:lnTo>
                <a:lnTo>
                  <a:pt x="702327" y="270527"/>
                </a:lnTo>
                <a:lnTo>
                  <a:pt x="677302" y="217532"/>
                </a:lnTo>
                <a:lnTo>
                  <a:pt x="651587" y="173460"/>
                </a:lnTo>
                <a:lnTo>
                  <a:pt x="623423" y="138182"/>
                </a:lnTo>
                <a:lnTo>
                  <a:pt x="591052" y="111568"/>
                </a:lnTo>
                <a:lnTo>
                  <a:pt x="552712" y="93488"/>
                </a:lnTo>
                <a:lnTo>
                  <a:pt x="506647" y="83813"/>
                </a:lnTo>
                <a:lnTo>
                  <a:pt x="688388" y="83813"/>
                </a:lnTo>
                <a:lnTo>
                  <a:pt x="715260" y="116414"/>
                </a:lnTo>
                <a:lnTo>
                  <a:pt x="739280" y="153697"/>
                </a:lnTo>
                <a:lnTo>
                  <a:pt x="760253" y="193248"/>
                </a:lnTo>
                <a:lnTo>
                  <a:pt x="779124" y="234031"/>
                </a:lnTo>
                <a:lnTo>
                  <a:pt x="784657" y="234880"/>
                </a:lnTo>
                <a:lnTo>
                  <a:pt x="836718" y="234880"/>
                </a:lnTo>
                <a:lnTo>
                  <a:pt x="879318" y="243676"/>
                </a:lnTo>
                <a:lnTo>
                  <a:pt x="919913" y="261285"/>
                </a:lnTo>
                <a:lnTo>
                  <a:pt x="954088" y="286674"/>
                </a:lnTo>
                <a:lnTo>
                  <a:pt x="979493" y="317206"/>
                </a:lnTo>
                <a:lnTo>
                  <a:pt x="817744" y="317206"/>
                </a:lnTo>
                <a:lnTo>
                  <a:pt x="811805" y="317630"/>
                </a:lnTo>
                <a:lnTo>
                  <a:pt x="805866" y="317630"/>
                </a:lnTo>
                <a:lnTo>
                  <a:pt x="781814" y="318326"/>
                </a:lnTo>
                <a:close/>
              </a:path>
              <a:path w="1028065" h="916305">
                <a:moveTo>
                  <a:pt x="404021" y="181838"/>
                </a:moveTo>
                <a:lnTo>
                  <a:pt x="342836" y="181838"/>
                </a:lnTo>
                <a:lnTo>
                  <a:pt x="353080" y="181279"/>
                </a:lnTo>
                <a:lnTo>
                  <a:pt x="363404" y="180880"/>
                </a:lnTo>
                <a:lnTo>
                  <a:pt x="377176" y="180561"/>
                </a:lnTo>
                <a:lnTo>
                  <a:pt x="397575" y="180561"/>
                </a:lnTo>
                <a:lnTo>
                  <a:pt x="404021" y="181838"/>
                </a:lnTo>
                <a:close/>
              </a:path>
              <a:path w="1028065" h="916305">
                <a:moveTo>
                  <a:pt x="836718" y="234880"/>
                </a:moveTo>
                <a:lnTo>
                  <a:pt x="784657" y="234880"/>
                </a:lnTo>
                <a:lnTo>
                  <a:pt x="794837" y="234031"/>
                </a:lnTo>
                <a:lnTo>
                  <a:pt x="801218" y="234031"/>
                </a:lnTo>
                <a:lnTo>
                  <a:pt x="811506" y="233375"/>
                </a:lnTo>
                <a:lnTo>
                  <a:pt x="813359" y="233375"/>
                </a:lnTo>
                <a:lnTo>
                  <a:pt x="817702" y="233236"/>
                </a:lnTo>
                <a:lnTo>
                  <a:pt x="825375" y="233375"/>
                </a:lnTo>
                <a:lnTo>
                  <a:pt x="832609" y="234031"/>
                </a:lnTo>
                <a:lnTo>
                  <a:pt x="836718" y="234880"/>
                </a:lnTo>
                <a:close/>
              </a:path>
              <a:path w="1028065" h="916305">
                <a:moveTo>
                  <a:pt x="1013978" y="584969"/>
                </a:moveTo>
                <a:lnTo>
                  <a:pt x="923865" y="584969"/>
                </a:lnTo>
                <a:lnTo>
                  <a:pt x="937750" y="538555"/>
                </a:lnTo>
                <a:lnTo>
                  <a:pt x="937865" y="538172"/>
                </a:lnTo>
                <a:lnTo>
                  <a:pt x="942271" y="490021"/>
                </a:lnTo>
                <a:lnTo>
                  <a:pt x="937051" y="440438"/>
                </a:lnTo>
                <a:lnTo>
                  <a:pt x="922168" y="389344"/>
                </a:lnTo>
                <a:lnTo>
                  <a:pt x="885563" y="339323"/>
                </a:lnTo>
                <a:lnTo>
                  <a:pt x="822871" y="317630"/>
                </a:lnTo>
                <a:lnTo>
                  <a:pt x="817744" y="317206"/>
                </a:lnTo>
                <a:lnTo>
                  <a:pt x="979493" y="317206"/>
                </a:lnTo>
                <a:lnTo>
                  <a:pt x="1001952" y="360064"/>
                </a:lnTo>
                <a:lnTo>
                  <a:pt x="1016482" y="405609"/>
                </a:lnTo>
                <a:lnTo>
                  <a:pt x="1025058" y="450562"/>
                </a:lnTo>
                <a:lnTo>
                  <a:pt x="1027695" y="494889"/>
                </a:lnTo>
                <a:lnTo>
                  <a:pt x="1024436" y="538172"/>
                </a:lnTo>
                <a:lnTo>
                  <a:pt x="1024407" y="538555"/>
                </a:lnTo>
                <a:lnTo>
                  <a:pt x="1015209" y="581524"/>
                </a:lnTo>
                <a:lnTo>
                  <a:pt x="1013978" y="584969"/>
                </a:lnTo>
                <a:close/>
              </a:path>
              <a:path w="1028065" h="916305">
                <a:moveTo>
                  <a:pt x="829134" y="823215"/>
                </a:moveTo>
                <a:lnTo>
                  <a:pt x="672787" y="823215"/>
                </a:lnTo>
                <a:lnTo>
                  <a:pt x="691759" y="819953"/>
                </a:lnTo>
                <a:lnTo>
                  <a:pt x="710814" y="812394"/>
                </a:lnTo>
                <a:lnTo>
                  <a:pt x="766761" y="765610"/>
                </a:lnTo>
                <a:lnTo>
                  <a:pt x="795847" y="722882"/>
                </a:lnTo>
                <a:lnTo>
                  <a:pt x="816268" y="677611"/>
                </a:lnTo>
                <a:lnTo>
                  <a:pt x="827113" y="635042"/>
                </a:lnTo>
                <a:lnTo>
                  <a:pt x="834729" y="611717"/>
                </a:lnTo>
                <a:lnTo>
                  <a:pt x="849226" y="593880"/>
                </a:lnTo>
                <a:lnTo>
                  <a:pt x="869533" y="582409"/>
                </a:lnTo>
                <a:lnTo>
                  <a:pt x="894577" y="578178"/>
                </a:lnTo>
                <a:lnTo>
                  <a:pt x="901539" y="578643"/>
                </a:lnTo>
                <a:lnTo>
                  <a:pt x="909221" y="579983"/>
                </a:lnTo>
                <a:lnTo>
                  <a:pt x="916903" y="582119"/>
                </a:lnTo>
                <a:lnTo>
                  <a:pt x="923865" y="584969"/>
                </a:lnTo>
                <a:lnTo>
                  <a:pt x="1013978" y="584969"/>
                </a:lnTo>
                <a:lnTo>
                  <a:pt x="1000116" y="623763"/>
                </a:lnTo>
                <a:lnTo>
                  <a:pt x="979143" y="665235"/>
                </a:lnTo>
                <a:lnTo>
                  <a:pt x="952304" y="705908"/>
                </a:lnTo>
                <a:lnTo>
                  <a:pt x="890335" y="723731"/>
                </a:lnTo>
                <a:lnTo>
                  <a:pt x="869330" y="766723"/>
                </a:lnTo>
                <a:lnTo>
                  <a:pt x="843273" y="806692"/>
                </a:lnTo>
                <a:lnTo>
                  <a:pt x="829134" y="823215"/>
                </a:lnTo>
                <a:close/>
              </a:path>
              <a:path w="1028065" h="916305">
                <a:moveTo>
                  <a:pt x="482914" y="829737"/>
                </a:moveTo>
                <a:lnTo>
                  <a:pt x="277936" y="829737"/>
                </a:lnTo>
                <a:lnTo>
                  <a:pt x="315544" y="827137"/>
                </a:lnTo>
                <a:lnTo>
                  <a:pt x="355907" y="812624"/>
                </a:lnTo>
                <a:lnTo>
                  <a:pt x="399703" y="785967"/>
                </a:lnTo>
                <a:lnTo>
                  <a:pt x="447609" y="746935"/>
                </a:lnTo>
                <a:lnTo>
                  <a:pt x="500302" y="695299"/>
                </a:lnTo>
                <a:lnTo>
                  <a:pt x="518674" y="680567"/>
                </a:lnTo>
                <a:lnTo>
                  <a:pt x="539409" y="671537"/>
                </a:lnTo>
                <a:lnTo>
                  <a:pt x="539990" y="671537"/>
                </a:lnTo>
                <a:lnTo>
                  <a:pt x="560384" y="668924"/>
                </a:lnTo>
                <a:lnTo>
                  <a:pt x="597960" y="682324"/>
                </a:lnTo>
                <a:lnTo>
                  <a:pt x="619906" y="714403"/>
                </a:lnTo>
                <a:lnTo>
                  <a:pt x="623797" y="735616"/>
                </a:lnTo>
                <a:lnTo>
                  <a:pt x="623797" y="743675"/>
                </a:lnTo>
                <a:lnTo>
                  <a:pt x="626679" y="775928"/>
                </a:lnTo>
                <a:lnTo>
                  <a:pt x="541467" y="775928"/>
                </a:lnTo>
                <a:lnTo>
                  <a:pt x="511076" y="805455"/>
                </a:lnTo>
                <a:lnTo>
                  <a:pt x="482914" y="829737"/>
                </a:lnTo>
                <a:close/>
              </a:path>
              <a:path w="1028065" h="916305">
                <a:moveTo>
                  <a:pt x="675591" y="909420"/>
                </a:moveTo>
                <a:lnTo>
                  <a:pt x="674638" y="909420"/>
                </a:lnTo>
                <a:lnTo>
                  <a:pt x="639511" y="907051"/>
                </a:lnTo>
                <a:lnTo>
                  <a:pt x="592016" y="887936"/>
                </a:lnTo>
                <a:lnTo>
                  <a:pt x="562949" y="855334"/>
                </a:lnTo>
                <a:lnTo>
                  <a:pt x="547652" y="815810"/>
                </a:lnTo>
                <a:lnTo>
                  <a:pt x="541467" y="775928"/>
                </a:lnTo>
                <a:lnTo>
                  <a:pt x="626679" y="775928"/>
                </a:lnTo>
                <a:lnTo>
                  <a:pt x="627074" y="780348"/>
                </a:lnTo>
                <a:lnTo>
                  <a:pt x="632502" y="803774"/>
                </a:lnTo>
                <a:lnTo>
                  <a:pt x="641111" y="816776"/>
                </a:lnTo>
                <a:lnTo>
                  <a:pt x="653933" y="822180"/>
                </a:lnTo>
                <a:lnTo>
                  <a:pt x="672787" y="823215"/>
                </a:lnTo>
                <a:lnTo>
                  <a:pt x="829134" y="823215"/>
                </a:lnTo>
                <a:lnTo>
                  <a:pt x="813157" y="841886"/>
                </a:lnTo>
                <a:lnTo>
                  <a:pt x="779972" y="870556"/>
                </a:lnTo>
                <a:lnTo>
                  <a:pt x="746095" y="891059"/>
                </a:lnTo>
                <a:lnTo>
                  <a:pt x="711014" y="904081"/>
                </a:lnTo>
                <a:lnTo>
                  <a:pt x="675591" y="909420"/>
                </a:lnTo>
                <a:close/>
              </a:path>
            </a:pathLst>
          </a:custGeom>
          <a:solidFill>
            <a:srgbClr val="FFAB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53327" y="2099320"/>
            <a:ext cx="1450975" cy="1346200"/>
          </a:xfrm>
          <a:custGeom>
            <a:avLst/>
            <a:gdLst/>
            <a:ahLst/>
            <a:cxnLst/>
            <a:rect l="l" t="t" r="r" b="b"/>
            <a:pathLst>
              <a:path w="1450975" h="1346200">
                <a:moveTo>
                  <a:pt x="450972" y="1333500"/>
                </a:moveTo>
                <a:lnTo>
                  <a:pt x="349086" y="1333500"/>
                </a:lnTo>
                <a:lnTo>
                  <a:pt x="301827" y="1320800"/>
                </a:lnTo>
                <a:lnTo>
                  <a:pt x="256707" y="1295400"/>
                </a:lnTo>
                <a:lnTo>
                  <a:pt x="214097" y="1270000"/>
                </a:lnTo>
                <a:lnTo>
                  <a:pt x="174367" y="1231900"/>
                </a:lnTo>
                <a:lnTo>
                  <a:pt x="137889" y="1193800"/>
                </a:lnTo>
                <a:lnTo>
                  <a:pt x="105035" y="1155700"/>
                </a:lnTo>
                <a:lnTo>
                  <a:pt x="76175" y="1117600"/>
                </a:lnTo>
                <a:lnTo>
                  <a:pt x="65272" y="1104900"/>
                </a:lnTo>
                <a:lnTo>
                  <a:pt x="56120" y="1092200"/>
                </a:lnTo>
                <a:lnTo>
                  <a:pt x="48719" y="1066800"/>
                </a:lnTo>
                <a:lnTo>
                  <a:pt x="43069" y="1054100"/>
                </a:lnTo>
                <a:lnTo>
                  <a:pt x="27591" y="1003300"/>
                </a:lnTo>
                <a:lnTo>
                  <a:pt x="15540" y="952500"/>
                </a:lnTo>
                <a:lnTo>
                  <a:pt x="6921" y="901700"/>
                </a:lnTo>
                <a:lnTo>
                  <a:pt x="1740" y="850900"/>
                </a:lnTo>
                <a:lnTo>
                  <a:pt x="0" y="800100"/>
                </a:lnTo>
                <a:lnTo>
                  <a:pt x="1706" y="749300"/>
                </a:lnTo>
                <a:lnTo>
                  <a:pt x="6865" y="711200"/>
                </a:lnTo>
                <a:lnTo>
                  <a:pt x="15480" y="673100"/>
                </a:lnTo>
                <a:lnTo>
                  <a:pt x="33035" y="609600"/>
                </a:lnTo>
                <a:lnTo>
                  <a:pt x="56647" y="571500"/>
                </a:lnTo>
                <a:lnTo>
                  <a:pt x="85526" y="520700"/>
                </a:lnTo>
                <a:lnTo>
                  <a:pt x="118879" y="482600"/>
                </a:lnTo>
                <a:lnTo>
                  <a:pt x="155915" y="457200"/>
                </a:lnTo>
                <a:lnTo>
                  <a:pt x="195841" y="431800"/>
                </a:lnTo>
                <a:lnTo>
                  <a:pt x="237866" y="406400"/>
                </a:lnTo>
                <a:lnTo>
                  <a:pt x="368610" y="368300"/>
                </a:lnTo>
                <a:lnTo>
                  <a:pt x="351631" y="355600"/>
                </a:lnTo>
                <a:lnTo>
                  <a:pt x="344967" y="342900"/>
                </a:lnTo>
                <a:lnTo>
                  <a:pt x="340968" y="330200"/>
                </a:lnTo>
                <a:lnTo>
                  <a:pt x="339755" y="317500"/>
                </a:lnTo>
                <a:lnTo>
                  <a:pt x="341447" y="304800"/>
                </a:lnTo>
                <a:lnTo>
                  <a:pt x="355993" y="266700"/>
                </a:lnTo>
                <a:lnTo>
                  <a:pt x="374707" y="228600"/>
                </a:lnTo>
                <a:lnTo>
                  <a:pt x="397356" y="177800"/>
                </a:lnTo>
                <a:lnTo>
                  <a:pt x="423709" y="139700"/>
                </a:lnTo>
                <a:lnTo>
                  <a:pt x="453535" y="101600"/>
                </a:lnTo>
                <a:lnTo>
                  <a:pt x="486602" y="76200"/>
                </a:lnTo>
                <a:lnTo>
                  <a:pt x="522679" y="50800"/>
                </a:lnTo>
                <a:lnTo>
                  <a:pt x="561534" y="25400"/>
                </a:lnTo>
                <a:lnTo>
                  <a:pt x="602935" y="0"/>
                </a:lnTo>
                <a:lnTo>
                  <a:pt x="751782" y="0"/>
                </a:lnTo>
                <a:lnTo>
                  <a:pt x="804352" y="12700"/>
                </a:lnTo>
                <a:lnTo>
                  <a:pt x="850791" y="25400"/>
                </a:lnTo>
                <a:lnTo>
                  <a:pt x="891730" y="50800"/>
                </a:lnTo>
                <a:lnTo>
                  <a:pt x="927800" y="76200"/>
                </a:lnTo>
                <a:lnTo>
                  <a:pt x="644977" y="76200"/>
                </a:lnTo>
                <a:lnTo>
                  <a:pt x="602767" y="101600"/>
                </a:lnTo>
                <a:lnTo>
                  <a:pt x="563379" y="114300"/>
                </a:lnTo>
                <a:lnTo>
                  <a:pt x="527340" y="152400"/>
                </a:lnTo>
                <a:lnTo>
                  <a:pt x="495176" y="190500"/>
                </a:lnTo>
                <a:lnTo>
                  <a:pt x="467415" y="228600"/>
                </a:lnTo>
                <a:lnTo>
                  <a:pt x="444584" y="279400"/>
                </a:lnTo>
                <a:lnTo>
                  <a:pt x="594872" y="279400"/>
                </a:lnTo>
                <a:lnTo>
                  <a:pt x="617752" y="292100"/>
                </a:lnTo>
                <a:lnTo>
                  <a:pt x="633310" y="317500"/>
                </a:lnTo>
                <a:lnTo>
                  <a:pt x="639397" y="342900"/>
                </a:lnTo>
                <a:lnTo>
                  <a:pt x="639397" y="355600"/>
                </a:lnTo>
                <a:lnTo>
                  <a:pt x="637799" y="368300"/>
                </a:lnTo>
                <a:lnTo>
                  <a:pt x="632659" y="393700"/>
                </a:lnTo>
                <a:lnTo>
                  <a:pt x="625372" y="406400"/>
                </a:lnTo>
                <a:lnTo>
                  <a:pt x="617329" y="419100"/>
                </a:lnTo>
                <a:lnTo>
                  <a:pt x="607712" y="419100"/>
                </a:lnTo>
                <a:lnTo>
                  <a:pt x="594514" y="431800"/>
                </a:lnTo>
                <a:lnTo>
                  <a:pt x="511316" y="431800"/>
                </a:lnTo>
                <a:lnTo>
                  <a:pt x="472748" y="444500"/>
                </a:lnTo>
                <a:lnTo>
                  <a:pt x="430695" y="444500"/>
                </a:lnTo>
                <a:lnTo>
                  <a:pt x="386388" y="457200"/>
                </a:lnTo>
                <a:lnTo>
                  <a:pt x="341055" y="457200"/>
                </a:lnTo>
                <a:lnTo>
                  <a:pt x="295925" y="482600"/>
                </a:lnTo>
                <a:lnTo>
                  <a:pt x="252227" y="495300"/>
                </a:lnTo>
                <a:lnTo>
                  <a:pt x="211191" y="520700"/>
                </a:lnTo>
                <a:lnTo>
                  <a:pt x="174046" y="558800"/>
                </a:lnTo>
                <a:lnTo>
                  <a:pt x="142021" y="596900"/>
                </a:lnTo>
                <a:lnTo>
                  <a:pt x="116344" y="635000"/>
                </a:lnTo>
                <a:lnTo>
                  <a:pt x="98245" y="685800"/>
                </a:lnTo>
                <a:lnTo>
                  <a:pt x="90058" y="736600"/>
                </a:lnTo>
                <a:lnTo>
                  <a:pt x="85866" y="774700"/>
                </a:lnTo>
                <a:lnTo>
                  <a:pt x="85763" y="800100"/>
                </a:lnTo>
                <a:lnTo>
                  <a:pt x="85661" y="825500"/>
                </a:lnTo>
                <a:lnTo>
                  <a:pt x="89435" y="876300"/>
                </a:lnTo>
                <a:lnTo>
                  <a:pt x="97181" y="927100"/>
                </a:lnTo>
                <a:lnTo>
                  <a:pt x="108892" y="977900"/>
                </a:lnTo>
                <a:lnTo>
                  <a:pt x="124560" y="1028700"/>
                </a:lnTo>
                <a:lnTo>
                  <a:pt x="127809" y="1041400"/>
                </a:lnTo>
                <a:lnTo>
                  <a:pt x="132412" y="1054100"/>
                </a:lnTo>
                <a:lnTo>
                  <a:pt x="138288" y="1054100"/>
                </a:lnTo>
                <a:lnTo>
                  <a:pt x="145357" y="1066800"/>
                </a:lnTo>
                <a:lnTo>
                  <a:pt x="183312" y="1117600"/>
                </a:lnTo>
                <a:lnTo>
                  <a:pt x="259105" y="1193800"/>
                </a:lnTo>
                <a:lnTo>
                  <a:pt x="296141" y="1219200"/>
                </a:lnTo>
                <a:lnTo>
                  <a:pt x="332069" y="1244600"/>
                </a:lnTo>
                <a:lnTo>
                  <a:pt x="366489" y="1257300"/>
                </a:lnTo>
                <a:lnTo>
                  <a:pt x="614552" y="1257300"/>
                </a:lnTo>
                <a:lnTo>
                  <a:pt x="593230" y="1270000"/>
                </a:lnTo>
                <a:lnTo>
                  <a:pt x="548034" y="1295400"/>
                </a:lnTo>
                <a:lnTo>
                  <a:pt x="500534" y="1320800"/>
                </a:lnTo>
                <a:lnTo>
                  <a:pt x="450972" y="1333500"/>
                </a:lnTo>
                <a:close/>
              </a:path>
              <a:path w="1450975" h="1346200">
                <a:moveTo>
                  <a:pt x="1424495" y="889000"/>
                </a:moveTo>
                <a:lnTo>
                  <a:pt x="1330801" y="889000"/>
                </a:lnTo>
                <a:lnTo>
                  <a:pt x="1337551" y="876300"/>
                </a:lnTo>
                <a:lnTo>
                  <a:pt x="1343744" y="863600"/>
                </a:lnTo>
                <a:lnTo>
                  <a:pt x="1349301" y="838200"/>
                </a:lnTo>
                <a:lnTo>
                  <a:pt x="1354142" y="825500"/>
                </a:lnTo>
                <a:lnTo>
                  <a:pt x="1362671" y="774700"/>
                </a:lnTo>
                <a:lnTo>
                  <a:pt x="1365980" y="723900"/>
                </a:lnTo>
                <a:lnTo>
                  <a:pt x="1363943" y="673100"/>
                </a:lnTo>
                <a:lnTo>
                  <a:pt x="1356435" y="622300"/>
                </a:lnTo>
                <a:lnTo>
                  <a:pt x="1343329" y="571500"/>
                </a:lnTo>
                <a:lnTo>
                  <a:pt x="1324498" y="520700"/>
                </a:lnTo>
                <a:lnTo>
                  <a:pt x="1299817" y="495300"/>
                </a:lnTo>
                <a:lnTo>
                  <a:pt x="1265224" y="457200"/>
                </a:lnTo>
                <a:lnTo>
                  <a:pt x="1223948" y="444500"/>
                </a:lnTo>
                <a:lnTo>
                  <a:pt x="1177102" y="431800"/>
                </a:lnTo>
                <a:lnTo>
                  <a:pt x="1090001" y="431800"/>
                </a:lnTo>
                <a:lnTo>
                  <a:pt x="1060330" y="419100"/>
                </a:lnTo>
                <a:lnTo>
                  <a:pt x="1036866" y="406400"/>
                </a:lnTo>
                <a:lnTo>
                  <a:pt x="1019689" y="381000"/>
                </a:lnTo>
                <a:lnTo>
                  <a:pt x="995248" y="330200"/>
                </a:lnTo>
                <a:lnTo>
                  <a:pt x="971453" y="279400"/>
                </a:lnTo>
                <a:lnTo>
                  <a:pt x="947348" y="228600"/>
                </a:lnTo>
                <a:lnTo>
                  <a:pt x="921974" y="190500"/>
                </a:lnTo>
                <a:lnTo>
                  <a:pt x="894375" y="165100"/>
                </a:lnTo>
                <a:lnTo>
                  <a:pt x="863593" y="127000"/>
                </a:lnTo>
                <a:lnTo>
                  <a:pt x="828670" y="114300"/>
                </a:lnTo>
                <a:lnTo>
                  <a:pt x="788649" y="88900"/>
                </a:lnTo>
                <a:lnTo>
                  <a:pt x="742572" y="88900"/>
                </a:lnTo>
                <a:lnTo>
                  <a:pt x="689481" y="76200"/>
                </a:lnTo>
                <a:lnTo>
                  <a:pt x="927800" y="76200"/>
                </a:lnTo>
                <a:lnTo>
                  <a:pt x="959632" y="101600"/>
                </a:lnTo>
                <a:lnTo>
                  <a:pt x="987856" y="139700"/>
                </a:lnTo>
                <a:lnTo>
                  <a:pt x="1013103" y="177800"/>
                </a:lnTo>
                <a:lnTo>
                  <a:pt x="1036003" y="215900"/>
                </a:lnTo>
                <a:lnTo>
                  <a:pt x="1057189" y="254000"/>
                </a:lnTo>
                <a:lnTo>
                  <a:pt x="1077289" y="304800"/>
                </a:lnTo>
                <a:lnTo>
                  <a:pt x="1096936" y="342900"/>
                </a:lnTo>
                <a:lnTo>
                  <a:pt x="1099485" y="342900"/>
                </a:lnTo>
                <a:lnTo>
                  <a:pt x="1100333" y="355600"/>
                </a:lnTo>
                <a:lnTo>
                  <a:pt x="1228583" y="355600"/>
                </a:lnTo>
                <a:lnTo>
                  <a:pt x="1277827" y="368300"/>
                </a:lnTo>
                <a:lnTo>
                  <a:pt x="1322202" y="393700"/>
                </a:lnTo>
                <a:lnTo>
                  <a:pt x="1360933" y="431800"/>
                </a:lnTo>
                <a:lnTo>
                  <a:pt x="1390128" y="469900"/>
                </a:lnTo>
                <a:lnTo>
                  <a:pt x="1412962" y="508000"/>
                </a:lnTo>
                <a:lnTo>
                  <a:pt x="1429927" y="558800"/>
                </a:lnTo>
                <a:lnTo>
                  <a:pt x="1441516" y="609600"/>
                </a:lnTo>
                <a:lnTo>
                  <a:pt x="1448221" y="660400"/>
                </a:lnTo>
                <a:lnTo>
                  <a:pt x="1450536" y="711200"/>
                </a:lnTo>
                <a:lnTo>
                  <a:pt x="1448952" y="762000"/>
                </a:lnTo>
                <a:lnTo>
                  <a:pt x="1443962" y="800100"/>
                </a:lnTo>
                <a:lnTo>
                  <a:pt x="1436059" y="850900"/>
                </a:lnTo>
                <a:lnTo>
                  <a:pt x="1424495" y="889000"/>
                </a:lnTo>
                <a:close/>
              </a:path>
              <a:path w="1450975" h="1346200">
                <a:moveTo>
                  <a:pt x="594872" y="279400"/>
                </a:moveTo>
                <a:lnTo>
                  <a:pt x="444584" y="279400"/>
                </a:lnTo>
                <a:lnTo>
                  <a:pt x="475142" y="266700"/>
                </a:lnTo>
                <a:lnTo>
                  <a:pt x="566820" y="266700"/>
                </a:lnTo>
                <a:lnTo>
                  <a:pt x="594872" y="279400"/>
                </a:lnTo>
                <a:close/>
              </a:path>
              <a:path w="1450975" h="1346200">
                <a:moveTo>
                  <a:pt x="1228583" y="355600"/>
                </a:moveTo>
                <a:lnTo>
                  <a:pt x="1100333" y="355600"/>
                </a:lnTo>
                <a:lnTo>
                  <a:pt x="1118584" y="342900"/>
                </a:lnTo>
                <a:lnTo>
                  <a:pt x="1175244" y="342900"/>
                </a:lnTo>
                <a:lnTo>
                  <a:pt x="1228583" y="355600"/>
                </a:lnTo>
                <a:close/>
              </a:path>
              <a:path w="1450975" h="1346200">
                <a:moveTo>
                  <a:pt x="1131864" y="1244600"/>
                </a:moveTo>
                <a:lnTo>
                  <a:pt x="988646" y="1244600"/>
                </a:lnTo>
                <a:lnTo>
                  <a:pt x="1012474" y="1231900"/>
                </a:lnTo>
                <a:lnTo>
                  <a:pt x="1081135" y="1181100"/>
                </a:lnTo>
                <a:lnTo>
                  <a:pt x="1113394" y="1143000"/>
                </a:lnTo>
                <a:lnTo>
                  <a:pt x="1142253" y="1104900"/>
                </a:lnTo>
                <a:lnTo>
                  <a:pt x="1166197" y="1066800"/>
                </a:lnTo>
                <a:lnTo>
                  <a:pt x="1183712" y="1028700"/>
                </a:lnTo>
                <a:lnTo>
                  <a:pt x="1193282" y="977900"/>
                </a:lnTo>
                <a:lnTo>
                  <a:pt x="1197812" y="952500"/>
                </a:lnTo>
                <a:lnTo>
                  <a:pt x="1207873" y="914400"/>
                </a:lnTo>
                <a:lnTo>
                  <a:pt x="1227722" y="889000"/>
                </a:lnTo>
                <a:lnTo>
                  <a:pt x="1261617" y="876300"/>
                </a:lnTo>
                <a:lnTo>
                  <a:pt x="1314320" y="876300"/>
                </a:lnTo>
                <a:lnTo>
                  <a:pt x="1328252" y="889000"/>
                </a:lnTo>
                <a:lnTo>
                  <a:pt x="1424495" y="889000"/>
                </a:lnTo>
                <a:lnTo>
                  <a:pt x="1420640" y="901700"/>
                </a:lnTo>
                <a:lnTo>
                  <a:pt x="1413948" y="914400"/>
                </a:lnTo>
                <a:lnTo>
                  <a:pt x="1268408" y="914400"/>
                </a:lnTo>
                <a:lnTo>
                  <a:pt x="1274775" y="952500"/>
                </a:lnTo>
                <a:lnTo>
                  <a:pt x="1394413" y="952500"/>
                </a:lnTo>
                <a:lnTo>
                  <a:pt x="1375955" y="990600"/>
                </a:lnTo>
                <a:lnTo>
                  <a:pt x="1356603" y="1016000"/>
                </a:lnTo>
                <a:lnTo>
                  <a:pt x="1270953" y="1016000"/>
                </a:lnTo>
                <a:lnTo>
                  <a:pt x="1254599" y="1066800"/>
                </a:lnTo>
                <a:lnTo>
                  <a:pt x="1231169" y="1117600"/>
                </a:lnTo>
                <a:lnTo>
                  <a:pt x="1202007" y="1168400"/>
                </a:lnTo>
                <a:lnTo>
                  <a:pt x="1168458" y="1206500"/>
                </a:lnTo>
                <a:lnTo>
                  <a:pt x="1131864" y="1244600"/>
                </a:lnTo>
                <a:close/>
              </a:path>
              <a:path w="1450975" h="1346200">
                <a:moveTo>
                  <a:pt x="1394413" y="952500"/>
                </a:moveTo>
                <a:lnTo>
                  <a:pt x="1275623" y="952500"/>
                </a:lnTo>
                <a:lnTo>
                  <a:pt x="1268408" y="914400"/>
                </a:lnTo>
                <a:lnTo>
                  <a:pt x="1413948" y="914400"/>
                </a:lnTo>
                <a:lnTo>
                  <a:pt x="1400566" y="939800"/>
                </a:lnTo>
                <a:lnTo>
                  <a:pt x="1394413" y="952500"/>
                </a:lnTo>
                <a:close/>
              </a:path>
              <a:path w="1450975" h="1346200">
                <a:moveTo>
                  <a:pt x="614552" y="1257300"/>
                </a:moveTo>
                <a:lnTo>
                  <a:pt x="410549" y="1257300"/>
                </a:lnTo>
                <a:lnTo>
                  <a:pt x="497590" y="1231900"/>
                </a:lnTo>
                <a:lnTo>
                  <a:pt x="539607" y="1206500"/>
                </a:lnTo>
                <a:lnTo>
                  <a:pt x="579978" y="1181100"/>
                </a:lnTo>
                <a:lnTo>
                  <a:pt x="618223" y="1143000"/>
                </a:lnTo>
                <a:lnTo>
                  <a:pt x="653858" y="1117600"/>
                </a:lnTo>
                <a:lnTo>
                  <a:pt x="686402" y="1079500"/>
                </a:lnTo>
                <a:lnTo>
                  <a:pt x="715372" y="1054100"/>
                </a:lnTo>
                <a:lnTo>
                  <a:pt x="746792" y="1028700"/>
                </a:lnTo>
                <a:lnTo>
                  <a:pt x="777338" y="1016000"/>
                </a:lnTo>
                <a:lnTo>
                  <a:pt x="806930" y="1016000"/>
                </a:lnTo>
                <a:lnTo>
                  <a:pt x="835487" y="1028700"/>
                </a:lnTo>
                <a:lnTo>
                  <a:pt x="858234" y="1054100"/>
                </a:lnTo>
                <a:lnTo>
                  <a:pt x="869760" y="1079500"/>
                </a:lnTo>
                <a:lnTo>
                  <a:pt x="871109" y="1092200"/>
                </a:lnTo>
                <a:lnTo>
                  <a:pt x="786252" y="1092200"/>
                </a:lnTo>
                <a:lnTo>
                  <a:pt x="783703" y="1104900"/>
                </a:lnTo>
                <a:lnTo>
                  <a:pt x="776064" y="1104900"/>
                </a:lnTo>
                <a:lnTo>
                  <a:pt x="746064" y="1143000"/>
                </a:lnTo>
                <a:lnTo>
                  <a:pt x="712537" y="1168400"/>
                </a:lnTo>
                <a:lnTo>
                  <a:pt x="675725" y="1206500"/>
                </a:lnTo>
                <a:lnTo>
                  <a:pt x="635875" y="1244600"/>
                </a:lnTo>
                <a:lnTo>
                  <a:pt x="614552" y="1257300"/>
                </a:lnTo>
                <a:close/>
              </a:path>
              <a:path w="1450975" h="1346200">
                <a:moveTo>
                  <a:pt x="1329174" y="1041400"/>
                </a:moveTo>
                <a:lnTo>
                  <a:pt x="1282466" y="1041400"/>
                </a:lnTo>
                <a:lnTo>
                  <a:pt x="1276411" y="1028700"/>
                </a:lnTo>
                <a:lnTo>
                  <a:pt x="1270953" y="1016000"/>
                </a:lnTo>
                <a:lnTo>
                  <a:pt x="1356603" y="1016000"/>
                </a:lnTo>
                <a:lnTo>
                  <a:pt x="1346927" y="1028700"/>
                </a:lnTo>
                <a:lnTo>
                  <a:pt x="1329174" y="1041400"/>
                </a:lnTo>
                <a:close/>
              </a:path>
              <a:path w="1450975" h="1346200">
                <a:moveTo>
                  <a:pt x="962391" y="1333500"/>
                </a:moveTo>
                <a:lnTo>
                  <a:pt x="916327" y="1320800"/>
                </a:lnTo>
                <a:lnTo>
                  <a:pt x="876232" y="1308100"/>
                </a:lnTo>
                <a:lnTo>
                  <a:pt x="833973" y="1282700"/>
                </a:lnTo>
                <a:lnTo>
                  <a:pt x="807154" y="1244600"/>
                </a:lnTo>
                <a:lnTo>
                  <a:pt x="792909" y="1193800"/>
                </a:lnTo>
                <a:lnTo>
                  <a:pt x="788373" y="1155700"/>
                </a:lnTo>
                <a:lnTo>
                  <a:pt x="788340" y="1130300"/>
                </a:lnTo>
                <a:lnTo>
                  <a:pt x="788108" y="1117600"/>
                </a:lnTo>
                <a:lnTo>
                  <a:pt x="787478" y="1104900"/>
                </a:lnTo>
                <a:lnTo>
                  <a:pt x="786252" y="1092200"/>
                </a:lnTo>
                <a:lnTo>
                  <a:pt x="871109" y="1092200"/>
                </a:lnTo>
                <a:lnTo>
                  <a:pt x="873806" y="1117600"/>
                </a:lnTo>
                <a:lnTo>
                  <a:pt x="874111" y="1143000"/>
                </a:lnTo>
                <a:lnTo>
                  <a:pt x="874111" y="1155700"/>
                </a:lnTo>
                <a:lnTo>
                  <a:pt x="876796" y="1181100"/>
                </a:lnTo>
                <a:lnTo>
                  <a:pt x="883819" y="1206500"/>
                </a:lnTo>
                <a:lnTo>
                  <a:pt x="893626" y="1219200"/>
                </a:lnTo>
                <a:lnTo>
                  <a:pt x="904667" y="1231900"/>
                </a:lnTo>
                <a:lnTo>
                  <a:pt x="931122" y="1244600"/>
                </a:lnTo>
                <a:lnTo>
                  <a:pt x="1131864" y="1244600"/>
                </a:lnTo>
                <a:lnTo>
                  <a:pt x="1093570" y="1282700"/>
                </a:lnTo>
                <a:lnTo>
                  <a:pt x="1054919" y="1308100"/>
                </a:lnTo>
                <a:lnTo>
                  <a:pt x="1010048" y="1320800"/>
                </a:lnTo>
                <a:lnTo>
                  <a:pt x="962391" y="1333500"/>
                </a:lnTo>
                <a:close/>
              </a:path>
              <a:path w="1450975" h="1346200">
                <a:moveTo>
                  <a:pt x="400018" y="1346200"/>
                </a:moveTo>
                <a:lnTo>
                  <a:pt x="387523" y="1346200"/>
                </a:lnTo>
                <a:lnTo>
                  <a:pt x="374870" y="1333500"/>
                </a:lnTo>
                <a:lnTo>
                  <a:pt x="399594" y="1333500"/>
                </a:lnTo>
                <a:lnTo>
                  <a:pt x="400018" y="1346200"/>
                </a:lnTo>
                <a:close/>
              </a:path>
            </a:pathLst>
          </a:custGeom>
          <a:solidFill>
            <a:srgbClr val="FFAB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593270" y="2372613"/>
            <a:ext cx="1010919" cy="713105"/>
          </a:xfrm>
          <a:custGeom>
            <a:avLst/>
            <a:gdLst/>
            <a:ahLst/>
            <a:cxnLst/>
            <a:rect l="l" t="t" r="r" b="b"/>
            <a:pathLst>
              <a:path w="1010919" h="713105">
                <a:moveTo>
                  <a:pt x="1010412" y="49644"/>
                </a:moveTo>
                <a:lnTo>
                  <a:pt x="994244" y="25031"/>
                </a:lnTo>
                <a:lnTo>
                  <a:pt x="974737" y="0"/>
                </a:lnTo>
                <a:lnTo>
                  <a:pt x="856742" y="26238"/>
                </a:lnTo>
                <a:lnTo>
                  <a:pt x="856742" y="112864"/>
                </a:lnTo>
                <a:lnTo>
                  <a:pt x="773112" y="222351"/>
                </a:lnTo>
                <a:lnTo>
                  <a:pt x="435724" y="206654"/>
                </a:lnTo>
                <a:lnTo>
                  <a:pt x="856742" y="112864"/>
                </a:lnTo>
                <a:lnTo>
                  <a:pt x="856742" y="26238"/>
                </a:lnTo>
                <a:lnTo>
                  <a:pt x="115697" y="190957"/>
                </a:lnTo>
                <a:lnTo>
                  <a:pt x="79171" y="225031"/>
                </a:lnTo>
                <a:lnTo>
                  <a:pt x="78333" y="237210"/>
                </a:lnTo>
                <a:lnTo>
                  <a:pt x="80022" y="244259"/>
                </a:lnTo>
                <a:lnTo>
                  <a:pt x="52031" y="241871"/>
                </a:lnTo>
                <a:lnTo>
                  <a:pt x="12915" y="253860"/>
                </a:lnTo>
                <a:lnTo>
                  <a:pt x="0" y="280962"/>
                </a:lnTo>
                <a:lnTo>
                  <a:pt x="914" y="294754"/>
                </a:lnTo>
                <a:lnTo>
                  <a:pt x="8610" y="310857"/>
                </a:lnTo>
                <a:lnTo>
                  <a:pt x="27393" y="325894"/>
                </a:lnTo>
                <a:lnTo>
                  <a:pt x="729856" y="694651"/>
                </a:lnTo>
                <a:lnTo>
                  <a:pt x="767626" y="712482"/>
                </a:lnTo>
                <a:lnTo>
                  <a:pt x="793521" y="668769"/>
                </a:lnTo>
                <a:lnTo>
                  <a:pt x="810094" y="440791"/>
                </a:lnTo>
                <a:lnTo>
                  <a:pt x="808786" y="399732"/>
                </a:lnTo>
                <a:lnTo>
                  <a:pt x="723912" y="405244"/>
                </a:lnTo>
                <a:lnTo>
                  <a:pt x="725208" y="437057"/>
                </a:lnTo>
                <a:lnTo>
                  <a:pt x="714133" y="590689"/>
                </a:lnTo>
                <a:lnTo>
                  <a:pt x="123736" y="280911"/>
                </a:lnTo>
                <a:lnTo>
                  <a:pt x="124079" y="277152"/>
                </a:lnTo>
                <a:lnTo>
                  <a:pt x="776109" y="307657"/>
                </a:lnTo>
                <a:lnTo>
                  <a:pt x="780351" y="307657"/>
                </a:lnTo>
                <a:lnTo>
                  <a:pt x="824814" y="291719"/>
                </a:lnTo>
                <a:lnTo>
                  <a:pt x="880160" y="222351"/>
                </a:lnTo>
                <a:lnTo>
                  <a:pt x="963815" y="112864"/>
                </a:lnTo>
                <a:lnTo>
                  <a:pt x="991704" y="76377"/>
                </a:lnTo>
                <a:lnTo>
                  <a:pt x="1010412" y="49644"/>
                </a:lnTo>
                <a:close/>
              </a:path>
            </a:pathLst>
          </a:custGeom>
          <a:solidFill>
            <a:srgbClr val="FFAB8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91338" y="2681103"/>
            <a:ext cx="127674" cy="110757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3128226" y="4651958"/>
            <a:ext cx="951865" cy="1348105"/>
          </a:xfrm>
          <a:custGeom>
            <a:avLst/>
            <a:gdLst/>
            <a:ahLst/>
            <a:cxnLst/>
            <a:rect l="l" t="t" r="r" b="b"/>
            <a:pathLst>
              <a:path w="951864" h="1348104">
                <a:moveTo>
                  <a:pt x="951585" y="1113332"/>
                </a:moveTo>
                <a:lnTo>
                  <a:pt x="912799" y="1058595"/>
                </a:lnTo>
                <a:lnTo>
                  <a:pt x="808545" y="911047"/>
                </a:lnTo>
                <a:lnTo>
                  <a:pt x="808545" y="1058595"/>
                </a:lnTo>
                <a:lnTo>
                  <a:pt x="570865" y="1018273"/>
                </a:lnTo>
                <a:lnTo>
                  <a:pt x="570433" y="1018273"/>
                </a:lnTo>
                <a:lnTo>
                  <a:pt x="477342" y="764438"/>
                </a:lnTo>
                <a:lnTo>
                  <a:pt x="390956" y="530174"/>
                </a:lnTo>
                <a:lnTo>
                  <a:pt x="341668" y="397459"/>
                </a:lnTo>
                <a:lnTo>
                  <a:pt x="808545" y="1058595"/>
                </a:lnTo>
                <a:lnTo>
                  <a:pt x="808545" y="911047"/>
                </a:lnTo>
                <a:lnTo>
                  <a:pt x="445681" y="397459"/>
                </a:lnTo>
                <a:lnTo>
                  <a:pt x="221983" y="79184"/>
                </a:lnTo>
                <a:lnTo>
                  <a:pt x="200329" y="47358"/>
                </a:lnTo>
                <a:lnTo>
                  <a:pt x="139395" y="79387"/>
                </a:lnTo>
                <a:lnTo>
                  <a:pt x="123507" y="33362"/>
                </a:lnTo>
                <a:lnTo>
                  <a:pt x="111226" y="12382"/>
                </a:lnTo>
                <a:lnTo>
                  <a:pt x="95923" y="2654"/>
                </a:lnTo>
                <a:lnTo>
                  <a:pt x="82207" y="0"/>
                </a:lnTo>
                <a:lnTo>
                  <a:pt x="74701" y="266"/>
                </a:lnTo>
                <a:lnTo>
                  <a:pt x="43180" y="22580"/>
                </a:lnTo>
                <a:lnTo>
                  <a:pt x="0" y="1294104"/>
                </a:lnTo>
                <a:lnTo>
                  <a:pt x="1168" y="1306690"/>
                </a:lnTo>
                <a:lnTo>
                  <a:pt x="5194" y="1318044"/>
                </a:lnTo>
                <a:lnTo>
                  <a:pt x="11938" y="1327708"/>
                </a:lnTo>
                <a:lnTo>
                  <a:pt x="21221" y="1335278"/>
                </a:lnTo>
                <a:lnTo>
                  <a:pt x="45834" y="1347558"/>
                </a:lnTo>
                <a:lnTo>
                  <a:pt x="45834" y="1346301"/>
                </a:lnTo>
                <a:lnTo>
                  <a:pt x="266065" y="1228344"/>
                </a:lnTo>
                <a:lnTo>
                  <a:pt x="306857" y="1206690"/>
                </a:lnTo>
                <a:lnTo>
                  <a:pt x="350634" y="1181658"/>
                </a:lnTo>
                <a:lnTo>
                  <a:pt x="387083" y="1155344"/>
                </a:lnTo>
                <a:lnTo>
                  <a:pt x="333603" y="1089571"/>
                </a:lnTo>
                <a:lnTo>
                  <a:pt x="319620" y="1100328"/>
                </a:lnTo>
                <a:lnTo>
                  <a:pt x="303834" y="1110957"/>
                </a:lnTo>
                <a:lnTo>
                  <a:pt x="286385" y="1121498"/>
                </a:lnTo>
                <a:lnTo>
                  <a:pt x="267385" y="1131989"/>
                </a:lnTo>
                <a:lnTo>
                  <a:pt x="239687" y="1146390"/>
                </a:lnTo>
                <a:lnTo>
                  <a:pt x="87007" y="1228344"/>
                </a:lnTo>
                <a:lnTo>
                  <a:pt x="118833" y="153454"/>
                </a:lnTo>
                <a:lnTo>
                  <a:pt x="155282" y="140690"/>
                </a:lnTo>
                <a:lnTo>
                  <a:pt x="194132" y="244017"/>
                </a:lnTo>
                <a:lnTo>
                  <a:pt x="242620" y="373735"/>
                </a:lnTo>
                <a:lnTo>
                  <a:pt x="309727" y="554355"/>
                </a:lnTo>
                <a:lnTo>
                  <a:pt x="417334" y="845985"/>
                </a:lnTo>
                <a:lnTo>
                  <a:pt x="494893" y="1057300"/>
                </a:lnTo>
                <a:lnTo>
                  <a:pt x="503034" y="1072959"/>
                </a:lnTo>
                <a:lnTo>
                  <a:pt x="546671" y="1100162"/>
                </a:lnTo>
                <a:lnTo>
                  <a:pt x="891730" y="1158735"/>
                </a:lnTo>
                <a:lnTo>
                  <a:pt x="921867" y="1162977"/>
                </a:lnTo>
                <a:lnTo>
                  <a:pt x="921867" y="1163421"/>
                </a:lnTo>
                <a:lnTo>
                  <a:pt x="951585" y="1113332"/>
                </a:lnTo>
                <a:close/>
              </a:path>
            </a:pathLst>
          </a:custGeom>
          <a:solidFill>
            <a:srgbClr val="FFAB8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22674" y="5796267"/>
            <a:ext cx="114452" cy="167204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1769255" y="7157998"/>
            <a:ext cx="963930" cy="753745"/>
          </a:xfrm>
          <a:custGeom>
            <a:avLst/>
            <a:gdLst/>
            <a:ahLst/>
            <a:cxnLst/>
            <a:rect l="l" t="t" r="r" b="b"/>
            <a:pathLst>
              <a:path w="963929" h="753745">
                <a:moveTo>
                  <a:pt x="963676" y="45097"/>
                </a:moveTo>
                <a:lnTo>
                  <a:pt x="940562" y="4940"/>
                </a:lnTo>
                <a:lnTo>
                  <a:pt x="910424" y="0"/>
                </a:lnTo>
                <a:lnTo>
                  <a:pt x="822972" y="13030"/>
                </a:lnTo>
                <a:lnTo>
                  <a:pt x="822972" y="98894"/>
                </a:lnTo>
                <a:lnTo>
                  <a:pt x="725779" y="219837"/>
                </a:lnTo>
                <a:lnTo>
                  <a:pt x="606742" y="199440"/>
                </a:lnTo>
                <a:lnTo>
                  <a:pt x="393877" y="162966"/>
                </a:lnTo>
                <a:lnTo>
                  <a:pt x="393877" y="162560"/>
                </a:lnTo>
                <a:lnTo>
                  <a:pt x="428421" y="157429"/>
                </a:lnTo>
                <a:lnTo>
                  <a:pt x="822972" y="98894"/>
                </a:lnTo>
                <a:lnTo>
                  <a:pt x="822972" y="13030"/>
                </a:lnTo>
                <a:lnTo>
                  <a:pt x="147294" y="113690"/>
                </a:lnTo>
                <a:lnTo>
                  <a:pt x="147294" y="199440"/>
                </a:lnTo>
                <a:lnTo>
                  <a:pt x="145999" y="199440"/>
                </a:lnTo>
                <a:lnTo>
                  <a:pt x="141351" y="157429"/>
                </a:lnTo>
                <a:lnTo>
                  <a:pt x="147294" y="199440"/>
                </a:lnTo>
                <a:lnTo>
                  <a:pt x="147294" y="113690"/>
                </a:lnTo>
                <a:lnTo>
                  <a:pt x="98221" y="136182"/>
                </a:lnTo>
                <a:lnTo>
                  <a:pt x="91262" y="159118"/>
                </a:lnTo>
                <a:lnTo>
                  <a:pt x="92290" y="168732"/>
                </a:lnTo>
                <a:lnTo>
                  <a:pt x="93980" y="172999"/>
                </a:lnTo>
                <a:lnTo>
                  <a:pt x="24206" y="162115"/>
                </a:lnTo>
                <a:lnTo>
                  <a:pt x="11036" y="192252"/>
                </a:lnTo>
                <a:lnTo>
                  <a:pt x="0" y="225336"/>
                </a:lnTo>
                <a:lnTo>
                  <a:pt x="626478" y="726059"/>
                </a:lnTo>
                <a:lnTo>
                  <a:pt x="664654" y="753249"/>
                </a:lnTo>
                <a:lnTo>
                  <a:pt x="696925" y="708240"/>
                </a:lnTo>
                <a:lnTo>
                  <a:pt x="743623" y="420535"/>
                </a:lnTo>
                <a:lnTo>
                  <a:pt x="659561" y="406958"/>
                </a:lnTo>
                <a:lnTo>
                  <a:pt x="625627" y="616585"/>
                </a:lnTo>
                <a:lnTo>
                  <a:pt x="111620" y="205816"/>
                </a:lnTo>
                <a:lnTo>
                  <a:pt x="113284" y="196240"/>
                </a:lnTo>
                <a:lnTo>
                  <a:pt x="134569" y="204127"/>
                </a:lnTo>
                <a:lnTo>
                  <a:pt x="728764" y="306374"/>
                </a:lnTo>
                <a:lnTo>
                  <a:pt x="731710" y="307263"/>
                </a:lnTo>
                <a:lnTo>
                  <a:pt x="737692" y="307263"/>
                </a:lnTo>
                <a:lnTo>
                  <a:pt x="738098" y="306819"/>
                </a:lnTo>
                <a:lnTo>
                  <a:pt x="750354" y="305422"/>
                </a:lnTo>
                <a:lnTo>
                  <a:pt x="761974" y="301358"/>
                </a:lnTo>
                <a:lnTo>
                  <a:pt x="772477" y="294817"/>
                </a:lnTo>
                <a:lnTo>
                  <a:pt x="781392" y="286016"/>
                </a:lnTo>
                <a:lnTo>
                  <a:pt x="834656" y="219837"/>
                </a:lnTo>
                <a:lnTo>
                  <a:pt x="932002" y="98894"/>
                </a:lnTo>
                <a:lnTo>
                  <a:pt x="952842" y="72999"/>
                </a:lnTo>
                <a:lnTo>
                  <a:pt x="960932" y="58889"/>
                </a:lnTo>
                <a:lnTo>
                  <a:pt x="963676" y="45097"/>
                </a:lnTo>
                <a:close/>
              </a:path>
            </a:pathLst>
          </a:custGeom>
          <a:solidFill>
            <a:srgbClr val="FFAB8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500124" y="7485038"/>
            <a:ext cx="122885" cy="113002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461073" y="1772623"/>
            <a:ext cx="1166703" cy="1214014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11127221" y="2049245"/>
            <a:ext cx="1044575" cy="939165"/>
          </a:xfrm>
          <a:custGeom>
            <a:avLst/>
            <a:gdLst/>
            <a:ahLst/>
            <a:cxnLst/>
            <a:rect l="l" t="t" r="r" b="b"/>
            <a:pathLst>
              <a:path w="1044575" h="939164">
                <a:moveTo>
                  <a:pt x="318143" y="938971"/>
                </a:moveTo>
                <a:lnTo>
                  <a:pt x="268977" y="937817"/>
                </a:lnTo>
                <a:lnTo>
                  <a:pt x="223220" y="924165"/>
                </a:lnTo>
                <a:lnTo>
                  <a:pt x="179374" y="900818"/>
                </a:lnTo>
                <a:lnTo>
                  <a:pt x="138543" y="870505"/>
                </a:lnTo>
                <a:lnTo>
                  <a:pt x="101831" y="835956"/>
                </a:lnTo>
                <a:lnTo>
                  <a:pt x="70345" y="799900"/>
                </a:lnTo>
                <a:lnTo>
                  <a:pt x="44756" y="760384"/>
                </a:lnTo>
                <a:lnTo>
                  <a:pt x="26193" y="715456"/>
                </a:lnTo>
                <a:lnTo>
                  <a:pt x="12800" y="665863"/>
                </a:lnTo>
                <a:lnTo>
                  <a:pt x="3982" y="617065"/>
                </a:lnTo>
                <a:lnTo>
                  <a:pt x="0" y="569452"/>
                </a:lnTo>
                <a:lnTo>
                  <a:pt x="1114" y="523413"/>
                </a:lnTo>
                <a:lnTo>
                  <a:pt x="7587" y="479337"/>
                </a:lnTo>
                <a:lnTo>
                  <a:pt x="19678" y="437612"/>
                </a:lnTo>
                <a:lnTo>
                  <a:pt x="37648" y="398628"/>
                </a:lnTo>
                <a:lnTo>
                  <a:pt x="61759" y="362773"/>
                </a:lnTo>
                <a:lnTo>
                  <a:pt x="92271" y="330437"/>
                </a:lnTo>
                <a:lnTo>
                  <a:pt x="129446" y="302009"/>
                </a:lnTo>
                <a:lnTo>
                  <a:pt x="173543" y="277877"/>
                </a:lnTo>
                <a:lnTo>
                  <a:pt x="224824" y="258431"/>
                </a:lnTo>
                <a:lnTo>
                  <a:pt x="228218" y="257582"/>
                </a:lnTo>
                <a:lnTo>
                  <a:pt x="229915" y="255033"/>
                </a:lnTo>
                <a:lnTo>
                  <a:pt x="244214" y="203111"/>
                </a:lnTo>
                <a:lnTo>
                  <a:pt x="263675" y="158350"/>
                </a:lnTo>
                <a:lnTo>
                  <a:pt x="289142" y="117357"/>
                </a:lnTo>
                <a:lnTo>
                  <a:pt x="320616" y="80133"/>
                </a:lnTo>
                <a:lnTo>
                  <a:pt x="358093" y="46678"/>
                </a:lnTo>
                <a:lnTo>
                  <a:pt x="390640" y="25421"/>
                </a:lnTo>
                <a:lnTo>
                  <a:pt x="461945" y="2161"/>
                </a:lnTo>
                <a:lnTo>
                  <a:pt x="500695" y="0"/>
                </a:lnTo>
                <a:lnTo>
                  <a:pt x="552624" y="5194"/>
                </a:lnTo>
                <a:lnTo>
                  <a:pt x="600137" y="17791"/>
                </a:lnTo>
                <a:lnTo>
                  <a:pt x="643213" y="37767"/>
                </a:lnTo>
                <a:lnTo>
                  <a:pt x="666597" y="54316"/>
                </a:lnTo>
                <a:lnTo>
                  <a:pt x="522347" y="54316"/>
                </a:lnTo>
                <a:lnTo>
                  <a:pt x="475087" y="55117"/>
                </a:lnTo>
                <a:lnTo>
                  <a:pt x="431779" y="67267"/>
                </a:lnTo>
                <a:lnTo>
                  <a:pt x="392788" y="89023"/>
                </a:lnTo>
                <a:lnTo>
                  <a:pt x="358475" y="118639"/>
                </a:lnTo>
                <a:lnTo>
                  <a:pt x="329204" y="154372"/>
                </a:lnTo>
                <a:lnTo>
                  <a:pt x="305336" y="194477"/>
                </a:lnTo>
                <a:lnTo>
                  <a:pt x="287235" y="237210"/>
                </a:lnTo>
                <a:lnTo>
                  <a:pt x="286457" y="239936"/>
                </a:lnTo>
                <a:lnTo>
                  <a:pt x="286387" y="240183"/>
                </a:lnTo>
                <a:lnTo>
                  <a:pt x="287618" y="243098"/>
                </a:lnTo>
                <a:lnTo>
                  <a:pt x="287451" y="243098"/>
                </a:lnTo>
                <a:lnTo>
                  <a:pt x="290629" y="244001"/>
                </a:lnTo>
                <a:lnTo>
                  <a:pt x="428920" y="244001"/>
                </a:lnTo>
                <a:lnTo>
                  <a:pt x="433590" y="251871"/>
                </a:lnTo>
                <a:lnTo>
                  <a:pt x="435333" y="263945"/>
                </a:lnTo>
                <a:lnTo>
                  <a:pt x="435333" y="267766"/>
                </a:lnTo>
                <a:lnTo>
                  <a:pt x="367136" y="290510"/>
                </a:lnTo>
                <a:lnTo>
                  <a:pt x="317328" y="295454"/>
                </a:lnTo>
                <a:lnTo>
                  <a:pt x="268026" y="303910"/>
                </a:lnTo>
                <a:lnTo>
                  <a:pt x="220417" y="317243"/>
                </a:lnTo>
                <a:lnTo>
                  <a:pt x="175690" y="336818"/>
                </a:lnTo>
                <a:lnTo>
                  <a:pt x="135033" y="364003"/>
                </a:lnTo>
                <a:lnTo>
                  <a:pt x="99632" y="400162"/>
                </a:lnTo>
                <a:lnTo>
                  <a:pt x="73726" y="443790"/>
                </a:lnTo>
                <a:lnTo>
                  <a:pt x="58629" y="492027"/>
                </a:lnTo>
                <a:lnTo>
                  <a:pt x="52774" y="543116"/>
                </a:lnTo>
                <a:lnTo>
                  <a:pt x="54593" y="595302"/>
                </a:lnTo>
                <a:lnTo>
                  <a:pt x="62398" y="646020"/>
                </a:lnTo>
                <a:lnTo>
                  <a:pt x="74993" y="695936"/>
                </a:lnTo>
                <a:lnTo>
                  <a:pt x="94151" y="740823"/>
                </a:lnTo>
                <a:lnTo>
                  <a:pt x="121585" y="779744"/>
                </a:lnTo>
                <a:lnTo>
                  <a:pt x="155222" y="814209"/>
                </a:lnTo>
                <a:lnTo>
                  <a:pt x="192991" y="845730"/>
                </a:lnTo>
                <a:lnTo>
                  <a:pt x="236507" y="871832"/>
                </a:lnTo>
                <a:lnTo>
                  <a:pt x="279666" y="883603"/>
                </a:lnTo>
                <a:lnTo>
                  <a:pt x="452401" y="883603"/>
                </a:lnTo>
                <a:lnTo>
                  <a:pt x="416295" y="905988"/>
                </a:lnTo>
                <a:lnTo>
                  <a:pt x="367796" y="927394"/>
                </a:lnTo>
                <a:lnTo>
                  <a:pt x="318143" y="938971"/>
                </a:lnTo>
                <a:close/>
              </a:path>
              <a:path w="1044575" h="939164">
                <a:moveTo>
                  <a:pt x="791085" y="288505"/>
                </a:moveTo>
                <a:lnTo>
                  <a:pt x="768386" y="283353"/>
                </a:lnTo>
                <a:lnTo>
                  <a:pt x="752405" y="266066"/>
                </a:lnTo>
                <a:lnTo>
                  <a:pt x="731551" y="221156"/>
                </a:lnTo>
                <a:lnTo>
                  <a:pt x="708871" y="179474"/>
                </a:lnTo>
                <a:lnTo>
                  <a:pt x="683058" y="142017"/>
                </a:lnTo>
                <a:lnTo>
                  <a:pt x="652805" y="109777"/>
                </a:lnTo>
                <a:lnTo>
                  <a:pt x="616807" y="83751"/>
                </a:lnTo>
                <a:lnTo>
                  <a:pt x="573757" y="64933"/>
                </a:lnTo>
                <a:lnTo>
                  <a:pt x="522347" y="54316"/>
                </a:lnTo>
                <a:lnTo>
                  <a:pt x="666597" y="54316"/>
                </a:lnTo>
                <a:lnTo>
                  <a:pt x="715974" y="99762"/>
                </a:lnTo>
                <a:lnTo>
                  <a:pt x="745618" y="141734"/>
                </a:lnTo>
                <a:lnTo>
                  <a:pt x="769373" y="183479"/>
                </a:lnTo>
                <a:lnTo>
                  <a:pt x="790582" y="224905"/>
                </a:lnTo>
                <a:lnTo>
                  <a:pt x="792722" y="229150"/>
                </a:lnTo>
                <a:lnTo>
                  <a:pt x="796521" y="231696"/>
                </a:lnTo>
                <a:lnTo>
                  <a:pt x="801206" y="231696"/>
                </a:lnTo>
                <a:lnTo>
                  <a:pt x="853384" y="235464"/>
                </a:lnTo>
                <a:lnTo>
                  <a:pt x="899326" y="246774"/>
                </a:lnTo>
                <a:lnTo>
                  <a:pt x="939032" y="265633"/>
                </a:lnTo>
                <a:lnTo>
                  <a:pt x="967005" y="287711"/>
                </a:lnTo>
                <a:lnTo>
                  <a:pt x="838977" y="287711"/>
                </a:lnTo>
                <a:lnTo>
                  <a:pt x="816087" y="287849"/>
                </a:lnTo>
                <a:lnTo>
                  <a:pt x="791085" y="288505"/>
                </a:lnTo>
                <a:close/>
              </a:path>
              <a:path w="1044575" h="939164">
                <a:moveTo>
                  <a:pt x="428920" y="244001"/>
                </a:moveTo>
                <a:lnTo>
                  <a:pt x="293174" y="244001"/>
                </a:lnTo>
                <a:lnTo>
                  <a:pt x="321579" y="239936"/>
                </a:lnTo>
                <a:lnTo>
                  <a:pt x="350712" y="237210"/>
                </a:lnTo>
                <a:lnTo>
                  <a:pt x="351304" y="237210"/>
                </a:lnTo>
                <a:lnTo>
                  <a:pt x="379005" y="235937"/>
                </a:lnTo>
                <a:lnTo>
                  <a:pt x="407742" y="235937"/>
                </a:lnTo>
                <a:lnTo>
                  <a:pt x="419756" y="237748"/>
                </a:lnTo>
                <a:lnTo>
                  <a:pt x="428385" y="243098"/>
                </a:lnTo>
                <a:lnTo>
                  <a:pt x="428920" y="244001"/>
                </a:lnTo>
                <a:close/>
              </a:path>
              <a:path w="1044575" h="939164">
                <a:moveTo>
                  <a:pt x="990196" y="692539"/>
                </a:moveTo>
                <a:lnTo>
                  <a:pt x="928536" y="692539"/>
                </a:lnTo>
                <a:lnTo>
                  <a:pt x="928979" y="691691"/>
                </a:lnTo>
                <a:lnTo>
                  <a:pt x="955894" y="650538"/>
                </a:lnTo>
                <a:lnTo>
                  <a:pt x="975913" y="608562"/>
                </a:lnTo>
                <a:lnTo>
                  <a:pt x="989052" y="565770"/>
                </a:lnTo>
                <a:lnTo>
                  <a:pt x="995324" y="522168"/>
                </a:lnTo>
                <a:lnTo>
                  <a:pt x="994766" y="479337"/>
                </a:lnTo>
                <a:lnTo>
                  <a:pt x="987331" y="432568"/>
                </a:lnTo>
                <a:lnTo>
                  <a:pt x="973095" y="386584"/>
                </a:lnTo>
                <a:lnTo>
                  <a:pt x="952263" y="347504"/>
                </a:lnTo>
                <a:lnTo>
                  <a:pt x="922911" y="318051"/>
                </a:lnTo>
                <a:lnTo>
                  <a:pt x="885121" y="298146"/>
                </a:lnTo>
                <a:lnTo>
                  <a:pt x="838977" y="287711"/>
                </a:lnTo>
                <a:lnTo>
                  <a:pt x="967005" y="287711"/>
                </a:lnTo>
                <a:lnTo>
                  <a:pt x="999738" y="326030"/>
                </a:lnTo>
                <a:lnTo>
                  <a:pt x="1020739" y="367581"/>
                </a:lnTo>
                <a:lnTo>
                  <a:pt x="1035506" y="416712"/>
                </a:lnTo>
                <a:lnTo>
                  <a:pt x="1042709" y="462576"/>
                </a:lnTo>
                <a:lnTo>
                  <a:pt x="1044496" y="508858"/>
                </a:lnTo>
                <a:lnTo>
                  <a:pt x="1040824" y="554815"/>
                </a:lnTo>
                <a:lnTo>
                  <a:pt x="1031651" y="599704"/>
                </a:lnTo>
                <a:lnTo>
                  <a:pt x="1016935" y="642780"/>
                </a:lnTo>
                <a:lnTo>
                  <a:pt x="996633" y="683299"/>
                </a:lnTo>
                <a:lnTo>
                  <a:pt x="990196" y="692539"/>
                </a:lnTo>
                <a:close/>
              </a:path>
              <a:path w="1044575" h="939164">
                <a:moveTo>
                  <a:pt x="808944" y="876492"/>
                </a:moveTo>
                <a:lnTo>
                  <a:pt x="699137" y="876492"/>
                </a:lnTo>
                <a:lnTo>
                  <a:pt x="738109" y="864030"/>
                </a:lnTo>
                <a:lnTo>
                  <a:pt x="773935" y="841225"/>
                </a:lnTo>
                <a:lnTo>
                  <a:pt x="805881" y="810403"/>
                </a:lnTo>
                <a:lnTo>
                  <a:pt x="833210" y="773893"/>
                </a:lnTo>
                <a:lnTo>
                  <a:pt x="855187" y="734020"/>
                </a:lnTo>
                <a:lnTo>
                  <a:pt x="871076" y="693113"/>
                </a:lnTo>
                <a:lnTo>
                  <a:pt x="880142" y="653499"/>
                </a:lnTo>
                <a:lnTo>
                  <a:pt x="882937" y="644588"/>
                </a:lnTo>
                <a:lnTo>
                  <a:pt x="888114" y="638223"/>
                </a:lnTo>
                <a:lnTo>
                  <a:pt x="895678" y="634403"/>
                </a:lnTo>
                <a:lnTo>
                  <a:pt x="905630" y="633130"/>
                </a:lnTo>
                <a:lnTo>
                  <a:pt x="914030" y="634775"/>
                </a:lnTo>
                <a:lnTo>
                  <a:pt x="920961" y="639283"/>
                </a:lnTo>
                <a:lnTo>
                  <a:pt x="925740" y="646020"/>
                </a:lnTo>
                <a:lnTo>
                  <a:pt x="927688" y="654347"/>
                </a:lnTo>
                <a:lnTo>
                  <a:pt x="927662" y="656048"/>
                </a:lnTo>
                <a:lnTo>
                  <a:pt x="925549" y="690418"/>
                </a:lnTo>
                <a:lnTo>
                  <a:pt x="926397" y="692539"/>
                </a:lnTo>
                <a:lnTo>
                  <a:pt x="990196" y="692539"/>
                </a:lnTo>
                <a:lnTo>
                  <a:pt x="970704" y="720517"/>
                </a:lnTo>
                <a:lnTo>
                  <a:pt x="939105" y="753691"/>
                </a:lnTo>
                <a:lnTo>
                  <a:pt x="901794" y="782076"/>
                </a:lnTo>
                <a:lnTo>
                  <a:pt x="893584" y="787892"/>
                </a:lnTo>
                <a:lnTo>
                  <a:pt x="886136" y="793906"/>
                </a:lnTo>
                <a:lnTo>
                  <a:pt x="879406" y="800159"/>
                </a:lnTo>
                <a:lnTo>
                  <a:pt x="873355" y="806690"/>
                </a:lnTo>
                <a:lnTo>
                  <a:pt x="845378" y="839824"/>
                </a:lnTo>
                <a:lnTo>
                  <a:pt x="813815" y="872550"/>
                </a:lnTo>
                <a:lnTo>
                  <a:pt x="808944" y="876492"/>
                </a:lnTo>
                <a:close/>
              </a:path>
              <a:path w="1044575" h="939164">
                <a:moveTo>
                  <a:pt x="452401" y="883603"/>
                </a:moveTo>
                <a:lnTo>
                  <a:pt x="279666" y="883603"/>
                </a:lnTo>
                <a:lnTo>
                  <a:pt x="322112" y="883090"/>
                </a:lnTo>
                <a:lnTo>
                  <a:pt x="363489" y="872340"/>
                </a:lnTo>
                <a:lnTo>
                  <a:pt x="403440" y="853400"/>
                </a:lnTo>
                <a:lnTo>
                  <a:pt x="441609" y="828317"/>
                </a:lnTo>
                <a:lnTo>
                  <a:pt x="477639" y="799137"/>
                </a:lnTo>
                <a:lnTo>
                  <a:pt x="511175" y="767906"/>
                </a:lnTo>
                <a:lnTo>
                  <a:pt x="541859" y="736673"/>
                </a:lnTo>
                <a:lnTo>
                  <a:pt x="557407" y="725905"/>
                </a:lnTo>
                <a:lnTo>
                  <a:pt x="592394" y="750251"/>
                </a:lnTo>
                <a:lnTo>
                  <a:pt x="594847" y="789576"/>
                </a:lnTo>
                <a:lnTo>
                  <a:pt x="598910" y="810084"/>
                </a:lnTo>
                <a:lnTo>
                  <a:pt x="542302" y="810084"/>
                </a:lnTo>
                <a:lnTo>
                  <a:pt x="540163" y="810932"/>
                </a:lnTo>
                <a:lnTo>
                  <a:pt x="539757" y="810932"/>
                </a:lnTo>
                <a:lnTo>
                  <a:pt x="538909" y="811360"/>
                </a:lnTo>
                <a:lnTo>
                  <a:pt x="503270" y="845283"/>
                </a:lnTo>
                <a:lnTo>
                  <a:pt x="462000" y="877651"/>
                </a:lnTo>
                <a:lnTo>
                  <a:pt x="452401" y="883603"/>
                </a:lnTo>
                <a:close/>
              </a:path>
              <a:path w="1044575" h="939164">
                <a:moveTo>
                  <a:pt x="599583" y="813481"/>
                </a:moveTo>
                <a:lnTo>
                  <a:pt x="545696" y="813481"/>
                </a:lnTo>
                <a:lnTo>
                  <a:pt x="544848" y="811360"/>
                </a:lnTo>
                <a:lnTo>
                  <a:pt x="542302" y="810084"/>
                </a:lnTo>
                <a:lnTo>
                  <a:pt x="598910" y="810084"/>
                </a:lnTo>
                <a:lnTo>
                  <a:pt x="599583" y="813481"/>
                </a:lnTo>
                <a:close/>
              </a:path>
              <a:path w="1044575" h="939164">
                <a:moveTo>
                  <a:pt x="696375" y="930602"/>
                </a:moveTo>
                <a:lnTo>
                  <a:pt x="652324" y="928214"/>
                </a:lnTo>
                <a:lnTo>
                  <a:pt x="612063" y="915961"/>
                </a:lnTo>
                <a:lnTo>
                  <a:pt x="578732" y="891932"/>
                </a:lnTo>
                <a:lnTo>
                  <a:pt x="555471" y="854218"/>
                </a:lnTo>
                <a:lnTo>
                  <a:pt x="550427" y="834221"/>
                </a:lnTo>
                <a:lnTo>
                  <a:pt x="547887" y="823247"/>
                </a:lnTo>
                <a:lnTo>
                  <a:pt x="544442" y="812633"/>
                </a:lnTo>
                <a:lnTo>
                  <a:pt x="545696" y="813481"/>
                </a:lnTo>
                <a:lnTo>
                  <a:pt x="599583" y="813481"/>
                </a:lnTo>
                <a:lnTo>
                  <a:pt x="602473" y="828066"/>
                </a:lnTo>
                <a:lnTo>
                  <a:pt x="621400" y="859157"/>
                </a:lnTo>
                <a:lnTo>
                  <a:pt x="657756" y="876283"/>
                </a:lnTo>
                <a:lnTo>
                  <a:pt x="808944" y="876492"/>
                </a:lnTo>
                <a:lnTo>
                  <a:pt x="778543" y="901100"/>
                </a:lnTo>
                <a:lnTo>
                  <a:pt x="739438" y="921706"/>
                </a:lnTo>
                <a:lnTo>
                  <a:pt x="696375" y="930602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671314" y="2052821"/>
            <a:ext cx="551815" cy="132080"/>
          </a:xfrm>
          <a:custGeom>
            <a:avLst/>
            <a:gdLst/>
            <a:ahLst/>
            <a:cxnLst/>
            <a:rect l="l" t="t" r="r" b="b"/>
            <a:pathLst>
              <a:path w="551815" h="132080">
                <a:moveTo>
                  <a:pt x="30984" y="131792"/>
                </a:moveTo>
                <a:lnTo>
                  <a:pt x="27590" y="129247"/>
                </a:lnTo>
                <a:lnTo>
                  <a:pt x="22772" y="105689"/>
                </a:lnTo>
                <a:lnTo>
                  <a:pt x="17248" y="86547"/>
                </a:lnTo>
                <a:lnTo>
                  <a:pt x="10211" y="67961"/>
                </a:lnTo>
                <a:lnTo>
                  <a:pt x="1291" y="49468"/>
                </a:lnTo>
                <a:lnTo>
                  <a:pt x="0" y="46922"/>
                </a:lnTo>
                <a:lnTo>
                  <a:pt x="1291" y="43952"/>
                </a:lnTo>
                <a:lnTo>
                  <a:pt x="102971" y="27660"/>
                </a:lnTo>
                <a:lnTo>
                  <a:pt x="201003" y="15429"/>
                </a:lnTo>
                <a:lnTo>
                  <a:pt x="250115" y="10428"/>
                </a:lnTo>
                <a:lnTo>
                  <a:pt x="299304" y="6293"/>
                </a:lnTo>
                <a:lnTo>
                  <a:pt x="348581" y="3116"/>
                </a:lnTo>
                <a:lnTo>
                  <a:pt x="397956" y="987"/>
                </a:lnTo>
                <a:lnTo>
                  <a:pt x="447438" y="0"/>
                </a:lnTo>
                <a:lnTo>
                  <a:pt x="497039" y="244"/>
                </a:lnTo>
                <a:lnTo>
                  <a:pt x="536427" y="15421"/>
                </a:lnTo>
                <a:lnTo>
                  <a:pt x="551460" y="47505"/>
                </a:lnTo>
                <a:lnTo>
                  <a:pt x="542141" y="79192"/>
                </a:lnTo>
                <a:lnTo>
                  <a:pt x="508474" y="93176"/>
                </a:lnTo>
                <a:lnTo>
                  <a:pt x="455849" y="93018"/>
                </a:lnTo>
                <a:lnTo>
                  <a:pt x="403221" y="93957"/>
                </a:lnTo>
                <a:lnTo>
                  <a:pt x="350592" y="95989"/>
                </a:lnTo>
                <a:lnTo>
                  <a:pt x="297962" y="99111"/>
                </a:lnTo>
                <a:lnTo>
                  <a:pt x="245332" y="103319"/>
                </a:lnTo>
                <a:lnTo>
                  <a:pt x="192702" y="108610"/>
                </a:lnTo>
                <a:lnTo>
                  <a:pt x="140073" y="114980"/>
                </a:lnTo>
                <a:lnTo>
                  <a:pt x="87445" y="122425"/>
                </a:lnTo>
                <a:lnTo>
                  <a:pt x="30984" y="131792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020844" y="2059128"/>
            <a:ext cx="1514475" cy="1422400"/>
          </a:xfrm>
          <a:custGeom>
            <a:avLst/>
            <a:gdLst/>
            <a:ahLst/>
            <a:cxnLst/>
            <a:rect l="l" t="t" r="r" b="b"/>
            <a:pathLst>
              <a:path w="1514475" h="1422400">
                <a:moveTo>
                  <a:pt x="452877" y="1422400"/>
                </a:moveTo>
                <a:lnTo>
                  <a:pt x="404199" y="1422400"/>
                </a:lnTo>
                <a:lnTo>
                  <a:pt x="311147" y="1397000"/>
                </a:lnTo>
                <a:lnTo>
                  <a:pt x="267415" y="1371600"/>
                </a:lnTo>
                <a:lnTo>
                  <a:pt x="225976" y="1333500"/>
                </a:lnTo>
                <a:lnTo>
                  <a:pt x="187149" y="1308100"/>
                </a:lnTo>
                <a:lnTo>
                  <a:pt x="151257" y="1270000"/>
                </a:lnTo>
                <a:lnTo>
                  <a:pt x="118620" y="1231900"/>
                </a:lnTo>
                <a:lnTo>
                  <a:pt x="89561" y="1193800"/>
                </a:lnTo>
                <a:lnTo>
                  <a:pt x="76669" y="1168400"/>
                </a:lnTo>
                <a:lnTo>
                  <a:pt x="65368" y="1155700"/>
                </a:lnTo>
                <a:lnTo>
                  <a:pt x="55659" y="1130300"/>
                </a:lnTo>
                <a:lnTo>
                  <a:pt x="47542" y="1117600"/>
                </a:lnTo>
                <a:lnTo>
                  <a:pt x="33757" y="1066800"/>
                </a:lnTo>
                <a:lnTo>
                  <a:pt x="22152" y="1028700"/>
                </a:lnTo>
                <a:lnTo>
                  <a:pt x="12850" y="977900"/>
                </a:lnTo>
                <a:lnTo>
                  <a:pt x="5975" y="939800"/>
                </a:lnTo>
                <a:lnTo>
                  <a:pt x="1650" y="889000"/>
                </a:lnTo>
                <a:lnTo>
                  <a:pt x="0" y="850900"/>
                </a:lnTo>
                <a:lnTo>
                  <a:pt x="1146" y="800100"/>
                </a:lnTo>
                <a:lnTo>
                  <a:pt x="5214" y="762000"/>
                </a:lnTo>
                <a:lnTo>
                  <a:pt x="12326" y="723900"/>
                </a:lnTo>
                <a:lnTo>
                  <a:pt x="22607" y="673100"/>
                </a:lnTo>
                <a:lnTo>
                  <a:pt x="36178" y="635000"/>
                </a:lnTo>
                <a:lnTo>
                  <a:pt x="53165" y="596900"/>
                </a:lnTo>
                <a:lnTo>
                  <a:pt x="73690" y="571500"/>
                </a:lnTo>
                <a:lnTo>
                  <a:pt x="97877" y="533400"/>
                </a:lnTo>
                <a:lnTo>
                  <a:pt x="125850" y="508000"/>
                </a:lnTo>
                <a:lnTo>
                  <a:pt x="157732" y="469900"/>
                </a:lnTo>
                <a:lnTo>
                  <a:pt x="193646" y="444500"/>
                </a:lnTo>
                <a:lnTo>
                  <a:pt x="233716" y="419100"/>
                </a:lnTo>
                <a:lnTo>
                  <a:pt x="278066" y="406400"/>
                </a:lnTo>
                <a:lnTo>
                  <a:pt x="326819" y="381000"/>
                </a:lnTo>
                <a:lnTo>
                  <a:pt x="337005" y="381000"/>
                </a:lnTo>
                <a:lnTo>
                  <a:pt x="338213" y="368300"/>
                </a:lnTo>
                <a:lnTo>
                  <a:pt x="339870" y="355600"/>
                </a:lnTo>
                <a:lnTo>
                  <a:pt x="360747" y="279400"/>
                </a:lnTo>
                <a:lnTo>
                  <a:pt x="380369" y="241300"/>
                </a:lnTo>
                <a:lnTo>
                  <a:pt x="404122" y="203200"/>
                </a:lnTo>
                <a:lnTo>
                  <a:pt x="431766" y="152400"/>
                </a:lnTo>
                <a:lnTo>
                  <a:pt x="463062" y="114300"/>
                </a:lnTo>
                <a:lnTo>
                  <a:pt x="497770" y="88900"/>
                </a:lnTo>
                <a:lnTo>
                  <a:pt x="535652" y="50800"/>
                </a:lnTo>
                <a:lnTo>
                  <a:pt x="576467" y="25400"/>
                </a:lnTo>
                <a:lnTo>
                  <a:pt x="619977" y="12700"/>
                </a:lnTo>
                <a:lnTo>
                  <a:pt x="665942" y="0"/>
                </a:lnTo>
                <a:lnTo>
                  <a:pt x="768831" y="0"/>
                </a:lnTo>
                <a:lnTo>
                  <a:pt x="822619" y="12700"/>
                </a:lnTo>
                <a:lnTo>
                  <a:pt x="873594" y="25400"/>
                </a:lnTo>
                <a:lnTo>
                  <a:pt x="918478" y="38100"/>
                </a:lnTo>
                <a:lnTo>
                  <a:pt x="959483" y="63500"/>
                </a:lnTo>
                <a:lnTo>
                  <a:pt x="971708" y="76200"/>
                </a:lnTo>
                <a:lnTo>
                  <a:pt x="678709" y="76200"/>
                </a:lnTo>
                <a:lnTo>
                  <a:pt x="636201" y="88900"/>
                </a:lnTo>
                <a:lnTo>
                  <a:pt x="596397" y="114300"/>
                </a:lnTo>
                <a:lnTo>
                  <a:pt x="559555" y="139700"/>
                </a:lnTo>
                <a:lnTo>
                  <a:pt x="525932" y="165100"/>
                </a:lnTo>
                <a:lnTo>
                  <a:pt x="495785" y="203200"/>
                </a:lnTo>
                <a:lnTo>
                  <a:pt x="469371" y="241300"/>
                </a:lnTo>
                <a:lnTo>
                  <a:pt x="446948" y="279400"/>
                </a:lnTo>
                <a:lnTo>
                  <a:pt x="428772" y="317500"/>
                </a:lnTo>
                <a:lnTo>
                  <a:pt x="415102" y="355600"/>
                </a:lnTo>
                <a:lnTo>
                  <a:pt x="414253" y="368300"/>
                </a:lnTo>
                <a:lnTo>
                  <a:pt x="627085" y="368300"/>
                </a:lnTo>
                <a:lnTo>
                  <a:pt x="629863" y="381000"/>
                </a:lnTo>
                <a:lnTo>
                  <a:pt x="629863" y="393700"/>
                </a:lnTo>
                <a:lnTo>
                  <a:pt x="627794" y="406400"/>
                </a:lnTo>
                <a:lnTo>
                  <a:pt x="620314" y="419100"/>
                </a:lnTo>
                <a:lnTo>
                  <a:pt x="607422" y="431800"/>
                </a:lnTo>
                <a:lnTo>
                  <a:pt x="541808" y="431800"/>
                </a:lnTo>
                <a:lnTo>
                  <a:pt x="493724" y="444500"/>
                </a:lnTo>
                <a:lnTo>
                  <a:pt x="445483" y="444500"/>
                </a:lnTo>
                <a:lnTo>
                  <a:pt x="350986" y="469900"/>
                </a:lnTo>
                <a:lnTo>
                  <a:pt x="305959" y="482600"/>
                </a:lnTo>
                <a:lnTo>
                  <a:pt x="263231" y="495300"/>
                </a:lnTo>
                <a:lnTo>
                  <a:pt x="223417" y="520700"/>
                </a:lnTo>
                <a:lnTo>
                  <a:pt x="187132" y="558800"/>
                </a:lnTo>
                <a:lnTo>
                  <a:pt x="154989" y="584200"/>
                </a:lnTo>
                <a:lnTo>
                  <a:pt x="127604" y="622300"/>
                </a:lnTo>
                <a:lnTo>
                  <a:pt x="105590" y="673100"/>
                </a:lnTo>
                <a:lnTo>
                  <a:pt x="89561" y="723900"/>
                </a:lnTo>
                <a:lnTo>
                  <a:pt x="79884" y="774700"/>
                </a:lnTo>
                <a:lnTo>
                  <a:pt x="75605" y="825500"/>
                </a:lnTo>
                <a:lnTo>
                  <a:pt x="76197" y="876300"/>
                </a:lnTo>
                <a:lnTo>
                  <a:pt x="81132" y="927100"/>
                </a:lnTo>
                <a:lnTo>
                  <a:pt x="89883" y="977900"/>
                </a:lnTo>
                <a:lnTo>
                  <a:pt x="101923" y="1028700"/>
                </a:lnTo>
                <a:lnTo>
                  <a:pt x="116725" y="1079500"/>
                </a:lnTo>
                <a:lnTo>
                  <a:pt x="134630" y="1117600"/>
                </a:lnTo>
                <a:lnTo>
                  <a:pt x="170890" y="1168400"/>
                </a:lnTo>
                <a:lnTo>
                  <a:pt x="201605" y="1206500"/>
                </a:lnTo>
                <a:lnTo>
                  <a:pt x="235208" y="1244600"/>
                </a:lnTo>
                <a:lnTo>
                  <a:pt x="271299" y="1270000"/>
                </a:lnTo>
                <a:lnTo>
                  <a:pt x="309475" y="1295400"/>
                </a:lnTo>
                <a:lnTo>
                  <a:pt x="349337" y="1320800"/>
                </a:lnTo>
                <a:lnTo>
                  <a:pt x="390484" y="1333500"/>
                </a:lnTo>
                <a:lnTo>
                  <a:pt x="654680" y="1333500"/>
                </a:lnTo>
                <a:lnTo>
                  <a:pt x="633843" y="1346200"/>
                </a:lnTo>
                <a:lnTo>
                  <a:pt x="590399" y="1371600"/>
                </a:lnTo>
                <a:lnTo>
                  <a:pt x="545528" y="1397000"/>
                </a:lnTo>
                <a:lnTo>
                  <a:pt x="452877" y="1422400"/>
                </a:lnTo>
                <a:close/>
              </a:path>
              <a:path w="1514475" h="1422400">
                <a:moveTo>
                  <a:pt x="1439050" y="1041400"/>
                </a:moveTo>
                <a:lnTo>
                  <a:pt x="1346733" y="1041400"/>
                </a:lnTo>
                <a:lnTo>
                  <a:pt x="1373068" y="1003300"/>
                </a:lnTo>
                <a:lnTo>
                  <a:pt x="1395383" y="965200"/>
                </a:lnTo>
                <a:lnTo>
                  <a:pt x="1413640" y="927100"/>
                </a:lnTo>
                <a:lnTo>
                  <a:pt x="1427797" y="876300"/>
                </a:lnTo>
                <a:lnTo>
                  <a:pt x="1436011" y="838200"/>
                </a:lnTo>
                <a:lnTo>
                  <a:pt x="1440340" y="787400"/>
                </a:lnTo>
                <a:lnTo>
                  <a:pt x="1440400" y="736600"/>
                </a:lnTo>
                <a:lnTo>
                  <a:pt x="1435810" y="685800"/>
                </a:lnTo>
                <a:lnTo>
                  <a:pt x="1426187" y="635000"/>
                </a:lnTo>
                <a:lnTo>
                  <a:pt x="1411146" y="584200"/>
                </a:lnTo>
                <a:lnTo>
                  <a:pt x="1390306" y="533400"/>
                </a:lnTo>
                <a:lnTo>
                  <a:pt x="1363284" y="508000"/>
                </a:lnTo>
                <a:lnTo>
                  <a:pt x="1328206" y="469900"/>
                </a:lnTo>
                <a:lnTo>
                  <a:pt x="1288829" y="457200"/>
                </a:lnTo>
                <a:lnTo>
                  <a:pt x="1246152" y="431800"/>
                </a:lnTo>
                <a:lnTo>
                  <a:pt x="1116371" y="431800"/>
                </a:lnTo>
                <a:lnTo>
                  <a:pt x="1102126" y="419100"/>
                </a:lnTo>
                <a:lnTo>
                  <a:pt x="1091223" y="406400"/>
                </a:lnTo>
                <a:lnTo>
                  <a:pt x="1069777" y="355600"/>
                </a:lnTo>
                <a:lnTo>
                  <a:pt x="1048221" y="304800"/>
                </a:lnTo>
                <a:lnTo>
                  <a:pt x="1025794" y="266700"/>
                </a:lnTo>
                <a:lnTo>
                  <a:pt x="1001736" y="228600"/>
                </a:lnTo>
                <a:lnTo>
                  <a:pt x="975284" y="190500"/>
                </a:lnTo>
                <a:lnTo>
                  <a:pt x="945677" y="165100"/>
                </a:lnTo>
                <a:lnTo>
                  <a:pt x="912153" y="127000"/>
                </a:lnTo>
                <a:lnTo>
                  <a:pt x="873951" y="114300"/>
                </a:lnTo>
                <a:lnTo>
                  <a:pt x="830310" y="88900"/>
                </a:lnTo>
                <a:lnTo>
                  <a:pt x="780469" y="76200"/>
                </a:lnTo>
                <a:lnTo>
                  <a:pt x="971708" y="76200"/>
                </a:lnTo>
                <a:lnTo>
                  <a:pt x="996156" y="101600"/>
                </a:lnTo>
                <a:lnTo>
                  <a:pt x="1028860" y="127000"/>
                </a:lnTo>
                <a:lnTo>
                  <a:pt x="1057958" y="165100"/>
                </a:lnTo>
                <a:lnTo>
                  <a:pt x="1083813" y="215900"/>
                </a:lnTo>
                <a:lnTo>
                  <a:pt x="1106788" y="254000"/>
                </a:lnTo>
                <a:lnTo>
                  <a:pt x="1127247" y="292100"/>
                </a:lnTo>
                <a:lnTo>
                  <a:pt x="1145553" y="342900"/>
                </a:lnTo>
                <a:lnTo>
                  <a:pt x="1148098" y="342900"/>
                </a:lnTo>
                <a:lnTo>
                  <a:pt x="1154888" y="355600"/>
                </a:lnTo>
                <a:lnTo>
                  <a:pt x="1262660" y="355600"/>
                </a:lnTo>
                <a:lnTo>
                  <a:pt x="1306662" y="368300"/>
                </a:lnTo>
                <a:lnTo>
                  <a:pt x="1346553" y="393700"/>
                </a:lnTo>
                <a:lnTo>
                  <a:pt x="1382280" y="419100"/>
                </a:lnTo>
                <a:lnTo>
                  <a:pt x="1413792" y="444500"/>
                </a:lnTo>
                <a:lnTo>
                  <a:pt x="1441037" y="482600"/>
                </a:lnTo>
                <a:lnTo>
                  <a:pt x="1463964" y="520700"/>
                </a:lnTo>
                <a:lnTo>
                  <a:pt x="1482522" y="558800"/>
                </a:lnTo>
                <a:lnTo>
                  <a:pt x="1496658" y="609600"/>
                </a:lnTo>
                <a:lnTo>
                  <a:pt x="1506320" y="660400"/>
                </a:lnTo>
                <a:lnTo>
                  <a:pt x="1512098" y="711200"/>
                </a:lnTo>
                <a:lnTo>
                  <a:pt x="1514301" y="762000"/>
                </a:lnTo>
                <a:lnTo>
                  <a:pt x="1512808" y="800100"/>
                </a:lnTo>
                <a:lnTo>
                  <a:pt x="1507497" y="850900"/>
                </a:lnTo>
                <a:lnTo>
                  <a:pt x="1498243" y="901700"/>
                </a:lnTo>
                <a:lnTo>
                  <a:pt x="1484926" y="952500"/>
                </a:lnTo>
                <a:lnTo>
                  <a:pt x="1467423" y="990600"/>
                </a:lnTo>
                <a:lnTo>
                  <a:pt x="1445611" y="1028700"/>
                </a:lnTo>
                <a:lnTo>
                  <a:pt x="1439050" y="1041400"/>
                </a:lnTo>
                <a:close/>
              </a:path>
              <a:path w="1514475" h="1422400">
                <a:moveTo>
                  <a:pt x="620049" y="368300"/>
                </a:moveTo>
                <a:lnTo>
                  <a:pt x="418919" y="368300"/>
                </a:lnTo>
                <a:lnTo>
                  <a:pt x="463248" y="355600"/>
                </a:lnTo>
                <a:lnTo>
                  <a:pt x="609750" y="355600"/>
                </a:lnTo>
                <a:lnTo>
                  <a:pt x="620049" y="368300"/>
                </a:lnTo>
                <a:close/>
              </a:path>
              <a:path w="1514475" h="1422400">
                <a:moveTo>
                  <a:pt x="1188684" y="1320800"/>
                </a:moveTo>
                <a:lnTo>
                  <a:pt x="1032850" y="1320800"/>
                </a:lnTo>
                <a:lnTo>
                  <a:pt x="1066605" y="1308100"/>
                </a:lnTo>
                <a:lnTo>
                  <a:pt x="1106885" y="1282700"/>
                </a:lnTo>
                <a:lnTo>
                  <a:pt x="1145665" y="1244600"/>
                </a:lnTo>
                <a:lnTo>
                  <a:pt x="1181549" y="1206500"/>
                </a:lnTo>
                <a:lnTo>
                  <a:pt x="1213142" y="1168400"/>
                </a:lnTo>
                <a:lnTo>
                  <a:pt x="1239047" y="1117600"/>
                </a:lnTo>
                <a:lnTo>
                  <a:pt x="1257870" y="1066800"/>
                </a:lnTo>
                <a:lnTo>
                  <a:pt x="1268214" y="1028700"/>
                </a:lnTo>
                <a:lnTo>
                  <a:pt x="1271230" y="1003300"/>
                </a:lnTo>
                <a:lnTo>
                  <a:pt x="1276436" y="977900"/>
                </a:lnTo>
                <a:lnTo>
                  <a:pt x="1285701" y="965200"/>
                </a:lnTo>
                <a:lnTo>
                  <a:pt x="1300895" y="952500"/>
                </a:lnTo>
                <a:lnTo>
                  <a:pt x="1327501" y="952500"/>
                </a:lnTo>
                <a:lnTo>
                  <a:pt x="1341003" y="977900"/>
                </a:lnTo>
                <a:lnTo>
                  <a:pt x="1344636" y="1016000"/>
                </a:lnTo>
                <a:lnTo>
                  <a:pt x="1342063" y="1041400"/>
                </a:lnTo>
                <a:lnTo>
                  <a:pt x="1439050" y="1041400"/>
                </a:lnTo>
                <a:lnTo>
                  <a:pt x="1419368" y="1079500"/>
                </a:lnTo>
                <a:lnTo>
                  <a:pt x="1388572" y="1117600"/>
                </a:lnTo>
                <a:lnTo>
                  <a:pt x="1353099" y="1155700"/>
                </a:lnTo>
                <a:lnTo>
                  <a:pt x="1338629" y="1168400"/>
                </a:lnTo>
                <a:lnTo>
                  <a:pt x="1323283" y="1168400"/>
                </a:lnTo>
                <a:lnTo>
                  <a:pt x="1307141" y="1181100"/>
                </a:lnTo>
                <a:lnTo>
                  <a:pt x="1290282" y="1193800"/>
                </a:lnTo>
                <a:lnTo>
                  <a:pt x="1284764" y="1193800"/>
                </a:lnTo>
                <a:lnTo>
                  <a:pt x="1280094" y="1206500"/>
                </a:lnTo>
                <a:lnTo>
                  <a:pt x="1254309" y="1244600"/>
                </a:lnTo>
                <a:lnTo>
                  <a:pt x="1223489" y="1282700"/>
                </a:lnTo>
                <a:lnTo>
                  <a:pt x="1188684" y="1320800"/>
                </a:lnTo>
                <a:close/>
              </a:path>
              <a:path w="1514475" h="1422400">
                <a:moveTo>
                  <a:pt x="654680" y="1333500"/>
                </a:moveTo>
                <a:lnTo>
                  <a:pt x="479765" y="1333500"/>
                </a:lnTo>
                <a:lnTo>
                  <a:pt x="523024" y="1320800"/>
                </a:lnTo>
                <a:lnTo>
                  <a:pt x="565053" y="1295400"/>
                </a:lnTo>
                <a:lnTo>
                  <a:pt x="605620" y="1270000"/>
                </a:lnTo>
                <a:lnTo>
                  <a:pt x="644493" y="1244600"/>
                </a:lnTo>
                <a:lnTo>
                  <a:pt x="681441" y="1219200"/>
                </a:lnTo>
                <a:lnTo>
                  <a:pt x="716231" y="1181100"/>
                </a:lnTo>
                <a:lnTo>
                  <a:pt x="748633" y="1155700"/>
                </a:lnTo>
                <a:lnTo>
                  <a:pt x="778415" y="1117600"/>
                </a:lnTo>
                <a:lnTo>
                  <a:pt x="792727" y="1104900"/>
                </a:lnTo>
                <a:lnTo>
                  <a:pt x="808232" y="1092200"/>
                </a:lnTo>
                <a:lnTo>
                  <a:pt x="824852" y="1092200"/>
                </a:lnTo>
                <a:lnTo>
                  <a:pt x="842504" y="1104900"/>
                </a:lnTo>
                <a:lnTo>
                  <a:pt x="856749" y="1117600"/>
                </a:lnTo>
                <a:lnTo>
                  <a:pt x="862878" y="1143000"/>
                </a:lnTo>
                <a:lnTo>
                  <a:pt x="864232" y="1168400"/>
                </a:lnTo>
                <a:lnTo>
                  <a:pt x="864153" y="1193800"/>
                </a:lnTo>
                <a:lnTo>
                  <a:pt x="866358" y="1219200"/>
                </a:lnTo>
                <a:lnTo>
                  <a:pt x="786482" y="1219200"/>
                </a:lnTo>
                <a:lnTo>
                  <a:pt x="752179" y="1257300"/>
                </a:lnTo>
                <a:lnTo>
                  <a:pt x="715076" y="1295400"/>
                </a:lnTo>
                <a:lnTo>
                  <a:pt x="675517" y="1320800"/>
                </a:lnTo>
                <a:lnTo>
                  <a:pt x="654680" y="1333500"/>
                </a:lnTo>
                <a:close/>
              </a:path>
              <a:path w="1514475" h="1422400">
                <a:moveTo>
                  <a:pt x="1030742" y="1409700"/>
                </a:moveTo>
                <a:lnTo>
                  <a:pt x="940019" y="1409700"/>
                </a:lnTo>
                <a:lnTo>
                  <a:pt x="902776" y="1397000"/>
                </a:lnTo>
                <a:lnTo>
                  <a:pt x="855815" y="1371600"/>
                </a:lnTo>
                <a:lnTo>
                  <a:pt x="823777" y="1333500"/>
                </a:lnTo>
                <a:lnTo>
                  <a:pt x="803756" y="1282700"/>
                </a:lnTo>
                <a:lnTo>
                  <a:pt x="792848" y="1231900"/>
                </a:lnTo>
                <a:lnTo>
                  <a:pt x="792424" y="1219200"/>
                </a:lnTo>
                <a:lnTo>
                  <a:pt x="866358" y="1219200"/>
                </a:lnTo>
                <a:lnTo>
                  <a:pt x="867461" y="1231900"/>
                </a:lnTo>
                <a:lnTo>
                  <a:pt x="877574" y="1257300"/>
                </a:lnTo>
                <a:lnTo>
                  <a:pt x="895725" y="1295400"/>
                </a:lnTo>
                <a:lnTo>
                  <a:pt x="923148" y="1320800"/>
                </a:lnTo>
                <a:lnTo>
                  <a:pt x="1188684" y="1320800"/>
                </a:lnTo>
                <a:lnTo>
                  <a:pt x="1150943" y="1346200"/>
                </a:lnTo>
                <a:lnTo>
                  <a:pt x="1111316" y="1371600"/>
                </a:lnTo>
                <a:lnTo>
                  <a:pt x="1070851" y="1397000"/>
                </a:lnTo>
                <a:lnTo>
                  <a:pt x="1030742" y="140970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1179995" y="2103138"/>
            <a:ext cx="942340" cy="829310"/>
          </a:xfrm>
          <a:custGeom>
            <a:avLst/>
            <a:gdLst/>
            <a:ahLst/>
            <a:cxnLst/>
            <a:rect l="l" t="t" r="r" b="b"/>
            <a:pathLst>
              <a:path w="942340" h="829310">
                <a:moveTo>
                  <a:pt x="226728" y="829285"/>
                </a:moveTo>
                <a:lnTo>
                  <a:pt x="183626" y="817514"/>
                </a:lnTo>
                <a:lnTo>
                  <a:pt x="140217" y="791413"/>
                </a:lnTo>
                <a:lnTo>
                  <a:pt x="102448" y="759892"/>
                </a:lnTo>
                <a:lnTo>
                  <a:pt x="68811" y="725427"/>
                </a:lnTo>
                <a:lnTo>
                  <a:pt x="41377" y="686506"/>
                </a:lnTo>
                <a:lnTo>
                  <a:pt x="22218" y="641619"/>
                </a:lnTo>
                <a:lnTo>
                  <a:pt x="9748" y="592510"/>
                </a:lnTo>
                <a:lnTo>
                  <a:pt x="1819" y="540984"/>
                </a:lnTo>
                <a:lnTo>
                  <a:pt x="0" y="488799"/>
                </a:lnTo>
                <a:lnTo>
                  <a:pt x="5855" y="437710"/>
                </a:lnTo>
                <a:lnTo>
                  <a:pt x="20952" y="389473"/>
                </a:lnTo>
                <a:lnTo>
                  <a:pt x="46858" y="345844"/>
                </a:lnTo>
                <a:lnTo>
                  <a:pt x="82119" y="309685"/>
                </a:lnTo>
                <a:lnTo>
                  <a:pt x="122723" y="282501"/>
                </a:lnTo>
                <a:lnTo>
                  <a:pt x="167457" y="262925"/>
                </a:lnTo>
                <a:lnTo>
                  <a:pt x="215112" y="249592"/>
                </a:lnTo>
                <a:lnTo>
                  <a:pt x="264477" y="241137"/>
                </a:lnTo>
                <a:lnTo>
                  <a:pt x="314339" y="236192"/>
                </a:lnTo>
                <a:lnTo>
                  <a:pt x="363488" y="233393"/>
                </a:lnTo>
                <a:lnTo>
                  <a:pt x="370934" y="231590"/>
                </a:lnTo>
                <a:lnTo>
                  <a:pt x="376994" y="227240"/>
                </a:lnTo>
                <a:lnTo>
                  <a:pt x="381068" y="220981"/>
                </a:lnTo>
                <a:lnTo>
                  <a:pt x="382559" y="213449"/>
                </a:lnTo>
                <a:lnTo>
                  <a:pt x="382559" y="209628"/>
                </a:lnTo>
                <a:lnTo>
                  <a:pt x="380816" y="197613"/>
                </a:lnTo>
                <a:lnTo>
                  <a:pt x="375611" y="188940"/>
                </a:lnTo>
                <a:lnTo>
                  <a:pt x="366982" y="183609"/>
                </a:lnTo>
                <a:lnTo>
                  <a:pt x="354968" y="181620"/>
                </a:lnTo>
                <a:lnTo>
                  <a:pt x="326330" y="181687"/>
                </a:lnTo>
                <a:lnTo>
                  <a:pt x="297684" y="183107"/>
                </a:lnTo>
                <a:lnTo>
                  <a:pt x="269039" y="185799"/>
                </a:lnTo>
                <a:lnTo>
                  <a:pt x="237412" y="190108"/>
                </a:lnTo>
                <a:lnTo>
                  <a:pt x="234867" y="188411"/>
                </a:lnTo>
                <a:lnTo>
                  <a:pt x="252122" y="140294"/>
                </a:lnTo>
                <a:lnTo>
                  <a:pt x="275994" y="100241"/>
                </a:lnTo>
                <a:lnTo>
                  <a:pt x="305273" y="64500"/>
                </a:lnTo>
                <a:lnTo>
                  <a:pt x="339594" y="34839"/>
                </a:lnTo>
                <a:lnTo>
                  <a:pt x="378592" y="13024"/>
                </a:lnTo>
                <a:lnTo>
                  <a:pt x="421905" y="822"/>
                </a:lnTo>
                <a:lnTo>
                  <a:pt x="469167" y="0"/>
                </a:lnTo>
                <a:lnTo>
                  <a:pt x="520577" y="10616"/>
                </a:lnTo>
                <a:lnTo>
                  <a:pt x="563627" y="29434"/>
                </a:lnTo>
                <a:lnTo>
                  <a:pt x="599623" y="55460"/>
                </a:lnTo>
                <a:lnTo>
                  <a:pt x="629871" y="87699"/>
                </a:lnTo>
                <a:lnTo>
                  <a:pt x="655678" y="125157"/>
                </a:lnTo>
                <a:lnTo>
                  <a:pt x="678348" y="166838"/>
                </a:lnTo>
                <a:lnTo>
                  <a:pt x="699189" y="211749"/>
                </a:lnTo>
                <a:lnTo>
                  <a:pt x="715170" y="229035"/>
                </a:lnTo>
                <a:lnTo>
                  <a:pt x="737873" y="234187"/>
                </a:lnTo>
                <a:lnTo>
                  <a:pt x="785797" y="233393"/>
                </a:lnTo>
                <a:lnTo>
                  <a:pt x="831937" y="243829"/>
                </a:lnTo>
                <a:lnTo>
                  <a:pt x="869718" y="263733"/>
                </a:lnTo>
                <a:lnTo>
                  <a:pt x="899068" y="293186"/>
                </a:lnTo>
                <a:lnTo>
                  <a:pt x="919915" y="332267"/>
                </a:lnTo>
                <a:lnTo>
                  <a:pt x="934151" y="378384"/>
                </a:lnTo>
                <a:lnTo>
                  <a:pt x="941565" y="423634"/>
                </a:lnTo>
                <a:lnTo>
                  <a:pt x="942142" y="468029"/>
                </a:lnTo>
                <a:lnTo>
                  <a:pt x="935865" y="511586"/>
                </a:lnTo>
                <a:lnTo>
                  <a:pt x="922720" y="554319"/>
                </a:lnTo>
                <a:lnTo>
                  <a:pt x="902691" y="596243"/>
                </a:lnTo>
                <a:lnTo>
                  <a:pt x="874914" y="638222"/>
                </a:lnTo>
                <a:lnTo>
                  <a:pt x="874066" y="638222"/>
                </a:lnTo>
                <a:lnTo>
                  <a:pt x="872369" y="636525"/>
                </a:lnTo>
                <a:lnTo>
                  <a:pt x="874508" y="600878"/>
                </a:lnTo>
                <a:lnTo>
                  <a:pt x="874914" y="601730"/>
                </a:lnTo>
                <a:lnTo>
                  <a:pt x="873760" y="593255"/>
                </a:lnTo>
                <a:lnTo>
                  <a:pt x="869505" y="586133"/>
                </a:lnTo>
                <a:lnTo>
                  <a:pt x="862864" y="581080"/>
                </a:lnTo>
                <a:lnTo>
                  <a:pt x="852856" y="578813"/>
                </a:lnTo>
                <a:lnTo>
                  <a:pt x="842654" y="580086"/>
                </a:lnTo>
                <a:lnTo>
                  <a:pt x="835008" y="583906"/>
                </a:lnTo>
                <a:lnTo>
                  <a:pt x="829913" y="590271"/>
                </a:lnTo>
                <a:lnTo>
                  <a:pt x="827368" y="599182"/>
                </a:lnTo>
                <a:lnTo>
                  <a:pt x="818186" y="638935"/>
                </a:lnTo>
                <a:lnTo>
                  <a:pt x="802242" y="679942"/>
                </a:lnTo>
                <a:lnTo>
                  <a:pt x="780258" y="719874"/>
                </a:lnTo>
                <a:lnTo>
                  <a:pt x="752955" y="756404"/>
                </a:lnTo>
                <a:lnTo>
                  <a:pt x="721054" y="787206"/>
                </a:lnTo>
                <a:lnTo>
                  <a:pt x="685278" y="809952"/>
                </a:lnTo>
                <a:lnTo>
                  <a:pt x="646346" y="822314"/>
                </a:lnTo>
                <a:lnTo>
                  <a:pt x="604982" y="821966"/>
                </a:lnTo>
                <a:lnTo>
                  <a:pt x="568854" y="804601"/>
                </a:lnTo>
                <a:lnTo>
                  <a:pt x="550003" y="773431"/>
                </a:lnTo>
                <a:lnTo>
                  <a:pt x="542301" y="735020"/>
                </a:lnTo>
                <a:lnTo>
                  <a:pt x="539620" y="695934"/>
                </a:lnTo>
                <a:lnTo>
                  <a:pt x="533638" y="677104"/>
                </a:lnTo>
                <a:lnTo>
                  <a:pt x="520734" y="669413"/>
                </a:lnTo>
                <a:lnTo>
                  <a:pt x="504648" y="671588"/>
                </a:lnTo>
                <a:lnTo>
                  <a:pt x="489123" y="682356"/>
                </a:lnTo>
                <a:lnTo>
                  <a:pt x="458414" y="713589"/>
                </a:lnTo>
                <a:lnTo>
                  <a:pt x="424836" y="744819"/>
                </a:lnTo>
                <a:lnTo>
                  <a:pt x="388756" y="773999"/>
                </a:lnTo>
                <a:lnTo>
                  <a:pt x="350538" y="799083"/>
                </a:lnTo>
                <a:lnTo>
                  <a:pt x="310551" y="818023"/>
                </a:lnTo>
                <a:lnTo>
                  <a:pt x="269159" y="828773"/>
                </a:lnTo>
                <a:lnTo>
                  <a:pt x="226728" y="8292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095858" y="2143027"/>
            <a:ext cx="1365250" cy="1261110"/>
          </a:xfrm>
          <a:custGeom>
            <a:avLst/>
            <a:gdLst/>
            <a:ahLst/>
            <a:cxnLst/>
            <a:rect l="l" t="t" r="r" b="b"/>
            <a:pathLst>
              <a:path w="1365250" h="1261110">
                <a:moveTo>
                  <a:pt x="359642" y="1261054"/>
                </a:moveTo>
                <a:lnTo>
                  <a:pt x="314618" y="1256925"/>
                </a:lnTo>
                <a:lnTo>
                  <a:pt x="273494" y="1244099"/>
                </a:lnTo>
                <a:lnTo>
                  <a:pt x="233684" y="1223427"/>
                </a:lnTo>
                <a:lnTo>
                  <a:pt x="195567" y="1196520"/>
                </a:lnTo>
                <a:lnTo>
                  <a:pt x="159521" y="1164989"/>
                </a:lnTo>
                <a:lnTo>
                  <a:pt x="125925" y="1130443"/>
                </a:lnTo>
                <a:lnTo>
                  <a:pt x="95158" y="1094495"/>
                </a:lnTo>
                <a:lnTo>
                  <a:pt x="67598" y="1058755"/>
                </a:lnTo>
                <a:lnTo>
                  <a:pt x="45395" y="1020502"/>
                </a:lnTo>
                <a:lnTo>
                  <a:pt x="26213" y="956967"/>
                </a:lnTo>
                <a:lnTo>
                  <a:pt x="14277" y="904530"/>
                </a:lnTo>
                <a:lnTo>
                  <a:pt x="5578" y="851403"/>
                </a:lnTo>
                <a:lnTo>
                  <a:pt x="643" y="798045"/>
                </a:lnTo>
                <a:lnTo>
                  <a:pt x="0" y="744918"/>
                </a:lnTo>
                <a:lnTo>
                  <a:pt x="4174" y="692480"/>
                </a:lnTo>
                <a:lnTo>
                  <a:pt x="13695" y="641194"/>
                </a:lnTo>
                <a:lnTo>
                  <a:pt x="29724" y="592238"/>
                </a:lnTo>
                <a:lnTo>
                  <a:pt x="51738" y="548797"/>
                </a:lnTo>
                <a:lnTo>
                  <a:pt x="79124" y="510602"/>
                </a:lnTo>
                <a:lnTo>
                  <a:pt x="111267" y="477381"/>
                </a:lnTo>
                <a:lnTo>
                  <a:pt x="147552" y="448866"/>
                </a:lnTo>
                <a:lnTo>
                  <a:pt x="187366" y="424786"/>
                </a:lnTo>
                <a:lnTo>
                  <a:pt x="230094" y="404871"/>
                </a:lnTo>
                <a:lnTo>
                  <a:pt x="275122" y="388851"/>
                </a:lnTo>
                <a:lnTo>
                  <a:pt x="321835" y="376456"/>
                </a:lnTo>
                <a:lnTo>
                  <a:pt x="369619" y="367416"/>
                </a:lnTo>
                <a:lnTo>
                  <a:pt x="417859" y="361462"/>
                </a:lnTo>
                <a:lnTo>
                  <a:pt x="465942" y="358322"/>
                </a:lnTo>
                <a:lnTo>
                  <a:pt x="513253" y="357728"/>
                </a:lnTo>
                <a:lnTo>
                  <a:pt x="531317" y="355241"/>
                </a:lnTo>
                <a:lnTo>
                  <a:pt x="544129" y="347701"/>
                </a:lnTo>
                <a:lnTo>
                  <a:pt x="551689" y="334990"/>
                </a:lnTo>
                <a:lnTo>
                  <a:pt x="553997" y="316987"/>
                </a:lnTo>
                <a:lnTo>
                  <a:pt x="553997" y="310200"/>
                </a:lnTo>
                <a:lnTo>
                  <a:pt x="521316" y="276674"/>
                </a:lnTo>
                <a:lnTo>
                  <a:pt x="476513" y="275727"/>
                </a:lnTo>
                <a:lnTo>
                  <a:pt x="431868" y="277364"/>
                </a:lnTo>
                <a:lnTo>
                  <a:pt x="387383" y="281627"/>
                </a:lnTo>
                <a:lnTo>
                  <a:pt x="339660" y="289408"/>
                </a:lnTo>
                <a:lnTo>
                  <a:pt x="338387" y="287707"/>
                </a:lnTo>
                <a:lnTo>
                  <a:pt x="352895" y="243515"/>
                </a:lnTo>
                <a:lnTo>
                  <a:pt x="371041" y="202560"/>
                </a:lnTo>
                <a:lnTo>
                  <a:pt x="393425" y="162536"/>
                </a:lnTo>
                <a:lnTo>
                  <a:pt x="419797" y="124533"/>
                </a:lnTo>
                <a:lnTo>
                  <a:pt x="449907" y="89643"/>
                </a:lnTo>
                <a:lnTo>
                  <a:pt x="483506" y="58953"/>
                </a:lnTo>
                <a:lnTo>
                  <a:pt x="520344" y="33554"/>
                </a:lnTo>
                <a:lnTo>
                  <a:pt x="560172" y="14536"/>
                </a:lnTo>
                <a:lnTo>
                  <a:pt x="602740" y="2988"/>
                </a:lnTo>
                <a:lnTo>
                  <a:pt x="647798" y="0"/>
                </a:lnTo>
                <a:lnTo>
                  <a:pt x="704594" y="5379"/>
                </a:lnTo>
                <a:lnTo>
                  <a:pt x="754411" y="16838"/>
                </a:lnTo>
                <a:lnTo>
                  <a:pt x="798018" y="33953"/>
                </a:lnTo>
                <a:lnTo>
                  <a:pt x="836181" y="56302"/>
                </a:lnTo>
                <a:lnTo>
                  <a:pt x="869669" y="83462"/>
                </a:lnTo>
                <a:lnTo>
                  <a:pt x="899247" y="115010"/>
                </a:lnTo>
                <a:lnTo>
                  <a:pt x="925683" y="150524"/>
                </a:lnTo>
                <a:lnTo>
                  <a:pt x="949745" y="189580"/>
                </a:lnTo>
                <a:lnTo>
                  <a:pt x="972200" y="231756"/>
                </a:lnTo>
                <a:lnTo>
                  <a:pt x="993815" y="276630"/>
                </a:lnTo>
                <a:lnTo>
                  <a:pt x="1015357" y="323778"/>
                </a:lnTo>
                <a:lnTo>
                  <a:pt x="1026260" y="340434"/>
                </a:lnTo>
                <a:lnTo>
                  <a:pt x="1040505" y="350407"/>
                </a:lnTo>
                <a:lnTo>
                  <a:pt x="1058092" y="354809"/>
                </a:lnTo>
                <a:lnTo>
                  <a:pt x="1125265" y="354223"/>
                </a:lnTo>
                <a:lnTo>
                  <a:pt x="1170163" y="360575"/>
                </a:lnTo>
                <a:lnTo>
                  <a:pt x="1212780" y="374281"/>
                </a:lnTo>
                <a:lnTo>
                  <a:pt x="1252177" y="395807"/>
                </a:lnTo>
                <a:lnTo>
                  <a:pt x="1287418" y="425624"/>
                </a:lnTo>
                <a:lnTo>
                  <a:pt x="1314562" y="461685"/>
                </a:lnTo>
                <a:lnTo>
                  <a:pt x="1335459" y="504857"/>
                </a:lnTo>
                <a:lnTo>
                  <a:pt x="1350507" y="553102"/>
                </a:lnTo>
                <a:lnTo>
                  <a:pt x="1360104" y="604380"/>
                </a:lnTo>
                <a:lnTo>
                  <a:pt x="1364647" y="656653"/>
                </a:lnTo>
                <a:lnTo>
                  <a:pt x="1364535" y="707882"/>
                </a:lnTo>
                <a:lnTo>
                  <a:pt x="1360165" y="756028"/>
                </a:lnTo>
                <a:lnTo>
                  <a:pt x="1351935" y="799051"/>
                </a:lnTo>
                <a:lnTo>
                  <a:pt x="1337835" y="845445"/>
                </a:lnTo>
                <a:lnTo>
                  <a:pt x="1319677" y="888536"/>
                </a:lnTo>
                <a:lnTo>
                  <a:pt x="1297381" y="928365"/>
                </a:lnTo>
                <a:lnTo>
                  <a:pt x="1270867" y="964972"/>
                </a:lnTo>
                <a:lnTo>
                  <a:pt x="1266621" y="970066"/>
                </a:lnTo>
                <a:lnTo>
                  <a:pt x="1264924" y="969638"/>
                </a:lnTo>
                <a:lnTo>
                  <a:pt x="1266197" y="962851"/>
                </a:lnTo>
                <a:lnTo>
                  <a:pt x="1268770" y="934279"/>
                </a:lnTo>
                <a:lnTo>
                  <a:pt x="1265137" y="904236"/>
                </a:lnTo>
                <a:lnTo>
                  <a:pt x="1251635" y="881753"/>
                </a:lnTo>
                <a:lnTo>
                  <a:pt x="1224604" y="875859"/>
                </a:lnTo>
                <a:lnTo>
                  <a:pt x="1225028" y="875011"/>
                </a:lnTo>
                <a:lnTo>
                  <a:pt x="1209596" y="884199"/>
                </a:lnTo>
                <a:lnTo>
                  <a:pt x="1200252" y="902698"/>
                </a:lnTo>
                <a:lnTo>
                  <a:pt x="1195125" y="925493"/>
                </a:lnTo>
                <a:lnTo>
                  <a:pt x="1192347" y="947573"/>
                </a:lnTo>
                <a:lnTo>
                  <a:pt x="1182004" y="994831"/>
                </a:lnTo>
                <a:lnTo>
                  <a:pt x="1163181" y="1041935"/>
                </a:lnTo>
                <a:lnTo>
                  <a:pt x="1137276" y="1087635"/>
                </a:lnTo>
                <a:lnTo>
                  <a:pt x="1105683" y="1130685"/>
                </a:lnTo>
                <a:lnTo>
                  <a:pt x="1069799" y="1169838"/>
                </a:lnTo>
                <a:lnTo>
                  <a:pt x="1031019" y="1203846"/>
                </a:lnTo>
                <a:lnTo>
                  <a:pt x="990739" y="1231463"/>
                </a:lnTo>
                <a:lnTo>
                  <a:pt x="919329" y="1248810"/>
                </a:lnTo>
                <a:lnTo>
                  <a:pt x="881514" y="1246085"/>
                </a:lnTo>
                <a:lnTo>
                  <a:pt x="819859" y="1218045"/>
                </a:lnTo>
                <a:lnTo>
                  <a:pt x="791595" y="1149990"/>
                </a:lnTo>
                <a:lnTo>
                  <a:pt x="788286" y="1117315"/>
                </a:lnTo>
                <a:lnTo>
                  <a:pt x="788366" y="1091786"/>
                </a:lnTo>
                <a:lnTo>
                  <a:pt x="787013" y="1065225"/>
                </a:lnTo>
                <a:lnTo>
                  <a:pt x="780885" y="1041050"/>
                </a:lnTo>
                <a:lnTo>
                  <a:pt x="766638" y="1022684"/>
                </a:lnTo>
                <a:lnTo>
                  <a:pt x="748986" y="1015662"/>
                </a:lnTo>
                <a:lnTo>
                  <a:pt x="732367" y="1019023"/>
                </a:lnTo>
                <a:lnTo>
                  <a:pt x="716862" y="1029307"/>
                </a:lnTo>
                <a:lnTo>
                  <a:pt x="702552" y="1043052"/>
                </a:lnTo>
                <a:lnTo>
                  <a:pt x="672770" y="1074098"/>
                </a:lnTo>
                <a:lnTo>
                  <a:pt x="640367" y="1106521"/>
                </a:lnTo>
                <a:lnTo>
                  <a:pt x="605576" y="1139001"/>
                </a:lnTo>
                <a:lnTo>
                  <a:pt x="568627" y="1170214"/>
                </a:lnTo>
                <a:lnTo>
                  <a:pt x="529754" y="1198842"/>
                </a:lnTo>
                <a:lnTo>
                  <a:pt x="489187" y="1223561"/>
                </a:lnTo>
                <a:lnTo>
                  <a:pt x="447158" y="1243050"/>
                </a:lnTo>
                <a:lnTo>
                  <a:pt x="403899" y="1255988"/>
                </a:lnTo>
                <a:lnTo>
                  <a:pt x="359642" y="12610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7788926" y="2148118"/>
            <a:ext cx="620395" cy="295910"/>
          </a:xfrm>
          <a:custGeom>
            <a:avLst/>
            <a:gdLst/>
            <a:ahLst/>
            <a:cxnLst/>
            <a:rect l="l" t="t" r="r" b="b"/>
            <a:pathLst>
              <a:path w="620395" h="295910">
                <a:moveTo>
                  <a:pt x="19512" y="295346"/>
                </a:moveTo>
                <a:lnTo>
                  <a:pt x="18258" y="295346"/>
                </a:lnTo>
                <a:lnTo>
                  <a:pt x="18258" y="294498"/>
                </a:lnTo>
                <a:lnTo>
                  <a:pt x="0" y="206233"/>
                </a:lnTo>
                <a:lnTo>
                  <a:pt x="0" y="203688"/>
                </a:lnTo>
                <a:lnTo>
                  <a:pt x="1291" y="203264"/>
                </a:lnTo>
                <a:lnTo>
                  <a:pt x="102188" y="153510"/>
                </a:lnTo>
                <a:lnTo>
                  <a:pt x="153350" y="130940"/>
                </a:lnTo>
                <a:lnTo>
                  <a:pt x="206395" y="111991"/>
                </a:lnTo>
                <a:lnTo>
                  <a:pt x="309172" y="81396"/>
                </a:lnTo>
                <a:lnTo>
                  <a:pt x="412234" y="52512"/>
                </a:lnTo>
                <a:lnTo>
                  <a:pt x="515454" y="25380"/>
                </a:lnTo>
                <a:lnTo>
                  <a:pt x="618837" y="0"/>
                </a:lnTo>
                <a:lnTo>
                  <a:pt x="620091" y="0"/>
                </a:lnTo>
                <a:lnTo>
                  <a:pt x="620091" y="848"/>
                </a:lnTo>
                <a:lnTo>
                  <a:pt x="613304" y="92934"/>
                </a:lnTo>
                <a:lnTo>
                  <a:pt x="612456" y="95055"/>
                </a:lnTo>
                <a:lnTo>
                  <a:pt x="611202" y="95479"/>
                </a:lnTo>
                <a:lnTo>
                  <a:pt x="481634" y="127796"/>
                </a:lnTo>
                <a:lnTo>
                  <a:pt x="369902" y="157328"/>
                </a:lnTo>
                <a:lnTo>
                  <a:pt x="320723" y="171075"/>
                </a:lnTo>
                <a:lnTo>
                  <a:pt x="276001" y="184155"/>
                </a:lnTo>
                <a:lnTo>
                  <a:pt x="235734" y="196580"/>
                </a:lnTo>
                <a:lnTo>
                  <a:pt x="165052" y="221711"/>
                </a:lnTo>
                <a:lnTo>
                  <a:pt x="123411" y="240713"/>
                </a:lnTo>
                <a:lnTo>
                  <a:pt x="74923" y="265285"/>
                </a:lnTo>
                <a:lnTo>
                  <a:pt x="19512" y="295346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4855463" y="2235323"/>
            <a:ext cx="429895" cy="471170"/>
          </a:xfrm>
          <a:custGeom>
            <a:avLst/>
            <a:gdLst/>
            <a:ahLst/>
            <a:cxnLst/>
            <a:rect l="l" t="t" r="r" b="b"/>
            <a:pathLst>
              <a:path w="429895" h="471169">
                <a:moveTo>
                  <a:pt x="396635" y="470818"/>
                </a:moveTo>
                <a:lnTo>
                  <a:pt x="355856" y="443323"/>
                </a:lnTo>
                <a:lnTo>
                  <a:pt x="317223" y="414030"/>
                </a:lnTo>
                <a:lnTo>
                  <a:pt x="279463" y="382366"/>
                </a:lnTo>
                <a:lnTo>
                  <a:pt x="242584" y="348610"/>
                </a:lnTo>
                <a:lnTo>
                  <a:pt x="206590" y="313039"/>
                </a:lnTo>
                <a:lnTo>
                  <a:pt x="171488" y="275929"/>
                </a:lnTo>
                <a:lnTo>
                  <a:pt x="137283" y="237559"/>
                </a:lnTo>
                <a:lnTo>
                  <a:pt x="103980" y="198205"/>
                </a:lnTo>
                <a:lnTo>
                  <a:pt x="71587" y="158146"/>
                </a:lnTo>
                <a:lnTo>
                  <a:pt x="40108" y="117658"/>
                </a:lnTo>
                <a:lnTo>
                  <a:pt x="9549" y="77019"/>
                </a:lnTo>
                <a:lnTo>
                  <a:pt x="0" y="45989"/>
                </a:lnTo>
                <a:lnTo>
                  <a:pt x="3342" y="30056"/>
                </a:lnTo>
                <a:lnTo>
                  <a:pt x="12098" y="15913"/>
                </a:lnTo>
                <a:lnTo>
                  <a:pt x="18464" y="8698"/>
                </a:lnTo>
                <a:lnTo>
                  <a:pt x="26800" y="2519"/>
                </a:lnTo>
                <a:lnTo>
                  <a:pt x="36449" y="0"/>
                </a:lnTo>
                <a:lnTo>
                  <a:pt x="46338" y="1299"/>
                </a:lnTo>
                <a:lnTo>
                  <a:pt x="55391" y="6577"/>
                </a:lnTo>
                <a:lnTo>
                  <a:pt x="56663" y="7850"/>
                </a:lnTo>
                <a:lnTo>
                  <a:pt x="57936" y="8698"/>
                </a:lnTo>
                <a:lnTo>
                  <a:pt x="95651" y="57073"/>
                </a:lnTo>
                <a:lnTo>
                  <a:pt x="132085" y="101937"/>
                </a:lnTo>
                <a:lnTo>
                  <a:pt x="168091" y="144553"/>
                </a:lnTo>
                <a:lnTo>
                  <a:pt x="203675" y="184911"/>
                </a:lnTo>
                <a:lnTo>
                  <a:pt x="238841" y="223001"/>
                </a:lnTo>
                <a:lnTo>
                  <a:pt x="273594" y="258814"/>
                </a:lnTo>
                <a:lnTo>
                  <a:pt x="307939" y="292340"/>
                </a:lnTo>
                <a:lnTo>
                  <a:pt x="341881" y="323569"/>
                </a:lnTo>
                <a:lnTo>
                  <a:pt x="380028" y="354121"/>
                </a:lnTo>
                <a:lnTo>
                  <a:pt x="428043" y="385947"/>
                </a:lnTo>
                <a:lnTo>
                  <a:pt x="429316" y="386795"/>
                </a:lnTo>
                <a:lnTo>
                  <a:pt x="429740" y="388068"/>
                </a:lnTo>
                <a:lnTo>
                  <a:pt x="429316" y="389340"/>
                </a:lnTo>
                <a:lnTo>
                  <a:pt x="429740" y="389764"/>
                </a:lnTo>
                <a:lnTo>
                  <a:pt x="398332" y="469121"/>
                </a:lnTo>
                <a:lnTo>
                  <a:pt x="396635" y="470818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2476425" y="2347198"/>
            <a:ext cx="1185545" cy="758825"/>
          </a:xfrm>
          <a:custGeom>
            <a:avLst/>
            <a:gdLst/>
            <a:ahLst/>
            <a:cxnLst/>
            <a:rect l="l" t="t" r="r" b="b"/>
            <a:pathLst>
              <a:path w="1185544" h="758825">
                <a:moveTo>
                  <a:pt x="897473" y="758467"/>
                </a:moveTo>
                <a:lnTo>
                  <a:pt x="46642" y="317778"/>
                </a:lnTo>
                <a:lnTo>
                  <a:pt x="10974" y="296137"/>
                </a:lnTo>
                <a:lnTo>
                  <a:pt x="0" y="282551"/>
                </a:lnTo>
                <a:lnTo>
                  <a:pt x="530" y="267971"/>
                </a:lnTo>
                <a:lnTo>
                  <a:pt x="10211" y="255380"/>
                </a:lnTo>
                <a:lnTo>
                  <a:pt x="26687" y="247761"/>
                </a:lnTo>
                <a:lnTo>
                  <a:pt x="1129802" y="2487"/>
                </a:lnTo>
                <a:lnTo>
                  <a:pt x="1145901" y="0"/>
                </a:lnTo>
                <a:lnTo>
                  <a:pt x="1160610" y="1053"/>
                </a:lnTo>
                <a:lnTo>
                  <a:pt x="1173176" y="6962"/>
                </a:lnTo>
                <a:lnTo>
                  <a:pt x="1182843" y="19038"/>
                </a:lnTo>
                <a:lnTo>
                  <a:pt x="1185174" y="25554"/>
                </a:lnTo>
                <a:lnTo>
                  <a:pt x="1185190" y="32349"/>
                </a:lnTo>
                <a:lnTo>
                  <a:pt x="1182973" y="39384"/>
                </a:lnTo>
                <a:lnTo>
                  <a:pt x="1178602" y="46617"/>
                </a:lnTo>
                <a:lnTo>
                  <a:pt x="1159259" y="71656"/>
                </a:lnTo>
                <a:lnTo>
                  <a:pt x="1076316" y="71656"/>
                </a:lnTo>
                <a:lnTo>
                  <a:pt x="1072480" y="72504"/>
                </a:lnTo>
                <a:lnTo>
                  <a:pt x="1072480" y="72928"/>
                </a:lnTo>
                <a:lnTo>
                  <a:pt x="236347" y="258793"/>
                </a:lnTo>
                <a:lnTo>
                  <a:pt x="236347" y="259218"/>
                </a:lnTo>
                <a:lnTo>
                  <a:pt x="241881" y="259642"/>
                </a:lnTo>
                <a:lnTo>
                  <a:pt x="895501" y="290195"/>
                </a:lnTo>
                <a:lnTo>
                  <a:pt x="991395" y="290195"/>
                </a:lnTo>
                <a:lnTo>
                  <a:pt x="976501" y="309715"/>
                </a:lnTo>
                <a:lnTo>
                  <a:pt x="157411" y="309715"/>
                </a:lnTo>
                <a:lnTo>
                  <a:pt x="157005" y="311415"/>
                </a:lnTo>
                <a:lnTo>
                  <a:pt x="163793" y="314809"/>
                </a:lnTo>
                <a:lnTo>
                  <a:pt x="866214" y="683570"/>
                </a:lnTo>
                <a:lnTo>
                  <a:pt x="935792" y="683570"/>
                </a:lnTo>
                <a:lnTo>
                  <a:pt x="933715" y="710729"/>
                </a:lnTo>
                <a:lnTo>
                  <a:pt x="928048" y="734704"/>
                </a:lnTo>
                <a:lnTo>
                  <a:pt x="915821" y="751677"/>
                </a:lnTo>
                <a:lnTo>
                  <a:pt x="897473" y="758467"/>
                </a:lnTo>
                <a:close/>
              </a:path>
              <a:path w="1185544" h="758825">
                <a:moveTo>
                  <a:pt x="991395" y="290195"/>
                </a:moveTo>
                <a:lnTo>
                  <a:pt x="895501" y="290195"/>
                </a:lnTo>
                <a:lnTo>
                  <a:pt x="902741" y="289717"/>
                </a:lnTo>
                <a:lnTo>
                  <a:pt x="909190" y="287649"/>
                </a:lnTo>
                <a:lnTo>
                  <a:pt x="914844" y="283989"/>
                </a:lnTo>
                <a:lnTo>
                  <a:pt x="919698" y="278738"/>
                </a:lnTo>
                <a:lnTo>
                  <a:pt x="1074620" y="75898"/>
                </a:lnTo>
                <a:lnTo>
                  <a:pt x="1077165" y="72928"/>
                </a:lnTo>
                <a:lnTo>
                  <a:pt x="1076316" y="71656"/>
                </a:lnTo>
                <a:lnTo>
                  <a:pt x="1159259" y="71656"/>
                </a:lnTo>
                <a:lnTo>
                  <a:pt x="991395" y="290195"/>
                </a:lnTo>
                <a:close/>
              </a:path>
              <a:path w="1185544" h="758825">
                <a:moveTo>
                  <a:pt x="239741" y="316930"/>
                </a:moveTo>
                <a:lnTo>
                  <a:pt x="165047" y="310567"/>
                </a:lnTo>
                <a:lnTo>
                  <a:pt x="157411" y="309715"/>
                </a:lnTo>
                <a:lnTo>
                  <a:pt x="976501" y="309715"/>
                </a:lnTo>
                <a:lnTo>
                  <a:pt x="974880" y="311839"/>
                </a:lnTo>
                <a:lnTo>
                  <a:pt x="973183" y="314384"/>
                </a:lnTo>
                <a:lnTo>
                  <a:pt x="973259" y="315021"/>
                </a:lnTo>
                <a:lnTo>
                  <a:pt x="281127" y="315021"/>
                </a:lnTo>
                <a:lnTo>
                  <a:pt x="260434" y="315498"/>
                </a:lnTo>
                <a:lnTo>
                  <a:pt x="239741" y="316930"/>
                </a:lnTo>
                <a:close/>
              </a:path>
              <a:path w="1185544" h="758825">
                <a:moveTo>
                  <a:pt x="935792" y="683570"/>
                </a:moveTo>
                <a:lnTo>
                  <a:pt x="867910" y="683570"/>
                </a:lnTo>
                <a:lnTo>
                  <a:pt x="868759" y="682721"/>
                </a:lnTo>
                <a:lnTo>
                  <a:pt x="868759" y="681873"/>
                </a:lnTo>
                <a:lnTo>
                  <a:pt x="872355" y="628715"/>
                </a:lnTo>
                <a:lnTo>
                  <a:pt x="876145" y="575518"/>
                </a:lnTo>
                <a:lnTo>
                  <a:pt x="880170" y="522243"/>
                </a:lnTo>
                <a:lnTo>
                  <a:pt x="884473" y="468848"/>
                </a:lnTo>
                <a:lnTo>
                  <a:pt x="884463" y="453413"/>
                </a:lnTo>
                <a:lnTo>
                  <a:pt x="883985" y="442055"/>
                </a:lnTo>
                <a:lnTo>
                  <a:pt x="883181" y="428112"/>
                </a:lnTo>
                <a:lnTo>
                  <a:pt x="883623" y="427687"/>
                </a:lnTo>
                <a:lnTo>
                  <a:pt x="892956" y="355546"/>
                </a:lnTo>
                <a:lnTo>
                  <a:pt x="893399" y="351304"/>
                </a:lnTo>
                <a:lnTo>
                  <a:pt x="890410" y="347058"/>
                </a:lnTo>
                <a:lnTo>
                  <a:pt x="886169" y="346634"/>
                </a:lnTo>
                <a:lnTo>
                  <a:pt x="885320" y="346634"/>
                </a:lnTo>
                <a:lnTo>
                  <a:pt x="475463" y="327817"/>
                </a:lnTo>
                <a:lnTo>
                  <a:pt x="373394" y="321046"/>
                </a:lnTo>
                <a:lnTo>
                  <a:pt x="322513" y="316930"/>
                </a:lnTo>
                <a:lnTo>
                  <a:pt x="301820" y="315498"/>
                </a:lnTo>
                <a:lnTo>
                  <a:pt x="281127" y="315021"/>
                </a:lnTo>
                <a:lnTo>
                  <a:pt x="973259" y="315021"/>
                </a:lnTo>
                <a:lnTo>
                  <a:pt x="973487" y="316930"/>
                </a:lnTo>
                <a:lnTo>
                  <a:pt x="973589" y="317778"/>
                </a:lnTo>
                <a:lnTo>
                  <a:pt x="976134" y="319899"/>
                </a:lnTo>
                <a:lnTo>
                  <a:pt x="975728" y="319899"/>
                </a:lnTo>
                <a:lnTo>
                  <a:pt x="1047661" y="359365"/>
                </a:lnTo>
                <a:lnTo>
                  <a:pt x="1083916" y="379735"/>
                </a:lnTo>
                <a:lnTo>
                  <a:pt x="958761" y="379735"/>
                </a:lnTo>
                <a:lnTo>
                  <a:pt x="957912" y="381008"/>
                </a:lnTo>
                <a:lnTo>
                  <a:pt x="957912" y="382281"/>
                </a:lnTo>
                <a:lnTo>
                  <a:pt x="957027" y="397131"/>
                </a:lnTo>
                <a:lnTo>
                  <a:pt x="957027" y="399680"/>
                </a:lnTo>
                <a:lnTo>
                  <a:pt x="957912" y="400952"/>
                </a:lnTo>
                <a:lnTo>
                  <a:pt x="960457" y="400952"/>
                </a:lnTo>
                <a:lnTo>
                  <a:pt x="994836" y="401801"/>
                </a:lnTo>
                <a:lnTo>
                  <a:pt x="1121196" y="401801"/>
                </a:lnTo>
                <a:lnTo>
                  <a:pt x="1135420" y="417131"/>
                </a:lnTo>
                <a:lnTo>
                  <a:pt x="1133670" y="434793"/>
                </a:lnTo>
                <a:lnTo>
                  <a:pt x="1119906" y="448796"/>
                </a:lnTo>
                <a:lnTo>
                  <a:pt x="1099665" y="454843"/>
                </a:lnTo>
                <a:lnTo>
                  <a:pt x="958318" y="459088"/>
                </a:lnTo>
                <a:lnTo>
                  <a:pt x="954481" y="459088"/>
                </a:lnTo>
                <a:lnTo>
                  <a:pt x="951531" y="462058"/>
                </a:lnTo>
                <a:lnTo>
                  <a:pt x="951531" y="465879"/>
                </a:lnTo>
                <a:lnTo>
                  <a:pt x="948163" y="514604"/>
                </a:lnTo>
                <a:lnTo>
                  <a:pt x="944697" y="563492"/>
                </a:lnTo>
                <a:lnTo>
                  <a:pt x="941133" y="612502"/>
                </a:lnTo>
                <a:lnTo>
                  <a:pt x="937473" y="661595"/>
                </a:lnTo>
                <a:lnTo>
                  <a:pt x="935922" y="681873"/>
                </a:lnTo>
                <a:lnTo>
                  <a:pt x="935857" y="682721"/>
                </a:lnTo>
                <a:lnTo>
                  <a:pt x="935792" y="683570"/>
                </a:lnTo>
                <a:close/>
              </a:path>
              <a:path w="1185544" h="758825">
                <a:moveTo>
                  <a:pt x="976982" y="320327"/>
                </a:moveTo>
                <a:lnTo>
                  <a:pt x="975728" y="319899"/>
                </a:lnTo>
                <a:lnTo>
                  <a:pt x="976577" y="319899"/>
                </a:lnTo>
                <a:lnTo>
                  <a:pt x="976982" y="320327"/>
                </a:lnTo>
                <a:close/>
              </a:path>
              <a:path w="1185544" h="758825">
                <a:moveTo>
                  <a:pt x="996090" y="397555"/>
                </a:moveTo>
                <a:lnTo>
                  <a:pt x="962560" y="379735"/>
                </a:lnTo>
                <a:lnTo>
                  <a:pt x="1083916" y="379735"/>
                </a:lnTo>
                <a:lnTo>
                  <a:pt x="1114410" y="397131"/>
                </a:lnTo>
                <a:lnTo>
                  <a:pt x="996090" y="397131"/>
                </a:lnTo>
                <a:lnTo>
                  <a:pt x="996090" y="397555"/>
                </a:lnTo>
                <a:close/>
              </a:path>
              <a:path w="1185544" h="758825">
                <a:moveTo>
                  <a:pt x="1121196" y="401801"/>
                </a:moveTo>
                <a:lnTo>
                  <a:pt x="1001622" y="401801"/>
                </a:lnTo>
                <a:lnTo>
                  <a:pt x="1002028" y="400528"/>
                </a:lnTo>
                <a:lnTo>
                  <a:pt x="996090" y="397131"/>
                </a:lnTo>
                <a:lnTo>
                  <a:pt x="1114410" y="397131"/>
                </a:lnTo>
                <a:lnTo>
                  <a:pt x="1119621" y="400104"/>
                </a:lnTo>
                <a:lnTo>
                  <a:pt x="1121196" y="401801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2712367" y="2419278"/>
            <a:ext cx="841375" cy="219075"/>
          </a:xfrm>
          <a:custGeom>
            <a:avLst/>
            <a:gdLst/>
            <a:ahLst/>
            <a:cxnLst/>
            <a:rect l="l" t="t" r="r" b="b"/>
            <a:pathLst>
              <a:path w="841375" h="219075">
                <a:moveTo>
                  <a:pt x="659153" y="218542"/>
                </a:moveTo>
                <a:lnTo>
                  <a:pt x="0" y="187989"/>
                </a:lnTo>
                <a:lnTo>
                  <a:pt x="0" y="187141"/>
                </a:lnTo>
                <a:lnTo>
                  <a:pt x="5495" y="185865"/>
                </a:lnTo>
                <a:lnTo>
                  <a:pt x="5495" y="185441"/>
                </a:lnTo>
                <a:lnTo>
                  <a:pt x="839932" y="0"/>
                </a:lnTo>
                <a:lnTo>
                  <a:pt x="840781" y="848"/>
                </a:lnTo>
                <a:lnTo>
                  <a:pt x="683314" y="207085"/>
                </a:lnTo>
                <a:lnTo>
                  <a:pt x="678465" y="212335"/>
                </a:lnTo>
                <a:lnTo>
                  <a:pt x="672824" y="215995"/>
                </a:lnTo>
                <a:lnTo>
                  <a:pt x="666388" y="218064"/>
                </a:lnTo>
                <a:lnTo>
                  <a:pt x="659153" y="218542"/>
                </a:lnTo>
                <a:close/>
              </a:path>
            </a:pathLst>
          </a:custGeom>
          <a:solidFill>
            <a:srgbClr val="FFAB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003290" y="2482084"/>
            <a:ext cx="537845" cy="273685"/>
          </a:xfrm>
          <a:custGeom>
            <a:avLst/>
            <a:gdLst/>
            <a:ahLst/>
            <a:cxnLst/>
            <a:rect l="l" t="t" r="r" b="b"/>
            <a:pathLst>
              <a:path w="537845" h="273685">
                <a:moveTo>
                  <a:pt x="28439" y="273281"/>
                </a:moveTo>
                <a:lnTo>
                  <a:pt x="25893" y="272008"/>
                </a:lnTo>
                <a:lnTo>
                  <a:pt x="25488" y="269460"/>
                </a:lnTo>
                <a:lnTo>
                  <a:pt x="25488" y="268611"/>
                </a:lnTo>
                <a:lnTo>
                  <a:pt x="21884" y="248555"/>
                </a:lnTo>
                <a:lnTo>
                  <a:pt x="16773" y="229095"/>
                </a:lnTo>
                <a:lnTo>
                  <a:pt x="10072" y="210191"/>
                </a:lnTo>
                <a:lnTo>
                  <a:pt x="1696" y="191803"/>
                </a:lnTo>
                <a:lnTo>
                  <a:pt x="0" y="188410"/>
                </a:lnTo>
                <a:lnTo>
                  <a:pt x="848" y="185865"/>
                </a:lnTo>
                <a:lnTo>
                  <a:pt x="55385" y="169077"/>
                </a:lnTo>
                <a:lnTo>
                  <a:pt x="105880" y="152578"/>
                </a:lnTo>
                <a:lnTo>
                  <a:pt x="156166" y="135519"/>
                </a:lnTo>
                <a:lnTo>
                  <a:pt x="206242" y="117900"/>
                </a:lnTo>
                <a:lnTo>
                  <a:pt x="256104" y="99721"/>
                </a:lnTo>
                <a:lnTo>
                  <a:pt x="305750" y="80981"/>
                </a:lnTo>
                <a:lnTo>
                  <a:pt x="355178" y="61682"/>
                </a:lnTo>
                <a:lnTo>
                  <a:pt x="404386" y="41823"/>
                </a:lnTo>
                <a:lnTo>
                  <a:pt x="453370" y="21403"/>
                </a:lnTo>
                <a:lnTo>
                  <a:pt x="502129" y="424"/>
                </a:lnTo>
                <a:lnTo>
                  <a:pt x="503383" y="0"/>
                </a:lnTo>
                <a:lnTo>
                  <a:pt x="504675" y="424"/>
                </a:lnTo>
                <a:lnTo>
                  <a:pt x="505080" y="1696"/>
                </a:lnTo>
                <a:lnTo>
                  <a:pt x="537761" y="82322"/>
                </a:lnTo>
                <a:lnTo>
                  <a:pt x="537761" y="84019"/>
                </a:lnTo>
                <a:lnTo>
                  <a:pt x="536913" y="84443"/>
                </a:lnTo>
                <a:lnTo>
                  <a:pt x="449536" y="119294"/>
                </a:lnTo>
                <a:lnTo>
                  <a:pt x="372058" y="150863"/>
                </a:lnTo>
                <a:lnTo>
                  <a:pt x="324107" y="169673"/>
                </a:lnTo>
                <a:lnTo>
                  <a:pt x="275905" y="187984"/>
                </a:lnTo>
                <a:lnTo>
                  <a:pt x="227448" y="205809"/>
                </a:lnTo>
                <a:lnTo>
                  <a:pt x="178732" y="223155"/>
                </a:lnTo>
                <a:lnTo>
                  <a:pt x="129752" y="240035"/>
                </a:lnTo>
                <a:lnTo>
                  <a:pt x="80504" y="256457"/>
                </a:lnTo>
                <a:lnTo>
                  <a:pt x="30984" y="272433"/>
                </a:lnTo>
                <a:lnTo>
                  <a:pt x="28439" y="273281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2633393" y="2656492"/>
            <a:ext cx="727710" cy="374015"/>
          </a:xfrm>
          <a:custGeom>
            <a:avLst/>
            <a:gdLst/>
            <a:ahLst/>
            <a:cxnLst/>
            <a:rect l="l" t="t" r="r" b="b"/>
            <a:pathLst>
              <a:path w="727709" h="374014">
                <a:moveTo>
                  <a:pt x="710941" y="373851"/>
                </a:moveTo>
                <a:lnTo>
                  <a:pt x="709245" y="373851"/>
                </a:lnTo>
                <a:lnTo>
                  <a:pt x="0" y="1272"/>
                </a:lnTo>
                <a:lnTo>
                  <a:pt x="442" y="0"/>
                </a:lnTo>
                <a:lnTo>
                  <a:pt x="82771" y="7214"/>
                </a:lnTo>
                <a:lnTo>
                  <a:pt x="82771" y="6787"/>
                </a:lnTo>
                <a:lnTo>
                  <a:pt x="726212" y="118393"/>
                </a:lnTo>
                <a:lnTo>
                  <a:pt x="727503" y="159130"/>
                </a:lnTo>
                <a:lnTo>
                  <a:pt x="711790" y="373002"/>
                </a:lnTo>
                <a:lnTo>
                  <a:pt x="710941" y="373851"/>
                </a:lnTo>
                <a:close/>
              </a:path>
            </a:pathLst>
          </a:custGeom>
          <a:solidFill>
            <a:srgbClr val="FFAB8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bg object 3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874515" y="2686674"/>
            <a:ext cx="253317" cy="189205"/>
          </a:xfrm>
          <a:prstGeom prst="rect">
            <a:avLst/>
          </a:prstGeom>
        </p:spPr>
      </p:pic>
      <p:sp>
        <p:nvSpPr>
          <p:cNvPr id="38" name="bg object 38"/>
          <p:cNvSpPr/>
          <p:nvPr/>
        </p:nvSpPr>
        <p:spPr>
          <a:xfrm>
            <a:off x="5541558" y="2724389"/>
            <a:ext cx="399415" cy="170180"/>
          </a:xfrm>
          <a:custGeom>
            <a:avLst/>
            <a:gdLst/>
            <a:ahLst/>
            <a:cxnLst/>
            <a:rect l="l" t="t" r="r" b="b"/>
            <a:pathLst>
              <a:path w="399414" h="170180">
                <a:moveTo>
                  <a:pt x="362464" y="169738"/>
                </a:moveTo>
                <a:lnTo>
                  <a:pt x="306778" y="162456"/>
                </a:lnTo>
                <a:lnTo>
                  <a:pt x="255213" y="154246"/>
                </a:lnTo>
                <a:lnTo>
                  <a:pt x="203946" y="144685"/>
                </a:lnTo>
                <a:lnTo>
                  <a:pt x="152968" y="133773"/>
                </a:lnTo>
                <a:lnTo>
                  <a:pt x="102272" y="121510"/>
                </a:lnTo>
                <a:lnTo>
                  <a:pt x="51851" y="107895"/>
                </a:lnTo>
                <a:lnTo>
                  <a:pt x="1696" y="92930"/>
                </a:lnTo>
                <a:lnTo>
                  <a:pt x="424" y="92930"/>
                </a:lnTo>
                <a:lnTo>
                  <a:pt x="0" y="91658"/>
                </a:lnTo>
                <a:lnTo>
                  <a:pt x="0" y="90385"/>
                </a:lnTo>
                <a:lnTo>
                  <a:pt x="10187" y="1696"/>
                </a:lnTo>
                <a:lnTo>
                  <a:pt x="11036" y="0"/>
                </a:lnTo>
                <a:lnTo>
                  <a:pt x="12308" y="424"/>
                </a:lnTo>
                <a:lnTo>
                  <a:pt x="59401" y="15303"/>
                </a:lnTo>
                <a:lnTo>
                  <a:pt x="106777" y="28755"/>
                </a:lnTo>
                <a:lnTo>
                  <a:pt x="154442" y="40785"/>
                </a:lnTo>
                <a:lnTo>
                  <a:pt x="202400" y="51398"/>
                </a:lnTo>
                <a:lnTo>
                  <a:pt x="250657" y="60599"/>
                </a:lnTo>
                <a:lnTo>
                  <a:pt x="299218" y="68392"/>
                </a:lnTo>
                <a:lnTo>
                  <a:pt x="348087" y="74783"/>
                </a:lnTo>
                <a:lnTo>
                  <a:pt x="397270" y="79777"/>
                </a:lnTo>
                <a:lnTo>
                  <a:pt x="398542" y="79777"/>
                </a:lnTo>
                <a:lnTo>
                  <a:pt x="399391" y="81049"/>
                </a:lnTo>
                <a:lnTo>
                  <a:pt x="399391" y="82746"/>
                </a:lnTo>
                <a:lnTo>
                  <a:pt x="398967" y="82746"/>
                </a:lnTo>
                <a:lnTo>
                  <a:pt x="388317" y="101909"/>
                </a:lnTo>
                <a:lnTo>
                  <a:pt x="372108" y="142303"/>
                </a:lnTo>
                <a:lnTo>
                  <a:pt x="365861" y="167193"/>
                </a:lnTo>
                <a:lnTo>
                  <a:pt x="362464" y="169738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3432642" y="2726510"/>
            <a:ext cx="45720" cy="23495"/>
          </a:xfrm>
          <a:custGeom>
            <a:avLst/>
            <a:gdLst/>
            <a:ahLst/>
            <a:cxnLst/>
            <a:rect l="l" t="t" r="r" b="b"/>
            <a:pathLst>
              <a:path w="45719" h="23494">
                <a:moveTo>
                  <a:pt x="44964" y="22913"/>
                </a:moveTo>
                <a:lnTo>
                  <a:pt x="38176" y="22913"/>
                </a:lnTo>
                <a:lnTo>
                  <a:pt x="3799" y="22065"/>
                </a:lnTo>
                <a:lnTo>
                  <a:pt x="1254" y="22065"/>
                </a:lnTo>
                <a:lnTo>
                  <a:pt x="0" y="20792"/>
                </a:lnTo>
                <a:lnTo>
                  <a:pt x="405" y="18247"/>
                </a:lnTo>
                <a:lnTo>
                  <a:pt x="1254" y="3393"/>
                </a:lnTo>
                <a:lnTo>
                  <a:pt x="2950" y="0"/>
                </a:lnTo>
                <a:lnTo>
                  <a:pt x="5937" y="0"/>
                </a:lnTo>
                <a:lnTo>
                  <a:pt x="5937" y="424"/>
                </a:lnTo>
                <a:lnTo>
                  <a:pt x="39467" y="18247"/>
                </a:lnTo>
                <a:lnTo>
                  <a:pt x="45406" y="21216"/>
                </a:lnTo>
                <a:lnTo>
                  <a:pt x="44964" y="22913"/>
                </a:lnTo>
                <a:close/>
              </a:path>
            </a:pathLst>
          </a:custGeom>
          <a:solidFill>
            <a:srgbClr val="FFAB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6172689" y="2741360"/>
            <a:ext cx="564515" cy="163195"/>
          </a:xfrm>
          <a:custGeom>
            <a:avLst/>
            <a:gdLst/>
            <a:ahLst/>
            <a:cxnLst/>
            <a:rect l="l" t="t" r="r" b="b"/>
            <a:pathLst>
              <a:path w="564515" h="163194">
                <a:moveTo>
                  <a:pt x="563293" y="72035"/>
                </a:moveTo>
                <a:lnTo>
                  <a:pt x="34147" y="72035"/>
                </a:lnTo>
                <a:lnTo>
                  <a:pt x="41596" y="71717"/>
                </a:lnTo>
                <a:lnTo>
                  <a:pt x="94094" y="68357"/>
                </a:lnTo>
                <a:lnTo>
                  <a:pt x="146414" y="64136"/>
                </a:lnTo>
                <a:lnTo>
                  <a:pt x="198555" y="59060"/>
                </a:lnTo>
                <a:lnTo>
                  <a:pt x="250519" y="53133"/>
                </a:lnTo>
                <a:lnTo>
                  <a:pt x="302305" y="46361"/>
                </a:lnTo>
                <a:lnTo>
                  <a:pt x="353913" y="38749"/>
                </a:lnTo>
                <a:lnTo>
                  <a:pt x="405343" y="30301"/>
                </a:lnTo>
                <a:lnTo>
                  <a:pt x="456595" y="21024"/>
                </a:lnTo>
                <a:lnTo>
                  <a:pt x="507669" y="10922"/>
                </a:lnTo>
                <a:lnTo>
                  <a:pt x="558565" y="0"/>
                </a:lnTo>
                <a:lnTo>
                  <a:pt x="560262" y="0"/>
                </a:lnTo>
                <a:lnTo>
                  <a:pt x="560262" y="1276"/>
                </a:lnTo>
                <a:lnTo>
                  <a:pt x="563136" y="68357"/>
                </a:lnTo>
                <a:lnTo>
                  <a:pt x="563243" y="70869"/>
                </a:lnTo>
                <a:lnTo>
                  <a:pt x="563293" y="72035"/>
                </a:lnTo>
                <a:close/>
              </a:path>
              <a:path w="564515" h="163194">
                <a:moveTo>
                  <a:pt x="144367" y="156160"/>
                </a:moveTo>
                <a:lnTo>
                  <a:pt x="30135" y="156160"/>
                </a:lnTo>
                <a:lnTo>
                  <a:pt x="848" y="73414"/>
                </a:lnTo>
                <a:lnTo>
                  <a:pt x="0" y="70869"/>
                </a:lnTo>
                <a:lnTo>
                  <a:pt x="848" y="70020"/>
                </a:lnTo>
                <a:lnTo>
                  <a:pt x="3397" y="70444"/>
                </a:lnTo>
                <a:lnTo>
                  <a:pt x="13185" y="71478"/>
                </a:lnTo>
                <a:lnTo>
                  <a:pt x="22814" y="72035"/>
                </a:lnTo>
                <a:lnTo>
                  <a:pt x="563293" y="72035"/>
                </a:lnTo>
                <a:lnTo>
                  <a:pt x="564061" y="89965"/>
                </a:lnTo>
                <a:lnTo>
                  <a:pt x="563213" y="92086"/>
                </a:lnTo>
                <a:lnTo>
                  <a:pt x="562364" y="92086"/>
                </a:lnTo>
                <a:lnTo>
                  <a:pt x="510747" y="103224"/>
                </a:lnTo>
                <a:lnTo>
                  <a:pt x="459022" y="113469"/>
                </a:lnTo>
                <a:lnTo>
                  <a:pt x="407184" y="122818"/>
                </a:lnTo>
                <a:lnTo>
                  <a:pt x="355229" y="131268"/>
                </a:lnTo>
                <a:lnTo>
                  <a:pt x="303151" y="138816"/>
                </a:lnTo>
                <a:lnTo>
                  <a:pt x="250946" y="145461"/>
                </a:lnTo>
                <a:lnTo>
                  <a:pt x="198608" y="151200"/>
                </a:lnTo>
                <a:lnTo>
                  <a:pt x="146132" y="156029"/>
                </a:lnTo>
                <a:lnTo>
                  <a:pt x="144367" y="156160"/>
                </a:lnTo>
                <a:close/>
              </a:path>
              <a:path w="564515" h="163194">
                <a:moveTo>
                  <a:pt x="40747" y="162951"/>
                </a:moveTo>
                <a:lnTo>
                  <a:pt x="36078" y="162951"/>
                </a:lnTo>
                <a:lnTo>
                  <a:pt x="31408" y="160406"/>
                </a:lnTo>
                <a:lnTo>
                  <a:pt x="29866" y="156160"/>
                </a:lnTo>
                <a:lnTo>
                  <a:pt x="29818" y="156029"/>
                </a:lnTo>
                <a:lnTo>
                  <a:pt x="29711" y="155736"/>
                </a:lnTo>
                <a:lnTo>
                  <a:pt x="30135" y="156160"/>
                </a:lnTo>
                <a:lnTo>
                  <a:pt x="144367" y="156160"/>
                </a:lnTo>
                <a:lnTo>
                  <a:pt x="93514" y="159947"/>
                </a:lnTo>
                <a:lnTo>
                  <a:pt x="40747" y="162951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4343026" y="2966690"/>
            <a:ext cx="390525" cy="401955"/>
          </a:xfrm>
          <a:custGeom>
            <a:avLst/>
            <a:gdLst/>
            <a:ahLst/>
            <a:cxnLst/>
            <a:rect l="l" t="t" r="r" b="b"/>
            <a:pathLst>
              <a:path w="390525" h="401954">
                <a:moveTo>
                  <a:pt x="343371" y="401862"/>
                </a:moveTo>
                <a:lnTo>
                  <a:pt x="307682" y="364299"/>
                </a:lnTo>
                <a:lnTo>
                  <a:pt x="271741" y="327856"/>
                </a:lnTo>
                <a:lnTo>
                  <a:pt x="235143" y="292112"/>
                </a:lnTo>
                <a:lnTo>
                  <a:pt x="197887" y="257070"/>
                </a:lnTo>
                <a:lnTo>
                  <a:pt x="159971" y="222733"/>
                </a:lnTo>
                <a:lnTo>
                  <a:pt x="121395" y="189105"/>
                </a:lnTo>
                <a:lnTo>
                  <a:pt x="82158" y="156190"/>
                </a:lnTo>
                <a:lnTo>
                  <a:pt x="42258" y="123990"/>
                </a:lnTo>
                <a:lnTo>
                  <a:pt x="1696" y="92510"/>
                </a:lnTo>
                <a:lnTo>
                  <a:pt x="442" y="91661"/>
                </a:lnTo>
                <a:lnTo>
                  <a:pt x="0" y="90389"/>
                </a:lnTo>
                <a:lnTo>
                  <a:pt x="442" y="89116"/>
                </a:lnTo>
                <a:lnTo>
                  <a:pt x="0" y="88692"/>
                </a:lnTo>
                <a:lnTo>
                  <a:pt x="22500" y="1700"/>
                </a:lnTo>
                <a:lnTo>
                  <a:pt x="23348" y="0"/>
                </a:lnTo>
                <a:lnTo>
                  <a:pt x="24639" y="848"/>
                </a:lnTo>
                <a:lnTo>
                  <a:pt x="63576" y="30816"/>
                </a:lnTo>
                <a:lnTo>
                  <a:pt x="101953" y="61396"/>
                </a:lnTo>
                <a:lnTo>
                  <a:pt x="139683" y="92510"/>
                </a:lnTo>
                <a:lnTo>
                  <a:pt x="177044" y="124387"/>
                </a:lnTo>
                <a:lnTo>
                  <a:pt x="213763" y="156799"/>
                </a:lnTo>
                <a:lnTo>
                  <a:pt x="249936" y="189822"/>
                </a:lnTo>
                <a:lnTo>
                  <a:pt x="285565" y="223456"/>
                </a:lnTo>
                <a:lnTo>
                  <a:pt x="320653" y="257701"/>
                </a:lnTo>
                <a:lnTo>
                  <a:pt x="355204" y="292557"/>
                </a:lnTo>
                <a:lnTo>
                  <a:pt x="389627" y="328448"/>
                </a:lnTo>
                <a:lnTo>
                  <a:pt x="390069" y="329296"/>
                </a:lnTo>
                <a:lnTo>
                  <a:pt x="389221" y="330144"/>
                </a:lnTo>
                <a:lnTo>
                  <a:pt x="344663" y="401014"/>
                </a:lnTo>
                <a:lnTo>
                  <a:pt x="343371" y="401862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4884181" y="3560360"/>
            <a:ext cx="271780" cy="459105"/>
          </a:xfrm>
          <a:custGeom>
            <a:avLst/>
            <a:gdLst/>
            <a:ahLst/>
            <a:cxnLst/>
            <a:rect l="l" t="t" r="r" b="b"/>
            <a:pathLst>
              <a:path w="271780" h="459104">
                <a:moveTo>
                  <a:pt x="202467" y="458722"/>
                </a:moveTo>
                <a:lnTo>
                  <a:pt x="199922" y="458722"/>
                </a:lnTo>
                <a:lnTo>
                  <a:pt x="183070" y="410127"/>
                </a:lnTo>
                <a:lnTo>
                  <a:pt x="165242" y="363504"/>
                </a:lnTo>
                <a:lnTo>
                  <a:pt x="145992" y="317586"/>
                </a:lnTo>
                <a:lnTo>
                  <a:pt x="125316" y="272380"/>
                </a:lnTo>
                <a:lnTo>
                  <a:pt x="103212" y="227894"/>
                </a:lnTo>
                <a:lnTo>
                  <a:pt x="79676" y="184135"/>
                </a:lnTo>
                <a:lnTo>
                  <a:pt x="54705" y="141109"/>
                </a:lnTo>
                <a:lnTo>
                  <a:pt x="28294" y="98825"/>
                </a:lnTo>
                <a:lnTo>
                  <a:pt x="442" y="57287"/>
                </a:lnTo>
                <a:lnTo>
                  <a:pt x="0" y="56439"/>
                </a:lnTo>
                <a:lnTo>
                  <a:pt x="0" y="55587"/>
                </a:lnTo>
                <a:lnTo>
                  <a:pt x="57726" y="424"/>
                </a:lnTo>
                <a:lnTo>
                  <a:pt x="58980" y="0"/>
                </a:lnTo>
                <a:lnTo>
                  <a:pt x="59423" y="424"/>
                </a:lnTo>
                <a:lnTo>
                  <a:pt x="60111" y="424"/>
                </a:lnTo>
                <a:lnTo>
                  <a:pt x="86106" y="39476"/>
                </a:lnTo>
                <a:lnTo>
                  <a:pt x="111406" y="79946"/>
                </a:lnTo>
                <a:lnTo>
                  <a:pt x="135671" y="121333"/>
                </a:lnTo>
                <a:lnTo>
                  <a:pt x="158842" y="163560"/>
                </a:lnTo>
                <a:lnTo>
                  <a:pt x="180861" y="206551"/>
                </a:lnTo>
                <a:lnTo>
                  <a:pt x="201669" y="250229"/>
                </a:lnTo>
                <a:lnTo>
                  <a:pt x="221209" y="294519"/>
                </a:lnTo>
                <a:lnTo>
                  <a:pt x="239420" y="339343"/>
                </a:lnTo>
                <a:lnTo>
                  <a:pt x="256246" y="384625"/>
                </a:lnTo>
                <a:lnTo>
                  <a:pt x="271628" y="430290"/>
                </a:lnTo>
                <a:lnTo>
                  <a:pt x="271628" y="432411"/>
                </a:lnTo>
                <a:lnTo>
                  <a:pt x="270374" y="432835"/>
                </a:lnTo>
                <a:lnTo>
                  <a:pt x="202467" y="458722"/>
                </a:lnTo>
                <a:close/>
              </a:path>
              <a:path w="271780" h="459104">
                <a:moveTo>
                  <a:pt x="60111" y="424"/>
                </a:moveTo>
                <a:lnTo>
                  <a:pt x="59423" y="424"/>
                </a:lnTo>
                <a:lnTo>
                  <a:pt x="59829" y="0"/>
                </a:lnTo>
                <a:lnTo>
                  <a:pt x="60111" y="424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bg object 4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985673" y="4164210"/>
            <a:ext cx="231718" cy="143007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446160" y="4241442"/>
            <a:ext cx="253407" cy="240603"/>
          </a:xfrm>
          <a:prstGeom prst="rect">
            <a:avLst/>
          </a:prstGeom>
        </p:spPr>
      </p:pic>
      <p:sp>
        <p:nvSpPr>
          <p:cNvPr id="45" name="bg object 45"/>
          <p:cNvSpPr/>
          <p:nvPr/>
        </p:nvSpPr>
        <p:spPr>
          <a:xfrm>
            <a:off x="15127371" y="4347106"/>
            <a:ext cx="93345" cy="278130"/>
          </a:xfrm>
          <a:custGeom>
            <a:avLst/>
            <a:gdLst/>
            <a:ahLst/>
            <a:cxnLst/>
            <a:rect l="l" t="t" r="r" b="b"/>
            <a:pathLst>
              <a:path w="93344" h="278129">
                <a:moveTo>
                  <a:pt x="92185" y="4241"/>
                </a:moveTo>
                <a:lnTo>
                  <a:pt x="79821" y="4241"/>
                </a:lnTo>
                <a:lnTo>
                  <a:pt x="87863" y="0"/>
                </a:lnTo>
                <a:lnTo>
                  <a:pt x="92104" y="2545"/>
                </a:lnTo>
                <a:lnTo>
                  <a:pt x="92185" y="4241"/>
                </a:lnTo>
                <a:close/>
              </a:path>
              <a:path w="93344" h="278129">
                <a:moveTo>
                  <a:pt x="75579" y="277523"/>
                </a:moveTo>
                <a:lnTo>
                  <a:pt x="74731" y="277099"/>
                </a:lnTo>
                <a:lnTo>
                  <a:pt x="1697" y="277099"/>
                </a:lnTo>
                <a:lnTo>
                  <a:pt x="0" y="276250"/>
                </a:lnTo>
                <a:lnTo>
                  <a:pt x="8493" y="218883"/>
                </a:lnTo>
                <a:lnTo>
                  <a:pt x="14192" y="162630"/>
                </a:lnTo>
                <a:lnTo>
                  <a:pt x="17581" y="106218"/>
                </a:lnTo>
                <a:lnTo>
                  <a:pt x="18701" y="49648"/>
                </a:lnTo>
                <a:lnTo>
                  <a:pt x="18701" y="40737"/>
                </a:lnTo>
                <a:lnTo>
                  <a:pt x="22501" y="33946"/>
                </a:lnTo>
                <a:lnTo>
                  <a:pt x="79821" y="3817"/>
                </a:lnTo>
                <a:lnTo>
                  <a:pt x="79821" y="4241"/>
                </a:lnTo>
                <a:lnTo>
                  <a:pt x="92185" y="4241"/>
                </a:lnTo>
                <a:lnTo>
                  <a:pt x="92547" y="11880"/>
                </a:lnTo>
                <a:lnTo>
                  <a:pt x="93151" y="64995"/>
                </a:lnTo>
                <a:lnTo>
                  <a:pt x="91882" y="117927"/>
                </a:lnTo>
                <a:lnTo>
                  <a:pt x="88699" y="170696"/>
                </a:lnTo>
                <a:lnTo>
                  <a:pt x="83561" y="223322"/>
                </a:lnTo>
                <a:lnTo>
                  <a:pt x="76543" y="274978"/>
                </a:lnTo>
                <a:lnTo>
                  <a:pt x="76428" y="276675"/>
                </a:lnTo>
                <a:lnTo>
                  <a:pt x="75579" y="277523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3091305" y="4439613"/>
            <a:ext cx="1069975" cy="1685289"/>
          </a:xfrm>
          <a:custGeom>
            <a:avLst/>
            <a:gdLst/>
            <a:ahLst/>
            <a:cxnLst/>
            <a:rect l="l" t="t" r="r" b="b"/>
            <a:pathLst>
              <a:path w="1069975" h="1685289">
                <a:moveTo>
                  <a:pt x="47695" y="1638578"/>
                </a:moveTo>
                <a:lnTo>
                  <a:pt x="11883" y="1616368"/>
                </a:lnTo>
                <a:lnTo>
                  <a:pt x="86" y="1573654"/>
                </a:lnTo>
                <a:lnTo>
                  <a:pt x="0" y="1571810"/>
                </a:lnTo>
                <a:lnTo>
                  <a:pt x="16521" y="962689"/>
                </a:lnTo>
                <a:lnTo>
                  <a:pt x="40321" y="99720"/>
                </a:lnTo>
                <a:lnTo>
                  <a:pt x="43504" y="54793"/>
                </a:lnTo>
                <a:lnTo>
                  <a:pt x="64719" y="4534"/>
                </a:lnTo>
                <a:lnTo>
                  <a:pt x="83666" y="0"/>
                </a:lnTo>
                <a:lnTo>
                  <a:pt x="103329" y="7239"/>
                </a:lnTo>
                <a:lnTo>
                  <a:pt x="119690" y="22913"/>
                </a:lnTo>
                <a:lnTo>
                  <a:pt x="281770" y="253336"/>
                </a:lnTo>
                <a:lnTo>
                  <a:pt x="117568" y="253336"/>
                </a:lnTo>
                <a:lnTo>
                  <a:pt x="116294" y="253760"/>
                </a:lnTo>
                <a:lnTo>
                  <a:pt x="115896" y="260127"/>
                </a:lnTo>
                <a:lnTo>
                  <a:pt x="115870" y="260551"/>
                </a:lnTo>
                <a:lnTo>
                  <a:pt x="78616" y="1504910"/>
                </a:lnTo>
                <a:lnTo>
                  <a:pt x="78520" y="1511944"/>
                </a:lnTo>
                <a:lnTo>
                  <a:pt x="79793" y="1512792"/>
                </a:lnTo>
                <a:lnTo>
                  <a:pt x="290527" y="1512792"/>
                </a:lnTo>
                <a:lnTo>
                  <a:pt x="90828" y="1619762"/>
                </a:lnTo>
                <a:lnTo>
                  <a:pt x="68048" y="1631696"/>
                </a:lnTo>
                <a:lnTo>
                  <a:pt x="47695" y="1638578"/>
                </a:lnTo>
                <a:close/>
              </a:path>
              <a:path w="1069975" h="1685289">
                <a:moveTo>
                  <a:pt x="290527" y="1512792"/>
                </a:moveTo>
                <a:lnTo>
                  <a:pt x="79793" y="1512792"/>
                </a:lnTo>
                <a:lnTo>
                  <a:pt x="83188" y="1511095"/>
                </a:lnTo>
                <a:lnTo>
                  <a:pt x="322993" y="1382547"/>
                </a:lnTo>
                <a:lnTo>
                  <a:pt x="344009" y="1371003"/>
                </a:lnTo>
                <a:lnTo>
                  <a:pt x="363155" y="1359351"/>
                </a:lnTo>
                <a:lnTo>
                  <a:pt x="380469" y="1347623"/>
                </a:lnTo>
                <a:lnTo>
                  <a:pt x="395994" y="1335850"/>
                </a:lnTo>
                <a:lnTo>
                  <a:pt x="396846" y="1335444"/>
                </a:lnTo>
                <a:lnTo>
                  <a:pt x="444594" y="1317928"/>
                </a:lnTo>
                <a:lnTo>
                  <a:pt x="489795" y="1292140"/>
                </a:lnTo>
                <a:lnTo>
                  <a:pt x="498283" y="1281553"/>
                </a:lnTo>
                <a:lnTo>
                  <a:pt x="495313" y="1274324"/>
                </a:lnTo>
                <a:lnTo>
                  <a:pt x="459379" y="1177821"/>
                </a:lnTo>
                <a:lnTo>
                  <a:pt x="351787" y="887802"/>
                </a:lnTo>
                <a:lnTo>
                  <a:pt x="190994" y="451931"/>
                </a:lnTo>
                <a:lnTo>
                  <a:pt x="184548" y="429911"/>
                </a:lnTo>
                <a:lnTo>
                  <a:pt x="179535" y="412890"/>
                </a:lnTo>
                <a:lnTo>
                  <a:pt x="175237" y="400645"/>
                </a:lnTo>
                <a:lnTo>
                  <a:pt x="169985" y="388757"/>
                </a:lnTo>
                <a:lnTo>
                  <a:pt x="163777" y="377267"/>
                </a:lnTo>
                <a:lnTo>
                  <a:pt x="156615" y="366215"/>
                </a:lnTo>
                <a:lnTo>
                  <a:pt x="119690" y="260127"/>
                </a:lnTo>
                <a:lnTo>
                  <a:pt x="117568" y="253336"/>
                </a:lnTo>
                <a:lnTo>
                  <a:pt x="281770" y="253336"/>
                </a:lnTo>
                <a:lnTo>
                  <a:pt x="324155" y="313593"/>
                </a:lnTo>
                <a:lnTo>
                  <a:pt x="222403" y="313593"/>
                </a:lnTo>
                <a:lnTo>
                  <a:pt x="222403" y="314017"/>
                </a:lnTo>
                <a:lnTo>
                  <a:pt x="222827" y="314866"/>
                </a:lnTo>
                <a:lnTo>
                  <a:pt x="223251" y="315290"/>
                </a:lnTo>
                <a:lnTo>
                  <a:pt x="276133" y="455769"/>
                </a:lnTo>
                <a:lnTo>
                  <a:pt x="328643" y="596196"/>
                </a:lnTo>
                <a:lnTo>
                  <a:pt x="398224" y="783559"/>
                </a:lnTo>
                <a:lnTo>
                  <a:pt x="467501" y="971329"/>
                </a:lnTo>
                <a:lnTo>
                  <a:pt x="571288" y="1254368"/>
                </a:lnTo>
                <a:lnTo>
                  <a:pt x="574257" y="1262852"/>
                </a:lnTo>
                <a:lnTo>
                  <a:pt x="581472" y="1268791"/>
                </a:lnTo>
                <a:lnTo>
                  <a:pt x="590387" y="1270082"/>
                </a:lnTo>
                <a:lnTo>
                  <a:pt x="935025" y="1328657"/>
                </a:lnTo>
                <a:lnTo>
                  <a:pt x="937573" y="1329063"/>
                </a:lnTo>
                <a:lnTo>
                  <a:pt x="1040108" y="1329063"/>
                </a:lnTo>
                <a:lnTo>
                  <a:pt x="1061083" y="1358756"/>
                </a:lnTo>
                <a:lnTo>
                  <a:pt x="1065389" y="1371003"/>
                </a:lnTo>
                <a:lnTo>
                  <a:pt x="584979" y="1371003"/>
                </a:lnTo>
                <a:lnTo>
                  <a:pt x="581048" y="1373621"/>
                </a:lnTo>
                <a:lnTo>
                  <a:pt x="580623" y="1377457"/>
                </a:lnTo>
                <a:lnTo>
                  <a:pt x="580523" y="1380362"/>
                </a:lnTo>
                <a:lnTo>
                  <a:pt x="579398" y="1403314"/>
                </a:lnTo>
                <a:lnTo>
                  <a:pt x="496586" y="1403314"/>
                </a:lnTo>
                <a:lnTo>
                  <a:pt x="494465" y="1404163"/>
                </a:lnTo>
                <a:lnTo>
                  <a:pt x="476638" y="1412241"/>
                </a:lnTo>
                <a:lnTo>
                  <a:pt x="474093" y="1413495"/>
                </a:lnTo>
                <a:lnTo>
                  <a:pt x="472921" y="1416238"/>
                </a:lnTo>
                <a:lnTo>
                  <a:pt x="472816" y="1416483"/>
                </a:lnTo>
                <a:lnTo>
                  <a:pt x="473669" y="1419028"/>
                </a:lnTo>
                <a:lnTo>
                  <a:pt x="479159" y="1434229"/>
                </a:lnTo>
                <a:lnTo>
                  <a:pt x="484809" y="1449316"/>
                </a:lnTo>
                <a:lnTo>
                  <a:pt x="487705" y="1456799"/>
                </a:lnTo>
                <a:lnTo>
                  <a:pt x="395145" y="1456799"/>
                </a:lnTo>
                <a:lnTo>
                  <a:pt x="389631" y="1459344"/>
                </a:lnTo>
                <a:lnTo>
                  <a:pt x="290527" y="1512792"/>
                </a:lnTo>
                <a:close/>
              </a:path>
              <a:path w="1069975" h="1685289">
                <a:moveTo>
                  <a:pt x="1040108" y="1329063"/>
                </a:moveTo>
                <a:lnTo>
                  <a:pt x="937573" y="1329063"/>
                </a:lnTo>
                <a:lnTo>
                  <a:pt x="937998" y="1328214"/>
                </a:lnTo>
                <a:lnTo>
                  <a:pt x="936725" y="1326112"/>
                </a:lnTo>
                <a:lnTo>
                  <a:pt x="223251" y="314866"/>
                </a:lnTo>
                <a:lnTo>
                  <a:pt x="222403" y="313593"/>
                </a:lnTo>
                <a:lnTo>
                  <a:pt x="324155" y="313593"/>
                </a:lnTo>
                <a:lnTo>
                  <a:pt x="1040108" y="1329063"/>
                </a:lnTo>
                <a:close/>
              </a:path>
              <a:path w="1069975" h="1685289">
                <a:moveTo>
                  <a:pt x="1033496" y="1444922"/>
                </a:moveTo>
                <a:lnTo>
                  <a:pt x="588262" y="1371924"/>
                </a:lnTo>
                <a:lnTo>
                  <a:pt x="588687" y="1371482"/>
                </a:lnTo>
                <a:lnTo>
                  <a:pt x="584180" y="1371003"/>
                </a:lnTo>
                <a:lnTo>
                  <a:pt x="1065389" y="1371003"/>
                </a:lnTo>
                <a:lnTo>
                  <a:pt x="1069365" y="1382308"/>
                </a:lnTo>
                <a:lnTo>
                  <a:pt x="1069411" y="1412504"/>
                </a:lnTo>
                <a:lnTo>
                  <a:pt x="1058511" y="1437107"/>
                </a:lnTo>
                <a:lnTo>
                  <a:pt x="1058396" y="1437366"/>
                </a:lnTo>
                <a:lnTo>
                  <a:pt x="1033496" y="1444922"/>
                </a:lnTo>
                <a:close/>
              </a:path>
              <a:path w="1069975" h="1685289">
                <a:moveTo>
                  <a:pt x="575907" y="1480554"/>
                </a:moveTo>
                <a:lnTo>
                  <a:pt x="498707" y="1480554"/>
                </a:lnTo>
                <a:lnTo>
                  <a:pt x="498631" y="1473569"/>
                </a:lnTo>
                <a:lnTo>
                  <a:pt x="498525" y="1464327"/>
                </a:lnTo>
                <a:lnTo>
                  <a:pt x="498468" y="1459344"/>
                </a:lnTo>
                <a:lnTo>
                  <a:pt x="498353" y="1449316"/>
                </a:lnTo>
                <a:lnTo>
                  <a:pt x="498302" y="1444922"/>
                </a:lnTo>
                <a:lnTo>
                  <a:pt x="498215" y="1437366"/>
                </a:lnTo>
                <a:lnTo>
                  <a:pt x="498099" y="1427287"/>
                </a:lnTo>
                <a:lnTo>
                  <a:pt x="497975" y="1416483"/>
                </a:lnTo>
                <a:lnTo>
                  <a:pt x="497858" y="1404163"/>
                </a:lnTo>
                <a:lnTo>
                  <a:pt x="496586" y="1403314"/>
                </a:lnTo>
                <a:lnTo>
                  <a:pt x="579398" y="1403314"/>
                </a:lnTo>
                <a:lnTo>
                  <a:pt x="578224" y="1427287"/>
                </a:lnTo>
                <a:lnTo>
                  <a:pt x="576193" y="1473569"/>
                </a:lnTo>
                <a:lnTo>
                  <a:pt x="575957" y="1479300"/>
                </a:lnTo>
                <a:lnTo>
                  <a:pt x="575907" y="1480554"/>
                </a:lnTo>
                <a:close/>
              </a:path>
              <a:path w="1069975" h="1685289">
                <a:moveTo>
                  <a:pt x="515652" y="1685037"/>
                </a:moveTo>
                <a:lnTo>
                  <a:pt x="488947" y="1651558"/>
                </a:lnTo>
                <a:lnTo>
                  <a:pt x="445920" y="1558222"/>
                </a:lnTo>
                <a:lnTo>
                  <a:pt x="401936" y="1463586"/>
                </a:lnTo>
                <a:lnTo>
                  <a:pt x="399391" y="1458053"/>
                </a:lnTo>
                <a:lnTo>
                  <a:pt x="395145" y="1456799"/>
                </a:lnTo>
                <a:lnTo>
                  <a:pt x="487705" y="1456799"/>
                </a:lnTo>
                <a:lnTo>
                  <a:pt x="490618" y="1464327"/>
                </a:lnTo>
                <a:lnTo>
                  <a:pt x="496586" y="1479300"/>
                </a:lnTo>
                <a:lnTo>
                  <a:pt x="496586" y="1479705"/>
                </a:lnTo>
                <a:lnTo>
                  <a:pt x="490150" y="1480148"/>
                </a:lnTo>
                <a:lnTo>
                  <a:pt x="489312" y="1480148"/>
                </a:lnTo>
                <a:lnTo>
                  <a:pt x="486497" y="1480554"/>
                </a:lnTo>
                <a:lnTo>
                  <a:pt x="575907" y="1480554"/>
                </a:lnTo>
                <a:lnTo>
                  <a:pt x="574177" y="1524340"/>
                </a:lnTo>
                <a:lnTo>
                  <a:pt x="572470" y="1571810"/>
                </a:lnTo>
                <a:lnTo>
                  <a:pt x="570989" y="1616368"/>
                </a:lnTo>
                <a:lnTo>
                  <a:pt x="570863" y="1620167"/>
                </a:lnTo>
                <a:lnTo>
                  <a:pt x="562062" y="1657606"/>
                </a:lnTo>
                <a:lnTo>
                  <a:pt x="541841" y="1683141"/>
                </a:lnTo>
                <a:lnTo>
                  <a:pt x="515652" y="1685037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3954247" y="4594925"/>
            <a:ext cx="175260" cy="300355"/>
          </a:xfrm>
          <a:custGeom>
            <a:avLst/>
            <a:gdLst/>
            <a:ahLst/>
            <a:cxnLst/>
            <a:rect l="l" t="t" r="r" b="b"/>
            <a:pathLst>
              <a:path w="175259" h="300354">
                <a:moveTo>
                  <a:pt x="112465" y="300016"/>
                </a:moveTo>
                <a:lnTo>
                  <a:pt x="87465" y="251247"/>
                </a:lnTo>
                <a:lnTo>
                  <a:pt x="65514" y="202949"/>
                </a:lnTo>
                <a:lnTo>
                  <a:pt x="45779" y="153827"/>
                </a:lnTo>
                <a:lnTo>
                  <a:pt x="28273" y="103856"/>
                </a:lnTo>
                <a:lnTo>
                  <a:pt x="13009" y="53012"/>
                </a:lnTo>
                <a:lnTo>
                  <a:pt x="0" y="1272"/>
                </a:lnTo>
                <a:lnTo>
                  <a:pt x="0" y="0"/>
                </a:lnTo>
                <a:lnTo>
                  <a:pt x="76834" y="0"/>
                </a:lnTo>
                <a:lnTo>
                  <a:pt x="78088" y="424"/>
                </a:lnTo>
                <a:lnTo>
                  <a:pt x="78088" y="1272"/>
                </a:lnTo>
                <a:lnTo>
                  <a:pt x="92350" y="52449"/>
                </a:lnTo>
                <a:lnTo>
                  <a:pt x="109139" y="102607"/>
                </a:lnTo>
                <a:lnTo>
                  <a:pt x="128431" y="151746"/>
                </a:lnTo>
                <a:lnTo>
                  <a:pt x="150204" y="199867"/>
                </a:lnTo>
                <a:lnTo>
                  <a:pt x="174876" y="247818"/>
                </a:lnTo>
                <a:lnTo>
                  <a:pt x="174434" y="249091"/>
                </a:lnTo>
                <a:lnTo>
                  <a:pt x="174028" y="249515"/>
                </a:lnTo>
                <a:lnTo>
                  <a:pt x="174028" y="249943"/>
                </a:lnTo>
                <a:lnTo>
                  <a:pt x="114162" y="299168"/>
                </a:lnTo>
                <a:lnTo>
                  <a:pt x="112465" y="300016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4829000" y="4627602"/>
            <a:ext cx="308610" cy="562610"/>
          </a:xfrm>
          <a:custGeom>
            <a:avLst/>
            <a:gdLst/>
            <a:ahLst/>
            <a:cxnLst/>
            <a:rect l="l" t="t" r="r" b="b"/>
            <a:pathLst>
              <a:path w="308609" h="562610">
                <a:moveTo>
                  <a:pt x="106969" y="539347"/>
                </a:moveTo>
                <a:lnTo>
                  <a:pt x="106121" y="537651"/>
                </a:lnTo>
                <a:lnTo>
                  <a:pt x="78087" y="455328"/>
                </a:lnTo>
                <a:lnTo>
                  <a:pt x="78087" y="452780"/>
                </a:lnTo>
                <a:lnTo>
                  <a:pt x="78936" y="451931"/>
                </a:lnTo>
                <a:lnTo>
                  <a:pt x="165950" y="378096"/>
                </a:lnTo>
                <a:lnTo>
                  <a:pt x="171040" y="373851"/>
                </a:lnTo>
                <a:lnTo>
                  <a:pt x="172331" y="366639"/>
                </a:lnTo>
                <a:lnTo>
                  <a:pt x="144339" y="312252"/>
                </a:lnTo>
                <a:lnTo>
                  <a:pt x="118118" y="264526"/>
                </a:lnTo>
                <a:lnTo>
                  <a:pt x="90670" y="217531"/>
                </a:lnTo>
                <a:lnTo>
                  <a:pt x="61983" y="171279"/>
                </a:lnTo>
                <a:lnTo>
                  <a:pt x="32046" y="125781"/>
                </a:lnTo>
                <a:lnTo>
                  <a:pt x="848" y="81049"/>
                </a:lnTo>
                <a:lnTo>
                  <a:pt x="0" y="79777"/>
                </a:lnTo>
                <a:lnTo>
                  <a:pt x="0" y="78504"/>
                </a:lnTo>
                <a:lnTo>
                  <a:pt x="848" y="76807"/>
                </a:lnTo>
                <a:lnTo>
                  <a:pt x="42455" y="848"/>
                </a:lnTo>
                <a:lnTo>
                  <a:pt x="43304" y="0"/>
                </a:lnTo>
                <a:lnTo>
                  <a:pt x="44152" y="848"/>
                </a:lnTo>
                <a:lnTo>
                  <a:pt x="75558" y="45121"/>
                </a:lnTo>
                <a:lnTo>
                  <a:pt x="105719" y="90102"/>
                </a:lnTo>
                <a:lnTo>
                  <a:pt x="134656" y="135790"/>
                </a:lnTo>
                <a:lnTo>
                  <a:pt x="162392" y="182186"/>
                </a:lnTo>
                <a:lnTo>
                  <a:pt x="188948" y="229288"/>
                </a:lnTo>
                <a:lnTo>
                  <a:pt x="214344" y="277099"/>
                </a:lnTo>
                <a:lnTo>
                  <a:pt x="216041" y="280496"/>
                </a:lnTo>
                <a:lnTo>
                  <a:pt x="257346" y="280496"/>
                </a:lnTo>
                <a:lnTo>
                  <a:pt x="270161" y="290707"/>
                </a:lnTo>
                <a:lnTo>
                  <a:pt x="284797" y="298743"/>
                </a:lnTo>
                <a:lnTo>
                  <a:pt x="289887" y="300864"/>
                </a:lnTo>
                <a:lnTo>
                  <a:pt x="292433" y="307227"/>
                </a:lnTo>
                <a:lnTo>
                  <a:pt x="290358" y="312252"/>
                </a:lnTo>
                <a:lnTo>
                  <a:pt x="267829" y="364515"/>
                </a:lnTo>
                <a:lnTo>
                  <a:pt x="264841" y="371306"/>
                </a:lnTo>
                <a:lnTo>
                  <a:pt x="264841" y="378520"/>
                </a:lnTo>
                <a:lnTo>
                  <a:pt x="267829" y="385308"/>
                </a:lnTo>
                <a:lnTo>
                  <a:pt x="296891" y="454052"/>
                </a:lnTo>
                <a:lnTo>
                  <a:pt x="210508" y="454052"/>
                </a:lnTo>
                <a:lnTo>
                  <a:pt x="207114" y="455328"/>
                </a:lnTo>
                <a:lnTo>
                  <a:pt x="206267" y="455328"/>
                </a:lnTo>
                <a:lnTo>
                  <a:pt x="205860" y="456177"/>
                </a:lnTo>
                <a:lnTo>
                  <a:pt x="205013" y="456601"/>
                </a:lnTo>
                <a:lnTo>
                  <a:pt x="109514" y="538499"/>
                </a:lnTo>
                <a:lnTo>
                  <a:pt x="106969" y="539347"/>
                </a:lnTo>
                <a:close/>
              </a:path>
              <a:path w="308609" h="562610">
                <a:moveTo>
                  <a:pt x="257385" y="280496"/>
                </a:moveTo>
                <a:lnTo>
                  <a:pt x="217739" y="280496"/>
                </a:lnTo>
                <a:lnTo>
                  <a:pt x="219435" y="277099"/>
                </a:lnTo>
                <a:lnTo>
                  <a:pt x="219877" y="277099"/>
                </a:lnTo>
                <a:lnTo>
                  <a:pt x="230463" y="254185"/>
                </a:lnTo>
                <a:lnTo>
                  <a:pt x="231312" y="252064"/>
                </a:lnTo>
                <a:lnTo>
                  <a:pt x="233857" y="251216"/>
                </a:lnTo>
                <a:lnTo>
                  <a:pt x="235997" y="252064"/>
                </a:lnTo>
                <a:lnTo>
                  <a:pt x="236845" y="252064"/>
                </a:lnTo>
                <a:lnTo>
                  <a:pt x="237693" y="253336"/>
                </a:lnTo>
                <a:lnTo>
                  <a:pt x="238099" y="254185"/>
                </a:lnTo>
                <a:lnTo>
                  <a:pt x="246780" y="268427"/>
                </a:lnTo>
                <a:lnTo>
                  <a:pt x="257385" y="280496"/>
                </a:lnTo>
                <a:close/>
              </a:path>
              <a:path w="308609" h="562610">
                <a:moveTo>
                  <a:pt x="256801" y="562265"/>
                </a:moveTo>
                <a:lnTo>
                  <a:pt x="255103" y="562265"/>
                </a:lnTo>
                <a:lnTo>
                  <a:pt x="253813" y="558443"/>
                </a:lnTo>
                <a:lnTo>
                  <a:pt x="216041" y="459570"/>
                </a:lnTo>
                <a:lnTo>
                  <a:pt x="214787" y="455752"/>
                </a:lnTo>
                <a:lnTo>
                  <a:pt x="210508" y="454052"/>
                </a:lnTo>
                <a:lnTo>
                  <a:pt x="296891" y="454052"/>
                </a:lnTo>
                <a:lnTo>
                  <a:pt x="307297" y="478666"/>
                </a:lnTo>
                <a:lnTo>
                  <a:pt x="308588" y="481635"/>
                </a:lnTo>
                <a:lnTo>
                  <a:pt x="308146" y="485033"/>
                </a:lnTo>
                <a:lnTo>
                  <a:pt x="306006" y="487578"/>
                </a:lnTo>
                <a:lnTo>
                  <a:pt x="292498" y="503186"/>
                </a:lnTo>
                <a:lnTo>
                  <a:pt x="280661" y="518555"/>
                </a:lnTo>
                <a:lnTo>
                  <a:pt x="269619" y="536152"/>
                </a:lnTo>
                <a:lnTo>
                  <a:pt x="258497" y="558443"/>
                </a:lnTo>
                <a:lnTo>
                  <a:pt x="256801" y="562265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3170669" y="4692535"/>
            <a:ext cx="860425" cy="1259840"/>
          </a:xfrm>
          <a:custGeom>
            <a:avLst/>
            <a:gdLst/>
            <a:ahLst/>
            <a:cxnLst/>
            <a:rect l="l" t="t" r="r" b="b"/>
            <a:pathLst>
              <a:path w="860425" h="1259839">
                <a:moveTo>
                  <a:pt x="317474" y="1082535"/>
                </a:moveTo>
                <a:lnTo>
                  <a:pt x="77673" y="112877"/>
                </a:lnTo>
                <a:lnTo>
                  <a:pt x="78092" y="112877"/>
                </a:lnTo>
                <a:lnTo>
                  <a:pt x="39052" y="0"/>
                </a:lnTo>
                <a:lnTo>
                  <a:pt x="37350" y="419"/>
                </a:lnTo>
                <a:lnTo>
                  <a:pt x="0" y="1258620"/>
                </a:lnTo>
                <a:lnTo>
                  <a:pt x="1270" y="1259471"/>
                </a:lnTo>
                <a:lnTo>
                  <a:pt x="265315" y="1117727"/>
                </a:lnTo>
                <a:lnTo>
                  <a:pt x="284480" y="1106182"/>
                </a:lnTo>
                <a:lnTo>
                  <a:pt x="301891" y="1094473"/>
                </a:lnTo>
                <a:lnTo>
                  <a:pt x="317474" y="1082535"/>
                </a:lnTo>
                <a:close/>
              </a:path>
              <a:path w="860425" h="1259839">
                <a:moveTo>
                  <a:pt x="859904" y="1076147"/>
                </a:moveTo>
                <a:lnTo>
                  <a:pt x="143878" y="61531"/>
                </a:lnTo>
                <a:lnTo>
                  <a:pt x="492340" y="1001890"/>
                </a:lnTo>
                <a:lnTo>
                  <a:pt x="495744" y="1010373"/>
                </a:lnTo>
                <a:lnTo>
                  <a:pt x="502958" y="1016723"/>
                </a:lnTo>
                <a:lnTo>
                  <a:pt x="859053" y="1076998"/>
                </a:lnTo>
                <a:lnTo>
                  <a:pt x="859904" y="1076147"/>
                </a:lnTo>
                <a:close/>
              </a:path>
            </a:pathLst>
          </a:custGeom>
          <a:solidFill>
            <a:srgbClr val="FFAB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4239892" y="5068922"/>
            <a:ext cx="458470" cy="218440"/>
          </a:xfrm>
          <a:custGeom>
            <a:avLst/>
            <a:gdLst/>
            <a:ahLst/>
            <a:cxnLst/>
            <a:rect l="l" t="t" r="r" b="b"/>
            <a:pathLst>
              <a:path w="458469" h="218439">
                <a:moveTo>
                  <a:pt x="404027" y="217905"/>
                </a:moveTo>
                <a:lnTo>
                  <a:pt x="355128" y="216830"/>
                </a:lnTo>
                <a:lnTo>
                  <a:pt x="306606" y="211063"/>
                </a:lnTo>
                <a:lnTo>
                  <a:pt x="258472" y="200593"/>
                </a:lnTo>
                <a:lnTo>
                  <a:pt x="210735" y="185408"/>
                </a:lnTo>
                <a:lnTo>
                  <a:pt x="163405" y="165496"/>
                </a:lnTo>
                <a:lnTo>
                  <a:pt x="122505" y="145202"/>
                </a:lnTo>
                <a:lnTo>
                  <a:pt x="81915" y="123117"/>
                </a:lnTo>
                <a:lnTo>
                  <a:pt x="41643" y="99200"/>
                </a:lnTo>
                <a:lnTo>
                  <a:pt x="442" y="72565"/>
                </a:lnTo>
                <a:lnTo>
                  <a:pt x="0" y="70869"/>
                </a:lnTo>
                <a:lnTo>
                  <a:pt x="48394" y="428"/>
                </a:lnTo>
                <a:lnTo>
                  <a:pt x="49243" y="0"/>
                </a:lnTo>
                <a:lnTo>
                  <a:pt x="50497" y="852"/>
                </a:lnTo>
                <a:lnTo>
                  <a:pt x="89862" y="26456"/>
                </a:lnTo>
                <a:lnTo>
                  <a:pt x="130300" y="50142"/>
                </a:lnTo>
                <a:lnTo>
                  <a:pt x="171852" y="71460"/>
                </a:lnTo>
                <a:lnTo>
                  <a:pt x="214557" y="89964"/>
                </a:lnTo>
                <a:lnTo>
                  <a:pt x="258455" y="105205"/>
                </a:lnTo>
                <a:lnTo>
                  <a:pt x="303586" y="116738"/>
                </a:lnTo>
                <a:lnTo>
                  <a:pt x="349989" y="124113"/>
                </a:lnTo>
                <a:lnTo>
                  <a:pt x="397705" y="126884"/>
                </a:lnTo>
                <a:lnTo>
                  <a:pt x="421213" y="123660"/>
                </a:lnTo>
                <a:lnTo>
                  <a:pt x="432931" y="123487"/>
                </a:lnTo>
                <a:lnTo>
                  <a:pt x="434629" y="125608"/>
                </a:lnTo>
                <a:lnTo>
                  <a:pt x="437828" y="151833"/>
                </a:lnTo>
                <a:lnTo>
                  <a:pt x="442416" y="171280"/>
                </a:lnTo>
                <a:lnTo>
                  <a:pt x="448837" y="189215"/>
                </a:lnTo>
                <a:lnTo>
                  <a:pt x="458383" y="209631"/>
                </a:lnTo>
                <a:lnTo>
                  <a:pt x="457129" y="212600"/>
                </a:lnTo>
                <a:lnTo>
                  <a:pt x="453292" y="214300"/>
                </a:lnTo>
                <a:lnTo>
                  <a:pt x="404027" y="217905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15146478" y="5393132"/>
            <a:ext cx="121285" cy="572135"/>
          </a:xfrm>
          <a:custGeom>
            <a:avLst/>
            <a:gdLst/>
            <a:ahLst/>
            <a:cxnLst/>
            <a:rect l="l" t="t" r="r" b="b"/>
            <a:pathLst>
              <a:path w="121284" h="572135">
                <a:moveTo>
                  <a:pt x="109072" y="571593"/>
                </a:moveTo>
                <a:lnTo>
                  <a:pt x="108223" y="571593"/>
                </a:lnTo>
                <a:lnTo>
                  <a:pt x="38214" y="545293"/>
                </a:lnTo>
                <a:lnTo>
                  <a:pt x="37772" y="544851"/>
                </a:lnTo>
                <a:lnTo>
                  <a:pt x="36516" y="544003"/>
                </a:lnTo>
                <a:lnTo>
                  <a:pt x="36923" y="543154"/>
                </a:lnTo>
                <a:lnTo>
                  <a:pt x="41675" y="493340"/>
                </a:lnTo>
                <a:lnTo>
                  <a:pt x="44805" y="443650"/>
                </a:lnTo>
                <a:lnTo>
                  <a:pt x="46312" y="394083"/>
                </a:lnTo>
                <a:lnTo>
                  <a:pt x="46198" y="344635"/>
                </a:lnTo>
                <a:lnTo>
                  <a:pt x="44462" y="295306"/>
                </a:lnTo>
                <a:lnTo>
                  <a:pt x="41105" y="246093"/>
                </a:lnTo>
                <a:lnTo>
                  <a:pt x="36126" y="196993"/>
                </a:lnTo>
                <a:lnTo>
                  <a:pt x="29526" y="148006"/>
                </a:lnTo>
                <a:lnTo>
                  <a:pt x="21304" y="99129"/>
                </a:lnTo>
                <a:lnTo>
                  <a:pt x="11462" y="50360"/>
                </a:lnTo>
                <a:lnTo>
                  <a:pt x="0" y="1696"/>
                </a:lnTo>
                <a:lnTo>
                  <a:pt x="0" y="0"/>
                </a:lnTo>
                <a:lnTo>
                  <a:pt x="1291" y="424"/>
                </a:lnTo>
                <a:lnTo>
                  <a:pt x="81075" y="19520"/>
                </a:lnTo>
                <a:lnTo>
                  <a:pt x="83178" y="20792"/>
                </a:lnTo>
                <a:lnTo>
                  <a:pt x="83178" y="22065"/>
                </a:lnTo>
                <a:lnTo>
                  <a:pt x="93073" y="71522"/>
                </a:lnTo>
                <a:lnTo>
                  <a:pt x="101455" y="121064"/>
                </a:lnTo>
                <a:lnTo>
                  <a:pt x="108324" y="170692"/>
                </a:lnTo>
                <a:lnTo>
                  <a:pt x="113682" y="220405"/>
                </a:lnTo>
                <a:lnTo>
                  <a:pt x="117533" y="270202"/>
                </a:lnTo>
                <a:lnTo>
                  <a:pt x="119877" y="320084"/>
                </a:lnTo>
                <a:lnTo>
                  <a:pt x="120716" y="370049"/>
                </a:lnTo>
                <a:lnTo>
                  <a:pt x="120054" y="420099"/>
                </a:lnTo>
                <a:lnTo>
                  <a:pt x="117891" y="470231"/>
                </a:lnTo>
                <a:lnTo>
                  <a:pt x="114230" y="520447"/>
                </a:lnTo>
                <a:lnTo>
                  <a:pt x="109072" y="570745"/>
                </a:lnTo>
                <a:lnTo>
                  <a:pt x="109072" y="571593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3564126" y="5844625"/>
            <a:ext cx="26034" cy="76835"/>
          </a:xfrm>
          <a:custGeom>
            <a:avLst/>
            <a:gdLst/>
            <a:ahLst/>
            <a:cxnLst/>
            <a:rect l="l" t="t" r="r" b="b"/>
            <a:pathLst>
              <a:path w="26035" h="76835">
                <a:moveTo>
                  <a:pt x="25890" y="76284"/>
                </a:moveTo>
                <a:lnTo>
                  <a:pt x="13262" y="76284"/>
                </a:lnTo>
                <a:lnTo>
                  <a:pt x="15730" y="76033"/>
                </a:lnTo>
                <a:lnTo>
                  <a:pt x="23769" y="75542"/>
                </a:lnTo>
                <a:lnTo>
                  <a:pt x="24193" y="75542"/>
                </a:lnTo>
                <a:lnTo>
                  <a:pt x="23769" y="75136"/>
                </a:lnTo>
                <a:lnTo>
                  <a:pt x="6339" y="30066"/>
                </a:lnTo>
                <a:lnTo>
                  <a:pt x="0" y="12319"/>
                </a:lnTo>
                <a:lnTo>
                  <a:pt x="848" y="9332"/>
                </a:lnTo>
                <a:lnTo>
                  <a:pt x="3817" y="8078"/>
                </a:lnTo>
                <a:lnTo>
                  <a:pt x="21644" y="0"/>
                </a:lnTo>
                <a:lnTo>
                  <a:pt x="24617" y="0"/>
                </a:lnTo>
                <a:lnTo>
                  <a:pt x="24954" y="1696"/>
                </a:lnTo>
                <a:lnTo>
                  <a:pt x="25041" y="2139"/>
                </a:lnTo>
                <a:lnTo>
                  <a:pt x="25885" y="75136"/>
                </a:lnTo>
                <a:lnTo>
                  <a:pt x="25890" y="762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14926637" y="6234621"/>
            <a:ext cx="250190" cy="497840"/>
          </a:xfrm>
          <a:custGeom>
            <a:avLst/>
            <a:gdLst/>
            <a:ahLst/>
            <a:cxnLst/>
            <a:rect l="l" t="t" r="r" b="b"/>
            <a:pathLst>
              <a:path w="250190" h="497840">
                <a:moveTo>
                  <a:pt x="69161" y="497740"/>
                </a:moveTo>
                <a:lnTo>
                  <a:pt x="68312" y="497334"/>
                </a:lnTo>
                <a:lnTo>
                  <a:pt x="1254" y="463805"/>
                </a:lnTo>
                <a:lnTo>
                  <a:pt x="0" y="462551"/>
                </a:lnTo>
                <a:lnTo>
                  <a:pt x="405" y="461260"/>
                </a:lnTo>
                <a:lnTo>
                  <a:pt x="20629" y="416219"/>
                </a:lnTo>
                <a:lnTo>
                  <a:pt x="40291" y="370972"/>
                </a:lnTo>
                <a:lnTo>
                  <a:pt x="59391" y="325516"/>
                </a:lnTo>
                <a:lnTo>
                  <a:pt x="77930" y="279849"/>
                </a:lnTo>
                <a:lnTo>
                  <a:pt x="95907" y="233968"/>
                </a:lnTo>
                <a:lnTo>
                  <a:pt x="113324" y="187869"/>
                </a:lnTo>
                <a:lnTo>
                  <a:pt x="130180" y="141551"/>
                </a:lnTo>
                <a:lnTo>
                  <a:pt x="146475" y="95011"/>
                </a:lnTo>
                <a:lnTo>
                  <a:pt x="162210" y="48246"/>
                </a:lnTo>
                <a:lnTo>
                  <a:pt x="177384" y="1254"/>
                </a:lnTo>
                <a:lnTo>
                  <a:pt x="177384" y="405"/>
                </a:lnTo>
                <a:lnTo>
                  <a:pt x="178270" y="0"/>
                </a:lnTo>
                <a:lnTo>
                  <a:pt x="179118" y="405"/>
                </a:lnTo>
                <a:lnTo>
                  <a:pt x="248279" y="29693"/>
                </a:lnTo>
                <a:lnTo>
                  <a:pt x="249977" y="30984"/>
                </a:lnTo>
                <a:lnTo>
                  <a:pt x="249570" y="32238"/>
                </a:lnTo>
                <a:lnTo>
                  <a:pt x="249128" y="32238"/>
                </a:lnTo>
                <a:lnTo>
                  <a:pt x="233309" y="79131"/>
                </a:lnTo>
                <a:lnTo>
                  <a:pt x="217139" y="126068"/>
                </a:lnTo>
                <a:lnTo>
                  <a:pt x="200576" y="172994"/>
                </a:lnTo>
                <a:lnTo>
                  <a:pt x="183576" y="219853"/>
                </a:lnTo>
                <a:lnTo>
                  <a:pt x="166097" y="266589"/>
                </a:lnTo>
                <a:lnTo>
                  <a:pt x="148096" y="313147"/>
                </a:lnTo>
                <a:lnTo>
                  <a:pt x="129530" y="359471"/>
                </a:lnTo>
                <a:lnTo>
                  <a:pt x="110355" y="405506"/>
                </a:lnTo>
                <a:lnTo>
                  <a:pt x="90529" y="451196"/>
                </a:lnTo>
                <a:lnTo>
                  <a:pt x="70010" y="496486"/>
                </a:lnTo>
                <a:lnTo>
                  <a:pt x="70010" y="497334"/>
                </a:lnTo>
                <a:lnTo>
                  <a:pt x="69161" y="49774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3650708" y="6709050"/>
            <a:ext cx="325755" cy="380365"/>
          </a:xfrm>
          <a:custGeom>
            <a:avLst/>
            <a:gdLst/>
            <a:ahLst/>
            <a:cxnLst/>
            <a:rect l="l" t="t" r="r" b="b"/>
            <a:pathLst>
              <a:path w="325754" h="380365">
                <a:moveTo>
                  <a:pt x="94671" y="54739"/>
                </a:moveTo>
                <a:lnTo>
                  <a:pt x="2545" y="54739"/>
                </a:lnTo>
                <a:lnTo>
                  <a:pt x="44989" y="3799"/>
                </a:lnTo>
                <a:lnTo>
                  <a:pt x="47535" y="848"/>
                </a:lnTo>
                <a:lnTo>
                  <a:pt x="52204" y="0"/>
                </a:lnTo>
                <a:lnTo>
                  <a:pt x="55174" y="2950"/>
                </a:lnTo>
                <a:lnTo>
                  <a:pt x="55598" y="2950"/>
                </a:lnTo>
                <a:lnTo>
                  <a:pt x="56022" y="3799"/>
                </a:lnTo>
                <a:lnTo>
                  <a:pt x="56446" y="4242"/>
                </a:lnTo>
                <a:lnTo>
                  <a:pt x="87105" y="45093"/>
                </a:lnTo>
                <a:lnTo>
                  <a:pt x="94671" y="54739"/>
                </a:lnTo>
                <a:close/>
              </a:path>
              <a:path w="325754" h="380365">
                <a:moveTo>
                  <a:pt x="273333" y="379779"/>
                </a:moveTo>
                <a:lnTo>
                  <a:pt x="272484" y="378525"/>
                </a:lnTo>
                <a:lnTo>
                  <a:pt x="235957" y="342039"/>
                </a:lnTo>
                <a:lnTo>
                  <a:pt x="200225" y="304845"/>
                </a:lnTo>
                <a:lnTo>
                  <a:pt x="165289" y="266947"/>
                </a:lnTo>
                <a:lnTo>
                  <a:pt x="131149" y="228347"/>
                </a:lnTo>
                <a:lnTo>
                  <a:pt x="97804" y="189051"/>
                </a:lnTo>
                <a:lnTo>
                  <a:pt x="65255" y="149063"/>
                </a:lnTo>
                <a:lnTo>
                  <a:pt x="33502" y="108385"/>
                </a:lnTo>
                <a:lnTo>
                  <a:pt x="2545" y="67022"/>
                </a:lnTo>
                <a:lnTo>
                  <a:pt x="0" y="63222"/>
                </a:lnTo>
                <a:lnTo>
                  <a:pt x="0" y="58132"/>
                </a:lnTo>
                <a:lnTo>
                  <a:pt x="2545" y="54296"/>
                </a:lnTo>
                <a:lnTo>
                  <a:pt x="2545" y="54739"/>
                </a:lnTo>
                <a:lnTo>
                  <a:pt x="94671" y="54739"/>
                </a:lnTo>
                <a:lnTo>
                  <a:pt x="118594" y="85235"/>
                </a:lnTo>
                <a:lnTo>
                  <a:pt x="150908" y="124675"/>
                </a:lnTo>
                <a:lnTo>
                  <a:pt x="184043" y="163414"/>
                </a:lnTo>
                <a:lnTo>
                  <a:pt x="217994" y="201459"/>
                </a:lnTo>
                <a:lnTo>
                  <a:pt x="252755" y="238813"/>
                </a:lnTo>
                <a:lnTo>
                  <a:pt x="288322" y="275480"/>
                </a:lnTo>
                <a:lnTo>
                  <a:pt x="325537" y="312314"/>
                </a:lnTo>
                <a:lnTo>
                  <a:pt x="325537" y="314011"/>
                </a:lnTo>
                <a:lnTo>
                  <a:pt x="324689" y="315302"/>
                </a:lnTo>
                <a:lnTo>
                  <a:pt x="275029" y="378525"/>
                </a:lnTo>
                <a:lnTo>
                  <a:pt x="273333" y="379779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14454237" y="6927563"/>
            <a:ext cx="386080" cy="391795"/>
          </a:xfrm>
          <a:custGeom>
            <a:avLst/>
            <a:gdLst/>
            <a:ahLst/>
            <a:cxnLst/>
            <a:rect l="l" t="t" r="r" b="b"/>
            <a:pathLst>
              <a:path w="386080" h="391795">
                <a:moveTo>
                  <a:pt x="19955" y="391250"/>
                </a:moveTo>
                <a:lnTo>
                  <a:pt x="18664" y="391250"/>
                </a:lnTo>
                <a:lnTo>
                  <a:pt x="18664" y="390402"/>
                </a:lnTo>
                <a:lnTo>
                  <a:pt x="0" y="303867"/>
                </a:lnTo>
                <a:lnTo>
                  <a:pt x="0" y="301321"/>
                </a:lnTo>
                <a:lnTo>
                  <a:pt x="1253" y="300473"/>
                </a:lnTo>
                <a:lnTo>
                  <a:pt x="45746" y="275388"/>
                </a:lnTo>
                <a:lnTo>
                  <a:pt x="88390" y="248235"/>
                </a:lnTo>
                <a:lnTo>
                  <a:pt x="129193" y="219022"/>
                </a:lnTo>
                <a:lnTo>
                  <a:pt x="168162" y="187755"/>
                </a:lnTo>
                <a:lnTo>
                  <a:pt x="205304" y="154441"/>
                </a:lnTo>
                <a:lnTo>
                  <a:pt x="240625" y="119087"/>
                </a:lnTo>
                <a:lnTo>
                  <a:pt x="274133" y="81698"/>
                </a:lnTo>
                <a:lnTo>
                  <a:pt x="305834" y="42283"/>
                </a:lnTo>
                <a:lnTo>
                  <a:pt x="335736" y="848"/>
                </a:lnTo>
                <a:lnTo>
                  <a:pt x="336142" y="0"/>
                </a:lnTo>
                <a:lnTo>
                  <a:pt x="336585" y="0"/>
                </a:lnTo>
                <a:lnTo>
                  <a:pt x="336991" y="848"/>
                </a:lnTo>
                <a:lnTo>
                  <a:pt x="384942" y="68755"/>
                </a:lnTo>
                <a:lnTo>
                  <a:pt x="385791" y="70894"/>
                </a:lnTo>
                <a:lnTo>
                  <a:pt x="384942" y="71743"/>
                </a:lnTo>
                <a:lnTo>
                  <a:pt x="355624" y="111827"/>
                </a:lnTo>
                <a:lnTo>
                  <a:pt x="324704" y="150106"/>
                </a:lnTo>
                <a:lnTo>
                  <a:pt x="292183" y="186577"/>
                </a:lnTo>
                <a:lnTo>
                  <a:pt x="258066" y="221241"/>
                </a:lnTo>
                <a:lnTo>
                  <a:pt x="222353" y="254098"/>
                </a:lnTo>
                <a:lnTo>
                  <a:pt x="185049" y="285146"/>
                </a:lnTo>
                <a:lnTo>
                  <a:pt x="146154" y="314386"/>
                </a:lnTo>
                <a:lnTo>
                  <a:pt x="105672" y="341817"/>
                </a:lnTo>
                <a:lnTo>
                  <a:pt x="63605" y="367438"/>
                </a:lnTo>
                <a:lnTo>
                  <a:pt x="19955" y="39125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13054041" y="7093070"/>
            <a:ext cx="555625" cy="252095"/>
          </a:xfrm>
          <a:custGeom>
            <a:avLst/>
            <a:gdLst/>
            <a:ahLst/>
            <a:cxnLst/>
            <a:rect l="l" t="t" r="r" b="b"/>
            <a:pathLst>
              <a:path w="555625" h="252095">
                <a:moveTo>
                  <a:pt x="525847" y="251636"/>
                </a:moveTo>
                <a:lnTo>
                  <a:pt x="520757" y="251230"/>
                </a:lnTo>
                <a:lnTo>
                  <a:pt x="2102" y="93801"/>
                </a:lnTo>
                <a:lnTo>
                  <a:pt x="0" y="89964"/>
                </a:lnTo>
                <a:lnTo>
                  <a:pt x="7114" y="65617"/>
                </a:lnTo>
                <a:lnTo>
                  <a:pt x="11277" y="44719"/>
                </a:lnTo>
                <a:lnTo>
                  <a:pt x="13297" y="23427"/>
                </a:lnTo>
                <a:lnTo>
                  <a:pt x="13131" y="1290"/>
                </a:lnTo>
                <a:lnTo>
                  <a:pt x="14422" y="0"/>
                </a:lnTo>
                <a:lnTo>
                  <a:pt x="208594" y="62184"/>
                </a:lnTo>
                <a:lnTo>
                  <a:pt x="403860" y="120868"/>
                </a:lnTo>
                <a:lnTo>
                  <a:pt x="554287" y="163368"/>
                </a:lnTo>
                <a:lnTo>
                  <a:pt x="555134" y="165507"/>
                </a:lnTo>
                <a:lnTo>
                  <a:pt x="544592" y="186545"/>
                </a:lnTo>
                <a:lnTo>
                  <a:pt x="537780" y="205178"/>
                </a:lnTo>
                <a:lnTo>
                  <a:pt x="532960" y="224448"/>
                </a:lnTo>
                <a:lnTo>
                  <a:pt x="529683" y="248685"/>
                </a:lnTo>
                <a:lnTo>
                  <a:pt x="525847" y="251636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11674614" y="7127891"/>
            <a:ext cx="1122680" cy="810260"/>
          </a:xfrm>
          <a:custGeom>
            <a:avLst/>
            <a:gdLst/>
            <a:ahLst/>
            <a:cxnLst/>
            <a:rect l="l" t="t" r="r" b="b"/>
            <a:pathLst>
              <a:path w="1122679" h="810259">
                <a:moveTo>
                  <a:pt x="767635" y="810097"/>
                </a:moveTo>
                <a:lnTo>
                  <a:pt x="29287" y="228693"/>
                </a:lnTo>
                <a:lnTo>
                  <a:pt x="2139" y="198594"/>
                </a:lnTo>
                <a:lnTo>
                  <a:pt x="0" y="193503"/>
                </a:lnTo>
                <a:lnTo>
                  <a:pt x="0" y="190958"/>
                </a:lnTo>
                <a:lnTo>
                  <a:pt x="27590" y="156138"/>
                </a:lnTo>
                <a:lnTo>
                  <a:pt x="1080613" y="0"/>
                </a:lnTo>
                <a:lnTo>
                  <a:pt x="1102629" y="2676"/>
                </a:lnTo>
                <a:lnTo>
                  <a:pt x="1117638" y="15104"/>
                </a:lnTo>
                <a:lnTo>
                  <a:pt x="1122619" y="33342"/>
                </a:lnTo>
                <a:lnTo>
                  <a:pt x="1114549" y="53447"/>
                </a:lnTo>
                <a:lnTo>
                  <a:pt x="1099403" y="72111"/>
                </a:lnTo>
                <a:lnTo>
                  <a:pt x="1016100" y="72111"/>
                </a:lnTo>
                <a:lnTo>
                  <a:pt x="1011416" y="72554"/>
                </a:lnTo>
                <a:lnTo>
                  <a:pt x="238969" y="187528"/>
                </a:lnTo>
                <a:lnTo>
                  <a:pt x="236402" y="187528"/>
                </a:lnTo>
                <a:lnTo>
                  <a:pt x="225816" y="189225"/>
                </a:lnTo>
                <a:lnTo>
                  <a:pt x="225816" y="190958"/>
                </a:lnTo>
                <a:lnTo>
                  <a:pt x="236402" y="192655"/>
                </a:lnTo>
                <a:lnTo>
                  <a:pt x="502452" y="238468"/>
                </a:lnTo>
                <a:lnTo>
                  <a:pt x="143892" y="238468"/>
                </a:lnTo>
                <a:lnTo>
                  <a:pt x="143449" y="239316"/>
                </a:lnTo>
                <a:lnTo>
                  <a:pt x="147286" y="242709"/>
                </a:lnTo>
                <a:lnTo>
                  <a:pt x="747864" y="722634"/>
                </a:lnTo>
                <a:lnTo>
                  <a:pt x="749967" y="723077"/>
                </a:lnTo>
                <a:lnTo>
                  <a:pt x="813817" y="723077"/>
                </a:lnTo>
                <a:lnTo>
                  <a:pt x="806440" y="766344"/>
                </a:lnTo>
                <a:lnTo>
                  <a:pt x="799130" y="790007"/>
                </a:lnTo>
                <a:lnTo>
                  <a:pt x="786166" y="805983"/>
                </a:lnTo>
                <a:lnTo>
                  <a:pt x="767635" y="810097"/>
                </a:lnTo>
                <a:close/>
              </a:path>
              <a:path w="1122679" h="810259">
                <a:moveTo>
                  <a:pt x="918562" y="295752"/>
                </a:moveTo>
                <a:lnTo>
                  <a:pt x="834879" y="295752"/>
                </a:lnTo>
                <a:lnTo>
                  <a:pt x="839527" y="294055"/>
                </a:lnTo>
                <a:lnTo>
                  <a:pt x="842514" y="290255"/>
                </a:lnTo>
                <a:lnTo>
                  <a:pt x="1013960" y="77202"/>
                </a:lnTo>
                <a:lnTo>
                  <a:pt x="1016949" y="73402"/>
                </a:lnTo>
                <a:lnTo>
                  <a:pt x="1016100" y="72111"/>
                </a:lnTo>
                <a:lnTo>
                  <a:pt x="1099403" y="72111"/>
                </a:lnTo>
                <a:lnTo>
                  <a:pt x="918562" y="295752"/>
                </a:lnTo>
                <a:close/>
              </a:path>
              <a:path w="1122679" h="810259">
                <a:moveTo>
                  <a:pt x="235997" y="187971"/>
                </a:moveTo>
                <a:lnTo>
                  <a:pt x="236402" y="187528"/>
                </a:lnTo>
                <a:lnTo>
                  <a:pt x="238969" y="187528"/>
                </a:lnTo>
                <a:lnTo>
                  <a:pt x="235997" y="187971"/>
                </a:lnTo>
                <a:close/>
              </a:path>
              <a:path w="1122679" h="810259">
                <a:moveTo>
                  <a:pt x="813817" y="723077"/>
                </a:moveTo>
                <a:lnTo>
                  <a:pt x="749967" y="723077"/>
                </a:lnTo>
                <a:lnTo>
                  <a:pt x="750815" y="722634"/>
                </a:lnTo>
                <a:lnTo>
                  <a:pt x="750815" y="722228"/>
                </a:lnTo>
                <a:lnTo>
                  <a:pt x="751258" y="721786"/>
                </a:lnTo>
                <a:lnTo>
                  <a:pt x="796664" y="443849"/>
                </a:lnTo>
                <a:lnTo>
                  <a:pt x="796259" y="443849"/>
                </a:lnTo>
                <a:lnTo>
                  <a:pt x="814075" y="361962"/>
                </a:lnTo>
                <a:lnTo>
                  <a:pt x="814923" y="358569"/>
                </a:lnTo>
                <a:lnTo>
                  <a:pt x="812378" y="354732"/>
                </a:lnTo>
                <a:lnTo>
                  <a:pt x="808985" y="354327"/>
                </a:lnTo>
                <a:lnTo>
                  <a:pt x="143892" y="238468"/>
                </a:lnTo>
                <a:lnTo>
                  <a:pt x="502452" y="238468"/>
                </a:lnTo>
                <a:lnTo>
                  <a:pt x="834879" y="295752"/>
                </a:lnTo>
                <a:lnTo>
                  <a:pt x="918562" y="295752"/>
                </a:lnTo>
                <a:lnTo>
                  <a:pt x="894302" y="325888"/>
                </a:lnTo>
                <a:lnTo>
                  <a:pt x="892163" y="328433"/>
                </a:lnTo>
                <a:lnTo>
                  <a:pt x="892606" y="332232"/>
                </a:lnTo>
                <a:lnTo>
                  <a:pt x="970613" y="398442"/>
                </a:lnTo>
                <a:lnTo>
                  <a:pt x="871359" y="398442"/>
                </a:lnTo>
                <a:lnTo>
                  <a:pt x="869662" y="399291"/>
                </a:lnTo>
                <a:lnTo>
                  <a:pt x="867966" y="415410"/>
                </a:lnTo>
                <a:lnTo>
                  <a:pt x="867966" y="419246"/>
                </a:lnTo>
                <a:lnTo>
                  <a:pt x="870104" y="422640"/>
                </a:lnTo>
                <a:lnTo>
                  <a:pt x="873904" y="423046"/>
                </a:lnTo>
                <a:lnTo>
                  <a:pt x="901495" y="427288"/>
                </a:lnTo>
                <a:lnTo>
                  <a:pt x="907434" y="428136"/>
                </a:lnTo>
                <a:lnTo>
                  <a:pt x="1005724" y="428136"/>
                </a:lnTo>
                <a:lnTo>
                  <a:pt x="1014809" y="435808"/>
                </a:lnTo>
                <a:lnTo>
                  <a:pt x="1028071" y="456211"/>
                </a:lnTo>
                <a:lnTo>
                  <a:pt x="1026017" y="477222"/>
                </a:lnTo>
                <a:lnTo>
                  <a:pt x="1017408" y="486711"/>
                </a:lnTo>
                <a:lnTo>
                  <a:pt x="856088" y="486711"/>
                </a:lnTo>
                <a:lnTo>
                  <a:pt x="854391" y="488002"/>
                </a:lnTo>
                <a:lnTo>
                  <a:pt x="853949" y="490953"/>
                </a:lnTo>
                <a:lnTo>
                  <a:pt x="845921" y="536786"/>
                </a:lnTo>
                <a:lnTo>
                  <a:pt x="837951" y="582630"/>
                </a:lnTo>
                <a:lnTo>
                  <a:pt x="830028" y="628496"/>
                </a:lnTo>
                <a:lnTo>
                  <a:pt x="822142" y="674397"/>
                </a:lnTo>
                <a:lnTo>
                  <a:pt x="814037" y="721786"/>
                </a:lnTo>
                <a:lnTo>
                  <a:pt x="813892" y="722634"/>
                </a:lnTo>
                <a:lnTo>
                  <a:pt x="813817" y="723077"/>
                </a:lnTo>
                <a:close/>
              </a:path>
              <a:path w="1122679" h="810259">
                <a:moveTo>
                  <a:pt x="1005724" y="428136"/>
                </a:moveTo>
                <a:lnTo>
                  <a:pt x="907434" y="428136"/>
                </a:lnTo>
                <a:lnTo>
                  <a:pt x="908281" y="426882"/>
                </a:lnTo>
                <a:lnTo>
                  <a:pt x="903191" y="423046"/>
                </a:lnTo>
                <a:lnTo>
                  <a:pt x="874752" y="400987"/>
                </a:lnTo>
                <a:lnTo>
                  <a:pt x="871359" y="398442"/>
                </a:lnTo>
                <a:lnTo>
                  <a:pt x="970613" y="398442"/>
                </a:lnTo>
                <a:lnTo>
                  <a:pt x="1005724" y="428136"/>
                </a:lnTo>
                <a:close/>
              </a:path>
              <a:path w="1122679" h="810259">
                <a:moveTo>
                  <a:pt x="988509" y="497334"/>
                </a:moveTo>
                <a:lnTo>
                  <a:pt x="955872" y="493834"/>
                </a:lnTo>
                <a:lnTo>
                  <a:pt x="923208" y="490953"/>
                </a:lnTo>
                <a:lnTo>
                  <a:pt x="891235" y="488744"/>
                </a:lnTo>
                <a:lnTo>
                  <a:pt x="859076" y="487154"/>
                </a:lnTo>
                <a:lnTo>
                  <a:pt x="859076" y="486711"/>
                </a:lnTo>
                <a:lnTo>
                  <a:pt x="1017408" y="486711"/>
                </a:lnTo>
                <a:lnTo>
                  <a:pt x="1011785" y="492908"/>
                </a:lnTo>
                <a:lnTo>
                  <a:pt x="988509" y="497334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8942980" y="7129588"/>
            <a:ext cx="429895" cy="113030"/>
          </a:xfrm>
          <a:custGeom>
            <a:avLst/>
            <a:gdLst/>
            <a:ahLst/>
            <a:cxnLst/>
            <a:rect l="l" t="t" r="r" b="b"/>
            <a:pathLst>
              <a:path w="429895" h="113029">
                <a:moveTo>
                  <a:pt x="423562" y="112428"/>
                </a:moveTo>
                <a:lnTo>
                  <a:pt x="316765" y="105118"/>
                </a:lnTo>
                <a:lnTo>
                  <a:pt x="212795" y="99758"/>
                </a:lnTo>
                <a:lnTo>
                  <a:pt x="108742" y="96390"/>
                </a:lnTo>
                <a:lnTo>
                  <a:pt x="1254" y="95055"/>
                </a:lnTo>
                <a:lnTo>
                  <a:pt x="0" y="93358"/>
                </a:lnTo>
                <a:lnTo>
                  <a:pt x="5218" y="68718"/>
                </a:lnTo>
                <a:lnTo>
                  <a:pt x="7566" y="46979"/>
                </a:lnTo>
                <a:lnTo>
                  <a:pt x="7928" y="25080"/>
                </a:lnTo>
                <a:lnTo>
                  <a:pt x="6344" y="1254"/>
                </a:lnTo>
                <a:lnTo>
                  <a:pt x="7192" y="0"/>
                </a:lnTo>
                <a:lnTo>
                  <a:pt x="428652" y="17373"/>
                </a:lnTo>
                <a:lnTo>
                  <a:pt x="429501" y="18664"/>
                </a:lnTo>
                <a:lnTo>
                  <a:pt x="429095" y="20766"/>
                </a:lnTo>
                <a:lnTo>
                  <a:pt x="429095" y="20361"/>
                </a:lnTo>
                <a:lnTo>
                  <a:pt x="424779" y="42077"/>
                </a:lnTo>
                <a:lnTo>
                  <a:pt x="422617" y="63955"/>
                </a:lnTo>
                <a:lnTo>
                  <a:pt x="422523" y="85993"/>
                </a:lnTo>
                <a:lnTo>
                  <a:pt x="424853" y="111174"/>
                </a:lnTo>
                <a:lnTo>
                  <a:pt x="423562" y="112428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8339930" y="7132096"/>
            <a:ext cx="357505" cy="109220"/>
          </a:xfrm>
          <a:custGeom>
            <a:avLst/>
            <a:gdLst/>
            <a:ahLst/>
            <a:cxnLst/>
            <a:rect l="l" t="t" r="r" b="b"/>
            <a:pathLst>
              <a:path w="357504" h="109220">
                <a:moveTo>
                  <a:pt x="5569" y="109108"/>
                </a:moveTo>
                <a:lnTo>
                  <a:pt x="4389" y="108039"/>
                </a:lnTo>
                <a:lnTo>
                  <a:pt x="0" y="18332"/>
                </a:lnTo>
                <a:lnTo>
                  <a:pt x="1069" y="17151"/>
                </a:lnTo>
                <a:lnTo>
                  <a:pt x="350085" y="73"/>
                </a:lnTo>
                <a:lnTo>
                  <a:pt x="351486" y="0"/>
                </a:lnTo>
                <a:lnTo>
                  <a:pt x="352704" y="1069"/>
                </a:lnTo>
                <a:lnTo>
                  <a:pt x="357093" y="90776"/>
                </a:lnTo>
                <a:lnTo>
                  <a:pt x="355987" y="91956"/>
                </a:lnTo>
                <a:lnTo>
                  <a:pt x="5569" y="109108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7671775" y="7170310"/>
            <a:ext cx="416559" cy="143510"/>
          </a:xfrm>
          <a:custGeom>
            <a:avLst/>
            <a:gdLst/>
            <a:ahLst/>
            <a:cxnLst/>
            <a:rect l="l" t="t" r="r" b="b"/>
            <a:pathLst>
              <a:path w="416559" h="143509">
                <a:moveTo>
                  <a:pt x="19549" y="143007"/>
                </a:moveTo>
                <a:lnTo>
                  <a:pt x="17004" y="142159"/>
                </a:lnTo>
                <a:lnTo>
                  <a:pt x="16562" y="140867"/>
                </a:lnTo>
                <a:lnTo>
                  <a:pt x="0" y="55587"/>
                </a:lnTo>
                <a:lnTo>
                  <a:pt x="848" y="52599"/>
                </a:lnTo>
                <a:lnTo>
                  <a:pt x="2139" y="52193"/>
                </a:lnTo>
                <a:lnTo>
                  <a:pt x="412976" y="0"/>
                </a:lnTo>
                <a:lnTo>
                  <a:pt x="415964" y="848"/>
                </a:lnTo>
                <a:lnTo>
                  <a:pt x="415964" y="2545"/>
                </a:lnTo>
                <a:lnTo>
                  <a:pt x="415115" y="89522"/>
                </a:lnTo>
                <a:lnTo>
                  <a:pt x="414267" y="92067"/>
                </a:lnTo>
                <a:lnTo>
                  <a:pt x="412570" y="92067"/>
                </a:lnTo>
                <a:lnTo>
                  <a:pt x="412976" y="92510"/>
                </a:lnTo>
                <a:lnTo>
                  <a:pt x="19549" y="143007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1" name="bg object 6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619508" y="7172855"/>
            <a:ext cx="243189" cy="122646"/>
          </a:xfrm>
          <a:prstGeom prst="rect">
            <a:avLst/>
          </a:prstGeom>
        </p:spPr>
      </p:pic>
      <p:sp>
        <p:nvSpPr>
          <p:cNvPr id="62" name="bg object 62"/>
          <p:cNvSpPr/>
          <p:nvPr/>
        </p:nvSpPr>
        <p:spPr>
          <a:xfrm>
            <a:off x="4142628" y="7190671"/>
            <a:ext cx="306705" cy="259079"/>
          </a:xfrm>
          <a:custGeom>
            <a:avLst/>
            <a:gdLst/>
            <a:ahLst/>
            <a:cxnLst/>
            <a:rect l="l" t="t" r="r" b="b"/>
            <a:pathLst>
              <a:path w="306704" h="259079">
                <a:moveTo>
                  <a:pt x="283945" y="258866"/>
                </a:moveTo>
                <a:lnTo>
                  <a:pt x="283520" y="258866"/>
                </a:lnTo>
                <a:lnTo>
                  <a:pt x="241425" y="237093"/>
                </a:lnTo>
                <a:lnTo>
                  <a:pt x="199909" y="214332"/>
                </a:lnTo>
                <a:lnTo>
                  <a:pt x="158979" y="190584"/>
                </a:lnTo>
                <a:lnTo>
                  <a:pt x="118643" y="165848"/>
                </a:lnTo>
                <a:lnTo>
                  <a:pt x="78908" y="140125"/>
                </a:lnTo>
                <a:lnTo>
                  <a:pt x="39782" y="113417"/>
                </a:lnTo>
                <a:lnTo>
                  <a:pt x="1272" y="85723"/>
                </a:lnTo>
                <a:lnTo>
                  <a:pt x="0" y="84874"/>
                </a:lnTo>
                <a:lnTo>
                  <a:pt x="0" y="83620"/>
                </a:lnTo>
                <a:lnTo>
                  <a:pt x="424" y="82329"/>
                </a:lnTo>
                <a:lnTo>
                  <a:pt x="31408" y="1291"/>
                </a:lnTo>
                <a:lnTo>
                  <a:pt x="32256" y="0"/>
                </a:lnTo>
                <a:lnTo>
                  <a:pt x="33105" y="848"/>
                </a:lnTo>
                <a:lnTo>
                  <a:pt x="76365" y="32430"/>
                </a:lnTo>
                <a:lnTo>
                  <a:pt x="120428" y="62654"/>
                </a:lnTo>
                <a:lnTo>
                  <a:pt x="165316" y="91509"/>
                </a:lnTo>
                <a:lnTo>
                  <a:pt x="211053" y="118984"/>
                </a:lnTo>
                <a:lnTo>
                  <a:pt x="257661" y="145068"/>
                </a:lnTo>
                <a:lnTo>
                  <a:pt x="305165" y="169749"/>
                </a:lnTo>
                <a:lnTo>
                  <a:pt x="306017" y="170155"/>
                </a:lnTo>
                <a:lnTo>
                  <a:pt x="306441" y="171003"/>
                </a:lnTo>
                <a:lnTo>
                  <a:pt x="306441" y="171852"/>
                </a:lnTo>
                <a:lnTo>
                  <a:pt x="284793" y="258017"/>
                </a:lnTo>
                <a:lnTo>
                  <a:pt x="283945" y="258866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11900836" y="7199155"/>
            <a:ext cx="791210" cy="224154"/>
          </a:xfrm>
          <a:custGeom>
            <a:avLst/>
            <a:gdLst/>
            <a:ahLst/>
            <a:cxnLst/>
            <a:rect l="l" t="t" r="r" b="b"/>
            <a:pathLst>
              <a:path w="791209" h="224154">
                <a:moveTo>
                  <a:pt x="609062" y="224082"/>
                </a:moveTo>
                <a:lnTo>
                  <a:pt x="0" y="119252"/>
                </a:lnTo>
                <a:lnTo>
                  <a:pt x="0" y="117555"/>
                </a:lnTo>
                <a:lnTo>
                  <a:pt x="10623" y="115859"/>
                </a:lnTo>
                <a:lnTo>
                  <a:pt x="10180" y="116265"/>
                </a:lnTo>
                <a:lnTo>
                  <a:pt x="790283" y="0"/>
                </a:lnTo>
                <a:lnTo>
                  <a:pt x="791132" y="1696"/>
                </a:lnTo>
                <a:lnTo>
                  <a:pt x="613747" y="222386"/>
                </a:lnTo>
                <a:lnTo>
                  <a:pt x="609062" y="224082"/>
                </a:lnTo>
                <a:close/>
              </a:path>
            </a:pathLst>
          </a:custGeom>
          <a:solidFill>
            <a:srgbClr val="FFAB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10102531" y="7249652"/>
            <a:ext cx="525145" cy="217170"/>
          </a:xfrm>
          <a:custGeom>
            <a:avLst/>
            <a:gdLst/>
            <a:ahLst/>
            <a:cxnLst/>
            <a:rect l="l" t="t" r="r" b="b"/>
            <a:pathLst>
              <a:path w="525145" h="217170">
                <a:moveTo>
                  <a:pt x="501244" y="216853"/>
                </a:moveTo>
                <a:lnTo>
                  <a:pt x="452159" y="202089"/>
                </a:lnTo>
                <a:lnTo>
                  <a:pt x="402948" y="187831"/>
                </a:lnTo>
                <a:lnTo>
                  <a:pt x="353614" y="174074"/>
                </a:lnTo>
                <a:lnTo>
                  <a:pt x="304161" y="160818"/>
                </a:lnTo>
                <a:lnTo>
                  <a:pt x="254591" y="148060"/>
                </a:lnTo>
                <a:lnTo>
                  <a:pt x="204907" y="135798"/>
                </a:lnTo>
                <a:lnTo>
                  <a:pt x="155112" y="124029"/>
                </a:lnTo>
                <a:lnTo>
                  <a:pt x="105209" y="112751"/>
                </a:lnTo>
                <a:lnTo>
                  <a:pt x="55201" y="101963"/>
                </a:lnTo>
                <a:lnTo>
                  <a:pt x="5090" y="91661"/>
                </a:lnTo>
                <a:lnTo>
                  <a:pt x="2102" y="91256"/>
                </a:lnTo>
                <a:lnTo>
                  <a:pt x="0" y="87862"/>
                </a:lnTo>
                <a:lnTo>
                  <a:pt x="387" y="85003"/>
                </a:lnTo>
                <a:lnTo>
                  <a:pt x="405" y="84026"/>
                </a:lnTo>
                <a:lnTo>
                  <a:pt x="7009" y="64771"/>
                </a:lnTo>
                <a:lnTo>
                  <a:pt x="11549" y="45157"/>
                </a:lnTo>
                <a:lnTo>
                  <a:pt x="14021" y="25142"/>
                </a:lnTo>
                <a:lnTo>
                  <a:pt x="14422" y="4684"/>
                </a:lnTo>
                <a:lnTo>
                  <a:pt x="14422" y="1291"/>
                </a:lnTo>
                <a:lnTo>
                  <a:pt x="16118" y="0"/>
                </a:lnTo>
                <a:lnTo>
                  <a:pt x="120734" y="22441"/>
                </a:lnTo>
                <a:lnTo>
                  <a:pt x="221970" y="46168"/>
                </a:lnTo>
                <a:lnTo>
                  <a:pt x="322757" y="71625"/>
                </a:lnTo>
                <a:lnTo>
                  <a:pt x="423072" y="98814"/>
                </a:lnTo>
                <a:lnTo>
                  <a:pt x="522896" y="127736"/>
                </a:lnTo>
                <a:lnTo>
                  <a:pt x="524998" y="129027"/>
                </a:lnTo>
                <a:lnTo>
                  <a:pt x="524593" y="130724"/>
                </a:lnTo>
                <a:lnTo>
                  <a:pt x="503346" y="215156"/>
                </a:lnTo>
                <a:lnTo>
                  <a:pt x="502392" y="216447"/>
                </a:lnTo>
                <a:lnTo>
                  <a:pt x="500801" y="216447"/>
                </a:lnTo>
                <a:lnTo>
                  <a:pt x="501244" y="216853"/>
                </a:lnTo>
                <a:close/>
              </a:path>
              <a:path w="525145" h="217170">
                <a:moveTo>
                  <a:pt x="502093" y="216853"/>
                </a:moveTo>
                <a:lnTo>
                  <a:pt x="500801" y="216447"/>
                </a:lnTo>
                <a:lnTo>
                  <a:pt x="502392" y="216447"/>
                </a:lnTo>
                <a:lnTo>
                  <a:pt x="502093" y="216853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6947703" y="7264517"/>
            <a:ext cx="480695" cy="185420"/>
          </a:xfrm>
          <a:custGeom>
            <a:avLst/>
            <a:gdLst/>
            <a:ahLst/>
            <a:cxnLst/>
            <a:rect l="l" t="t" r="r" b="b"/>
            <a:pathLst>
              <a:path w="480695" h="185420">
                <a:moveTo>
                  <a:pt x="13168" y="185020"/>
                </a:moveTo>
                <a:lnTo>
                  <a:pt x="10180" y="184171"/>
                </a:lnTo>
                <a:lnTo>
                  <a:pt x="9774" y="182880"/>
                </a:lnTo>
                <a:lnTo>
                  <a:pt x="0" y="96752"/>
                </a:lnTo>
                <a:lnTo>
                  <a:pt x="848" y="94207"/>
                </a:lnTo>
                <a:lnTo>
                  <a:pt x="2139" y="93764"/>
                </a:lnTo>
                <a:lnTo>
                  <a:pt x="472805" y="0"/>
                </a:lnTo>
                <a:lnTo>
                  <a:pt x="475793" y="848"/>
                </a:lnTo>
                <a:lnTo>
                  <a:pt x="476236" y="2139"/>
                </a:lnTo>
                <a:lnTo>
                  <a:pt x="476236" y="2545"/>
                </a:lnTo>
                <a:lnTo>
                  <a:pt x="480477" y="89116"/>
                </a:lnTo>
                <a:lnTo>
                  <a:pt x="479629" y="91661"/>
                </a:lnTo>
                <a:lnTo>
                  <a:pt x="478338" y="92067"/>
                </a:lnTo>
                <a:lnTo>
                  <a:pt x="478107" y="92067"/>
                </a:lnTo>
                <a:lnTo>
                  <a:pt x="477568" y="92309"/>
                </a:lnTo>
                <a:lnTo>
                  <a:pt x="13168" y="185020"/>
                </a:lnTo>
                <a:close/>
              </a:path>
              <a:path w="480695" h="185420">
                <a:moveTo>
                  <a:pt x="477568" y="92309"/>
                </a:moveTo>
                <a:lnTo>
                  <a:pt x="478338" y="92067"/>
                </a:lnTo>
                <a:lnTo>
                  <a:pt x="478781" y="92067"/>
                </a:lnTo>
                <a:lnTo>
                  <a:pt x="477568" y="92309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13834994" y="7304390"/>
            <a:ext cx="391795" cy="107314"/>
          </a:xfrm>
          <a:custGeom>
            <a:avLst/>
            <a:gdLst/>
            <a:ahLst/>
            <a:cxnLst/>
            <a:rect l="l" t="t" r="r" b="b"/>
            <a:pathLst>
              <a:path w="391794" h="107315">
                <a:moveTo>
                  <a:pt x="224436" y="107296"/>
                </a:moveTo>
                <a:lnTo>
                  <a:pt x="170687" y="107296"/>
                </a:lnTo>
                <a:lnTo>
                  <a:pt x="116930" y="105114"/>
                </a:lnTo>
                <a:lnTo>
                  <a:pt x="63150" y="100751"/>
                </a:lnTo>
                <a:lnTo>
                  <a:pt x="5939" y="93801"/>
                </a:lnTo>
                <a:lnTo>
                  <a:pt x="3393" y="90407"/>
                </a:lnTo>
                <a:lnTo>
                  <a:pt x="3799" y="87014"/>
                </a:lnTo>
                <a:lnTo>
                  <a:pt x="5966" y="66826"/>
                </a:lnTo>
                <a:lnTo>
                  <a:pt x="6019" y="66328"/>
                </a:lnTo>
                <a:lnTo>
                  <a:pt x="6275" y="47062"/>
                </a:lnTo>
                <a:lnTo>
                  <a:pt x="6293" y="45683"/>
                </a:lnTo>
                <a:lnTo>
                  <a:pt x="4582" y="25121"/>
                </a:lnTo>
                <a:lnTo>
                  <a:pt x="848" y="4684"/>
                </a:lnTo>
                <a:lnTo>
                  <a:pt x="0" y="1291"/>
                </a:lnTo>
                <a:lnTo>
                  <a:pt x="1254" y="0"/>
                </a:lnTo>
                <a:lnTo>
                  <a:pt x="57331" y="6775"/>
                </a:lnTo>
                <a:lnTo>
                  <a:pt x="109612" y="11435"/>
                </a:lnTo>
                <a:lnTo>
                  <a:pt x="161662" y="14207"/>
                </a:lnTo>
                <a:lnTo>
                  <a:pt x="213650" y="14878"/>
                </a:lnTo>
                <a:lnTo>
                  <a:pt x="375979" y="14878"/>
                </a:lnTo>
                <a:lnTo>
                  <a:pt x="376424" y="25121"/>
                </a:lnTo>
                <a:lnTo>
                  <a:pt x="383741" y="66328"/>
                </a:lnTo>
                <a:lnTo>
                  <a:pt x="390475" y="86165"/>
                </a:lnTo>
                <a:lnTo>
                  <a:pt x="390475" y="86571"/>
                </a:lnTo>
                <a:lnTo>
                  <a:pt x="391729" y="89559"/>
                </a:lnTo>
                <a:lnTo>
                  <a:pt x="390033" y="92953"/>
                </a:lnTo>
                <a:lnTo>
                  <a:pt x="387081" y="94206"/>
                </a:lnTo>
                <a:lnTo>
                  <a:pt x="385790" y="94206"/>
                </a:lnTo>
                <a:lnTo>
                  <a:pt x="331972" y="100751"/>
                </a:lnTo>
                <a:lnTo>
                  <a:pt x="278192" y="105114"/>
                </a:lnTo>
                <a:lnTo>
                  <a:pt x="224436" y="107296"/>
                </a:lnTo>
                <a:close/>
              </a:path>
              <a:path w="391794" h="107315">
                <a:moveTo>
                  <a:pt x="375979" y="14878"/>
                </a:moveTo>
                <a:lnTo>
                  <a:pt x="213650" y="14878"/>
                </a:lnTo>
                <a:lnTo>
                  <a:pt x="265749" y="13233"/>
                </a:lnTo>
                <a:lnTo>
                  <a:pt x="318130" y="9058"/>
                </a:lnTo>
                <a:lnTo>
                  <a:pt x="370963" y="2139"/>
                </a:lnTo>
                <a:lnTo>
                  <a:pt x="373065" y="2139"/>
                </a:lnTo>
                <a:lnTo>
                  <a:pt x="375205" y="3393"/>
                </a:lnTo>
                <a:lnTo>
                  <a:pt x="375610" y="5533"/>
                </a:lnTo>
                <a:lnTo>
                  <a:pt x="375726" y="9058"/>
                </a:lnTo>
                <a:lnTo>
                  <a:pt x="375829" y="11435"/>
                </a:lnTo>
                <a:lnTo>
                  <a:pt x="375950" y="14207"/>
                </a:lnTo>
                <a:lnTo>
                  <a:pt x="375979" y="14878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11817658" y="7366765"/>
            <a:ext cx="653415" cy="485140"/>
          </a:xfrm>
          <a:custGeom>
            <a:avLst/>
            <a:gdLst/>
            <a:ahLst/>
            <a:cxnLst/>
            <a:rect l="l" t="t" r="r" b="b"/>
            <a:pathLst>
              <a:path w="653415" h="485140">
                <a:moveTo>
                  <a:pt x="606517" y="485051"/>
                </a:moveTo>
                <a:lnTo>
                  <a:pt x="605226" y="484609"/>
                </a:lnTo>
                <a:lnTo>
                  <a:pt x="604378" y="484609"/>
                </a:lnTo>
                <a:lnTo>
                  <a:pt x="604378" y="484203"/>
                </a:lnTo>
                <a:lnTo>
                  <a:pt x="3799" y="4241"/>
                </a:lnTo>
                <a:lnTo>
                  <a:pt x="0" y="1290"/>
                </a:lnTo>
                <a:lnTo>
                  <a:pt x="405" y="0"/>
                </a:lnTo>
                <a:lnTo>
                  <a:pt x="61120" y="10217"/>
                </a:lnTo>
                <a:lnTo>
                  <a:pt x="62462" y="10217"/>
                </a:lnTo>
                <a:lnTo>
                  <a:pt x="653178" y="204975"/>
                </a:lnTo>
                <a:lnTo>
                  <a:pt x="607771" y="482912"/>
                </a:lnTo>
                <a:lnTo>
                  <a:pt x="606517" y="485051"/>
                </a:lnTo>
                <a:close/>
              </a:path>
              <a:path w="653415" h="485140">
                <a:moveTo>
                  <a:pt x="62462" y="10217"/>
                </a:moveTo>
                <a:lnTo>
                  <a:pt x="61120" y="10217"/>
                </a:lnTo>
                <a:lnTo>
                  <a:pt x="61120" y="9774"/>
                </a:lnTo>
                <a:lnTo>
                  <a:pt x="62462" y="10217"/>
                </a:lnTo>
                <a:close/>
              </a:path>
            </a:pathLst>
          </a:custGeom>
          <a:solidFill>
            <a:srgbClr val="FFAB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6246118" y="7413462"/>
            <a:ext cx="461009" cy="177800"/>
          </a:xfrm>
          <a:custGeom>
            <a:avLst/>
            <a:gdLst/>
            <a:ahLst/>
            <a:cxnLst/>
            <a:rect l="l" t="t" r="r" b="b"/>
            <a:pathLst>
              <a:path w="461009" h="177800">
                <a:moveTo>
                  <a:pt x="460718" y="85723"/>
                </a:moveTo>
                <a:lnTo>
                  <a:pt x="2121" y="85723"/>
                </a:lnTo>
                <a:lnTo>
                  <a:pt x="443108" y="0"/>
                </a:lnTo>
                <a:lnTo>
                  <a:pt x="446077" y="848"/>
                </a:lnTo>
                <a:lnTo>
                  <a:pt x="446502" y="2102"/>
                </a:lnTo>
                <a:lnTo>
                  <a:pt x="460643" y="85281"/>
                </a:lnTo>
                <a:lnTo>
                  <a:pt x="460718" y="85723"/>
                </a:lnTo>
                <a:close/>
              </a:path>
              <a:path w="461009" h="177800">
                <a:moveTo>
                  <a:pt x="5090" y="177791"/>
                </a:moveTo>
                <a:lnTo>
                  <a:pt x="2121" y="176942"/>
                </a:lnTo>
                <a:lnTo>
                  <a:pt x="1696" y="175688"/>
                </a:lnTo>
                <a:lnTo>
                  <a:pt x="40" y="90371"/>
                </a:lnTo>
                <a:lnTo>
                  <a:pt x="0" y="88268"/>
                </a:lnTo>
                <a:lnTo>
                  <a:pt x="848" y="85723"/>
                </a:lnTo>
                <a:lnTo>
                  <a:pt x="2545" y="85281"/>
                </a:lnTo>
                <a:lnTo>
                  <a:pt x="2121" y="85723"/>
                </a:lnTo>
                <a:lnTo>
                  <a:pt x="460718" y="85723"/>
                </a:lnTo>
                <a:lnTo>
                  <a:pt x="460931" y="86977"/>
                </a:lnTo>
                <a:lnTo>
                  <a:pt x="460083" y="89965"/>
                </a:lnTo>
                <a:lnTo>
                  <a:pt x="458810" y="90371"/>
                </a:lnTo>
                <a:lnTo>
                  <a:pt x="5090" y="177791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0853752" y="7462669"/>
            <a:ext cx="594995" cy="332740"/>
          </a:xfrm>
          <a:custGeom>
            <a:avLst/>
            <a:gdLst/>
            <a:ahLst/>
            <a:cxnLst/>
            <a:rect l="l" t="t" r="r" b="b"/>
            <a:pathLst>
              <a:path w="594995" h="332740">
                <a:moveTo>
                  <a:pt x="538609" y="332270"/>
                </a:moveTo>
                <a:lnTo>
                  <a:pt x="537356" y="331864"/>
                </a:lnTo>
                <a:lnTo>
                  <a:pt x="494141" y="308587"/>
                </a:lnTo>
                <a:lnTo>
                  <a:pt x="450663" y="285861"/>
                </a:lnTo>
                <a:lnTo>
                  <a:pt x="406923" y="263690"/>
                </a:lnTo>
                <a:lnTo>
                  <a:pt x="362923" y="242076"/>
                </a:lnTo>
                <a:lnTo>
                  <a:pt x="318663" y="221022"/>
                </a:lnTo>
                <a:lnTo>
                  <a:pt x="274146" y="200531"/>
                </a:lnTo>
                <a:lnTo>
                  <a:pt x="229372" y="180605"/>
                </a:lnTo>
                <a:lnTo>
                  <a:pt x="184342" y="161248"/>
                </a:lnTo>
                <a:lnTo>
                  <a:pt x="139059" y="142462"/>
                </a:lnTo>
                <a:lnTo>
                  <a:pt x="93522" y="124250"/>
                </a:lnTo>
                <a:lnTo>
                  <a:pt x="47734" y="106615"/>
                </a:lnTo>
                <a:lnTo>
                  <a:pt x="1696" y="89559"/>
                </a:lnTo>
                <a:lnTo>
                  <a:pt x="442" y="89116"/>
                </a:lnTo>
                <a:lnTo>
                  <a:pt x="0" y="88268"/>
                </a:lnTo>
                <a:lnTo>
                  <a:pt x="442" y="87014"/>
                </a:lnTo>
                <a:lnTo>
                  <a:pt x="18700" y="2139"/>
                </a:lnTo>
                <a:lnTo>
                  <a:pt x="19955" y="0"/>
                </a:lnTo>
                <a:lnTo>
                  <a:pt x="70854" y="18788"/>
                </a:lnTo>
                <a:lnTo>
                  <a:pt x="119772" y="37751"/>
                </a:lnTo>
                <a:lnTo>
                  <a:pt x="168406" y="57329"/>
                </a:lnTo>
                <a:lnTo>
                  <a:pt x="216757" y="77521"/>
                </a:lnTo>
                <a:lnTo>
                  <a:pt x="264824" y="98325"/>
                </a:lnTo>
                <a:lnTo>
                  <a:pt x="312609" y="119741"/>
                </a:lnTo>
                <a:lnTo>
                  <a:pt x="360110" y="141767"/>
                </a:lnTo>
                <a:lnTo>
                  <a:pt x="407329" y="164402"/>
                </a:lnTo>
                <a:lnTo>
                  <a:pt x="454266" y="187645"/>
                </a:lnTo>
                <a:lnTo>
                  <a:pt x="500921" y="211494"/>
                </a:lnTo>
                <a:lnTo>
                  <a:pt x="547294" y="235948"/>
                </a:lnTo>
                <a:lnTo>
                  <a:pt x="593385" y="261005"/>
                </a:lnTo>
                <a:lnTo>
                  <a:pt x="593791" y="261005"/>
                </a:lnTo>
                <a:lnTo>
                  <a:pt x="594640" y="262259"/>
                </a:lnTo>
                <a:lnTo>
                  <a:pt x="593791" y="263108"/>
                </a:lnTo>
                <a:lnTo>
                  <a:pt x="539901" y="331421"/>
                </a:lnTo>
                <a:lnTo>
                  <a:pt x="538609" y="33227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4667229" y="7463111"/>
            <a:ext cx="464184" cy="189230"/>
          </a:xfrm>
          <a:custGeom>
            <a:avLst/>
            <a:gdLst/>
            <a:ahLst/>
            <a:cxnLst/>
            <a:rect l="l" t="t" r="r" b="b"/>
            <a:pathLst>
              <a:path w="464185" h="189229">
                <a:moveTo>
                  <a:pt x="463480" y="188819"/>
                </a:moveTo>
                <a:lnTo>
                  <a:pt x="408145" y="181762"/>
                </a:lnTo>
                <a:lnTo>
                  <a:pt x="356459" y="173983"/>
                </a:lnTo>
                <a:lnTo>
                  <a:pt x="304457" y="164970"/>
                </a:lnTo>
                <a:lnTo>
                  <a:pt x="253840" y="155058"/>
                </a:lnTo>
                <a:lnTo>
                  <a:pt x="202908" y="143918"/>
                </a:lnTo>
                <a:lnTo>
                  <a:pt x="152228" y="131666"/>
                </a:lnTo>
                <a:lnTo>
                  <a:pt x="101799" y="118304"/>
                </a:lnTo>
                <a:lnTo>
                  <a:pt x="51622" y="103837"/>
                </a:lnTo>
                <a:lnTo>
                  <a:pt x="1696" y="88267"/>
                </a:lnTo>
                <a:lnTo>
                  <a:pt x="424" y="88267"/>
                </a:lnTo>
                <a:lnTo>
                  <a:pt x="0" y="86977"/>
                </a:lnTo>
                <a:lnTo>
                  <a:pt x="424" y="85722"/>
                </a:lnTo>
                <a:lnTo>
                  <a:pt x="24613" y="1696"/>
                </a:lnTo>
                <a:lnTo>
                  <a:pt x="25890" y="0"/>
                </a:lnTo>
                <a:lnTo>
                  <a:pt x="26738" y="442"/>
                </a:lnTo>
                <a:lnTo>
                  <a:pt x="26738" y="848"/>
                </a:lnTo>
                <a:lnTo>
                  <a:pt x="74766" y="15747"/>
                </a:lnTo>
                <a:lnTo>
                  <a:pt x="123032" y="29571"/>
                </a:lnTo>
                <a:lnTo>
                  <a:pt x="171536" y="42321"/>
                </a:lnTo>
                <a:lnTo>
                  <a:pt x="220280" y="53996"/>
                </a:lnTo>
                <a:lnTo>
                  <a:pt x="269262" y="64598"/>
                </a:lnTo>
                <a:lnTo>
                  <a:pt x="318483" y="74126"/>
                </a:lnTo>
                <a:lnTo>
                  <a:pt x="367943" y="82581"/>
                </a:lnTo>
                <a:lnTo>
                  <a:pt x="417642" y="89964"/>
                </a:lnTo>
                <a:lnTo>
                  <a:pt x="421460" y="90370"/>
                </a:lnTo>
                <a:lnTo>
                  <a:pt x="424857" y="93764"/>
                </a:lnTo>
                <a:lnTo>
                  <a:pt x="425705" y="97600"/>
                </a:lnTo>
                <a:lnTo>
                  <a:pt x="430812" y="121218"/>
                </a:lnTo>
                <a:lnTo>
                  <a:pt x="438545" y="143689"/>
                </a:lnTo>
                <a:lnTo>
                  <a:pt x="448984" y="164970"/>
                </a:lnTo>
                <a:lnTo>
                  <a:pt x="462208" y="185020"/>
                </a:lnTo>
                <a:lnTo>
                  <a:pt x="463904" y="187565"/>
                </a:lnTo>
                <a:lnTo>
                  <a:pt x="463480" y="188819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12542580" y="7526334"/>
            <a:ext cx="40640" cy="29845"/>
          </a:xfrm>
          <a:custGeom>
            <a:avLst/>
            <a:gdLst/>
            <a:ahLst/>
            <a:cxnLst/>
            <a:rect l="l" t="t" r="r" b="b"/>
            <a:pathLst>
              <a:path w="40640" h="29845">
                <a:moveTo>
                  <a:pt x="39910" y="29693"/>
                </a:moveTo>
                <a:lnTo>
                  <a:pt x="33971" y="28845"/>
                </a:lnTo>
                <a:lnTo>
                  <a:pt x="6381" y="24603"/>
                </a:lnTo>
                <a:lnTo>
                  <a:pt x="2545" y="24197"/>
                </a:lnTo>
                <a:lnTo>
                  <a:pt x="0" y="20804"/>
                </a:lnTo>
                <a:lnTo>
                  <a:pt x="2138" y="442"/>
                </a:lnTo>
                <a:lnTo>
                  <a:pt x="3836" y="0"/>
                </a:lnTo>
                <a:lnTo>
                  <a:pt x="7228" y="2545"/>
                </a:lnTo>
                <a:lnTo>
                  <a:pt x="35668" y="24603"/>
                </a:lnTo>
                <a:lnTo>
                  <a:pt x="40315" y="28439"/>
                </a:lnTo>
                <a:lnTo>
                  <a:pt x="39910" y="296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5303027" y="7536515"/>
            <a:ext cx="701675" cy="131445"/>
          </a:xfrm>
          <a:custGeom>
            <a:avLst/>
            <a:gdLst/>
            <a:ahLst/>
            <a:cxnLst/>
            <a:rect l="l" t="t" r="r" b="b"/>
            <a:pathLst>
              <a:path w="701675" h="131445">
                <a:moveTo>
                  <a:pt x="688713" y="39566"/>
                </a:moveTo>
                <a:lnTo>
                  <a:pt x="104392" y="39566"/>
                </a:lnTo>
                <a:lnTo>
                  <a:pt x="156969" y="39381"/>
                </a:lnTo>
                <a:lnTo>
                  <a:pt x="209511" y="38509"/>
                </a:lnTo>
                <a:lnTo>
                  <a:pt x="262017" y="36951"/>
                </a:lnTo>
                <a:lnTo>
                  <a:pt x="314488" y="34710"/>
                </a:lnTo>
                <a:lnTo>
                  <a:pt x="366923" y="31786"/>
                </a:lnTo>
                <a:lnTo>
                  <a:pt x="419323" y="28182"/>
                </a:lnTo>
                <a:lnTo>
                  <a:pt x="471688" y="23898"/>
                </a:lnTo>
                <a:lnTo>
                  <a:pt x="524017" y="18936"/>
                </a:lnTo>
                <a:lnTo>
                  <a:pt x="576310" y="13298"/>
                </a:lnTo>
                <a:lnTo>
                  <a:pt x="628568" y="6985"/>
                </a:lnTo>
                <a:lnTo>
                  <a:pt x="680791" y="0"/>
                </a:lnTo>
                <a:lnTo>
                  <a:pt x="683764" y="0"/>
                </a:lnTo>
                <a:lnTo>
                  <a:pt x="686309" y="1696"/>
                </a:lnTo>
                <a:lnTo>
                  <a:pt x="686733" y="4242"/>
                </a:lnTo>
                <a:lnTo>
                  <a:pt x="686764" y="6985"/>
                </a:lnTo>
                <a:lnTo>
                  <a:pt x="686866" y="13298"/>
                </a:lnTo>
                <a:lnTo>
                  <a:pt x="686957" y="18936"/>
                </a:lnTo>
                <a:lnTo>
                  <a:pt x="687059" y="25238"/>
                </a:lnTo>
                <a:lnTo>
                  <a:pt x="688591" y="38509"/>
                </a:lnTo>
                <a:lnTo>
                  <a:pt x="688713" y="39566"/>
                </a:lnTo>
                <a:close/>
              </a:path>
              <a:path w="701675" h="131445">
                <a:moveTo>
                  <a:pt x="192" y="129341"/>
                </a:moveTo>
                <a:lnTo>
                  <a:pt x="51" y="129341"/>
                </a:lnTo>
                <a:lnTo>
                  <a:pt x="49659" y="40316"/>
                </a:lnTo>
                <a:lnTo>
                  <a:pt x="50932" y="39062"/>
                </a:lnTo>
                <a:lnTo>
                  <a:pt x="688713" y="39566"/>
                </a:lnTo>
                <a:lnTo>
                  <a:pt x="689334" y="44936"/>
                </a:lnTo>
                <a:lnTo>
                  <a:pt x="693598" y="64233"/>
                </a:lnTo>
                <a:lnTo>
                  <a:pt x="699890" y="83178"/>
                </a:lnTo>
                <a:lnTo>
                  <a:pt x="701163" y="86571"/>
                </a:lnTo>
                <a:lnTo>
                  <a:pt x="699890" y="88710"/>
                </a:lnTo>
                <a:lnTo>
                  <a:pt x="696497" y="89116"/>
                </a:lnTo>
                <a:lnTo>
                  <a:pt x="641568" y="96889"/>
                </a:lnTo>
                <a:lnTo>
                  <a:pt x="587769" y="103867"/>
                </a:lnTo>
                <a:lnTo>
                  <a:pt x="535099" y="110051"/>
                </a:lnTo>
                <a:lnTo>
                  <a:pt x="483556" y="115445"/>
                </a:lnTo>
                <a:lnTo>
                  <a:pt x="433140" y="120048"/>
                </a:lnTo>
                <a:lnTo>
                  <a:pt x="383848" y="123863"/>
                </a:lnTo>
                <a:lnTo>
                  <a:pt x="335679" y="126891"/>
                </a:lnTo>
                <a:lnTo>
                  <a:pt x="290874" y="129027"/>
                </a:lnTo>
                <a:lnTo>
                  <a:pt x="848" y="129027"/>
                </a:lnTo>
                <a:lnTo>
                  <a:pt x="192" y="129341"/>
                </a:lnTo>
                <a:close/>
              </a:path>
              <a:path w="701675" h="131445">
                <a:moveTo>
                  <a:pt x="1700" y="130282"/>
                </a:moveTo>
                <a:lnTo>
                  <a:pt x="424" y="130282"/>
                </a:lnTo>
                <a:lnTo>
                  <a:pt x="0" y="129876"/>
                </a:lnTo>
                <a:lnTo>
                  <a:pt x="848" y="129027"/>
                </a:lnTo>
                <a:lnTo>
                  <a:pt x="291997" y="129027"/>
                </a:lnTo>
                <a:lnTo>
                  <a:pt x="282123" y="129341"/>
                </a:lnTo>
                <a:lnTo>
                  <a:pt x="46317" y="129341"/>
                </a:lnTo>
                <a:lnTo>
                  <a:pt x="21442" y="129576"/>
                </a:lnTo>
                <a:lnTo>
                  <a:pt x="1700" y="130282"/>
                </a:lnTo>
                <a:close/>
              </a:path>
              <a:path w="701675" h="131445">
                <a:moveTo>
                  <a:pt x="204799" y="131165"/>
                </a:moveTo>
                <a:lnTo>
                  <a:pt x="154204" y="131165"/>
                </a:lnTo>
                <a:lnTo>
                  <a:pt x="76366" y="129576"/>
                </a:lnTo>
                <a:lnTo>
                  <a:pt x="46317" y="129341"/>
                </a:lnTo>
                <a:lnTo>
                  <a:pt x="282123" y="129341"/>
                </a:lnTo>
                <a:lnTo>
                  <a:pt x="242704" y="130593"/>
                </a:lnTo>
                <a:lnTo>
                  <a:pt x="204799" y="131165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3" name="bg object 7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630904" y="7843333"/>
            <a:ext cx="185370" cy="196067"/>
          </a:xfrm>
          <a:prstGeom prst="rect">
            <a:avLst/>
          </a:prstGeom>
        </p:spPr>
      </p:pic>
      <p:sp>
        <p:nvSpPr>
          <p:cNvPr id="74" name="bg object 74"/>
          <p:cNvSpPr/>
          <p:nvPr/>
        </p:nvSpPr>
        <p:spPr>
          <a:xfrm>
            <a:off x="16525882" y="1474735"/>
            <a:ext cx="462280" cy="218440"/>
          </a:xfrm>
          <a:custGeom>
            <a:avLst/>
            <a:gdLst/>
            <a:ahLst/>
            <a:cxnLst/>
            <a:rect l="l" t="t" r="r" b="b"/>
            <a:pathLst>
              <a:path w="462280" h="218439">
                <a:moveTo>
                  <a:pt x="422942" y="135823"/>
                </a:moveTo>
                <a:lnTo>
                  <a:pt x="461929" y="53750"/>
                </a:lnTo>
                <a:lnTo>
                  <a:pt x="360855" y="5420"/>
                </a:lnTo>
                <a:lnTo>
                  <a:pt x="349684" y="1486"/>
                </a:lnTo>
                <a:lnTo>
                  <a:pt x="338129" y="0"/>
                </a:lnTo>
                <a:lnTo>
                  <a:pt x="326485" y="996"/>
                </a:lnTo>
                <a:lnTo>
                  <a:pt x="315048" y="4513"/>
                </a:lnTo>
                <a:lnTo>
                  <a:pt x="111369" y="87927"/>
                </a:lnTo>
                <a:lnTo>
                  <a:pt x="349975" y="87927"/>
                </a:lnTo>
                <a:lnTo>
                  <a:pt x="349975" y="88400"/>
                </a:lnTo>
                <a:lnTo>
                  <a:pt x="110213" y="88400"/>
                </a:lnTo>
                <a:lnTo>
                  <a:pt x="96834" y="93879"/>
                </a:lnTo>
                <a:lnTo>
                  <a:pt x="335902" y="93879"/>
                </a:lnTo>
                <a:lnTo>
                  <a:pt x="422942" y="135823"/>
                </a:lnTo>
                <a:close/>
              </a:path>
              <a:path w="462280" h="218439">
                <a:moveTo>
                  <a:pt x="348595" y="88400"/>
                </a:moveTo>
                <a:lnTo>
                  <a:pt x="349975" y="88400"/>
                </a:lnTo>
                <a:lnTo>
                  <a:pt x="349975" y="87927"/>
                </a:lnTo>
                <a:lnTo>
                  <a:pt x="349068" y="87927"/>
                </a:lnTo>
                <a:lnTo>
                  <a:pt x="348595" y="88400"/>
                </a:lnTo>
                <a:close/>
              </a:path>
              <a:path w="462280" h="218439">
                <a:moveTo>
                  <a:pt x="110213" y="88400"/>
                </a:moveTo>
                <a:lnTo>
                  <a:pt x="348595" y="88400"/>
                </a:lnTo>
                <a:lnTo>
                  <a:pt x="349068" y="87927"/>
                </a:lnTo>
                <a:lnTo>
                  <a:pt x="111369" y="87927"/>
                </a:lnTo>
                <a:lnTo>
                  <a:pt x="110213" y="88400"/>
                </a:lnTo>
                <a:close/>
              </a:path>
              <a:path w="462280" h="218439">
                <a:moveTo>
                  <a:pt x="33980" y="217896"/>
                </a:moveTo>
                <a:lnTo>
                  <a:pt x="34453" y="217423"/>
                </a:lnTo>
                <a:lnTo>
                  <a:pt x="335902" y="93879"/>
                </a:lnTo>
                <a:lnTo>
                  <a:pt x="96834" y="93879"/>
                </a:lnTo>
                <a:lnTo>
                  <a:pt x="0" y="133536"/>
                </a:lnTo>
                <a:lnTo>
                  <a:pt x="33980" y="217896"/>
                </a:lnTo>
                <a:close/>
              </a:path>
            </a:pathLst>
          </a:custGeom>
          <a:solidFill>
            <a:srgbClr val="FFF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16529939" y="507072"/>
            <a:ext cx="1108075" cy="1230630"/>
          </a:xfrm>
          <a:custGeom>
            <a:avLst/>
            <a:gdLst/>
            <a:ahLst/>
            <a:cxnLst/>
            <a:rect l="l" t="t" r="r" b="b"/>
            <a:pathLst>
              <a:path w="1108075" h="1230630">
                <a:moveTo>
                  <a:pt x="124371" y="407530"/>
                </a:moveTo>
                <a:lnTo>
                  <a:pt x="110655" y="317373"/>
                </a:lnTo>
                <a:lnTo>
                  <a:pt x="65824" y="324307"/>
                </a:lnTo>
                <a:lnTo>
                  <a:pt x="79552" y="414426"/>
                </a:lnTo>
                <a:lnTo>
                  <a:pt x="124371" y="407530"/>
                </a:lnTo>
                <a:close/>
              </a:path>
              <a:path w="1108075" h="1230630">
                <a:moveTo>
                  <a:pt x="921131" y="944194"/>
                </a:moveTo>
                <a:lnTo>
                  <a:pt x="917702" y="910653"/>
                </a:lnTo>
                <a:lnTo>
                  <a:pt x="827506" y="919988"/>
                </a:lnTo>
                <a:lnTo>
                  <a:pt x="830935" y="953541"/>
                </a:lnTo>
                <a:lnTo>
                  <a:pt x="921131" y="944194"/>
                </a:lnTo>
                <a:close/>
              </a:path>
              <a:path w="1108075" h="1230630">
                <a:moveTo>
                  <a:pt x="1107986" y="466026"/>
                </a:moveTo>
                <a:lnTo>
                  <a:pt x="1079855" y="435457"/>
                </a:lnTo>
                <a:lnTo>
                  <a:pt x="1079995" y="434174"/>
                </a:lnTo>
                <a:lnTo>
                  <a:pt x="1079017" y="424357"/>
                </a:lnTo>
                <a:lnTo>
                  <a:pt x="1060805" y="390766"/>
                </a:lnTo>
                <a:lnTo>
                  <a:pt x="711466" y="317627"/>
                </a:lnTo>
                <a:lnTo>
                  <a:pt x="716267" y="292773"/>
                </a:lnTo>
                <a:lnTo>
                  <a:pt x="623785" y="274523"/>
                </a:lnTo>
                <a:lnTo>
                  <a:pt x="474662" y="0"/>
                </a:lnTo>
                <a:lnTo>
                  <a:pt x="447230" y="15062"/>
                </a:lnTo>
                <a:lnTo>
                  <a:pt x="443420" y="12153"/>
                </a:lnTo>
                <a:lnTo>
                  <a:pt x="429907" y="6870"/>
                </a:lnTo>
                <a:lnTo>
                  <a:pt x="415251" y="5473"/>
                </a:lnTo>
                <a:lnTo>
                  <a:pt x="416306" y="32029"/>
                </a:lnTo>
                <a:lnTo>
                  <a:pt x="394868" y="43789"/>
                </a:lnTo>
                <a:lnTo>
                  <a:pt x="418503" y="87261"/>
                </a:lnTo>
                <a:lnTo>
                  <a:pt x="418884" y="96697"/>
                </a:lnTo>
                <a:lnTo>
                  <a:pt x="408711" y="95364"/>
                </a:lnTo>
                <a:lnTo>
                  <a:pt x="399110" y="91567"/>
                </a:lnTo>
                <a:lnTo>
                  <a:pt x="390779" y="85534"/>
                </a:lnTo>
                <a:lnTo>
                  <a:pt x="384429" y="77533"/>
                </a:lnTo>
                <a:lnTo>
                  <a:pt x="534936" y="350685"/>
                </a:lnTo>
                <a:lnTo>
                  <a:pt x="565658" y="379399"/>
                </a:lnTo>
                <a:lnTo>
                  <a:pt x="944308" y="459638"/>
                </a:lnTo>
                <a:lnTo>
                  <a:pt x="684530" y="706335"/>
                </a:lnTo>
                <a:lnTo>
                  <a:pt x="675043" y="717677"/>
                </a:lnTo>
                <a:lnTo>
                  <a:pt x="668502" y="730783"/>
                </a:lnTo>
                <a:lnTo>
                  <a:pt x="665099" y="744994"/>
                </a:lnTo>
                <a:lnTo>
                  <a:pt x="665060" y="759663"/>
                </a:lnTo>
                <a:lnTo>
                  <a:pt x="702233" y="1110780"/>
                </a:lnTo>
                <a:lnTo>
                  <a:pt x="361759" y="949833"/>
                </a:lnTo>
                <a:lnTo>
                  <a:pt x="348475" y="945134"/>
                </a:lnTo>
                <a:lnTo>
                  <a:pt x="334733" y="943330"/>
                </a:lnTo>
                <a:lnTo>
                  <a:pt x="320903" y="944435"/>
                </a:lnTo>
                <a:lnTo>
                  <a:pt x="307352" y="948448"/>
                </a:lnTo>
                <a:lnTo>
                  <a:pt x="0" y="1073848"/>
                </a:lnTo>
                <a:lnTo>
                  <a:pt x="34023" y="1158201"/>
                </a:lnTo>
                <a:lnTo>
                  <a:pt x="331838" y="1036916"/>
                </a:lnTo>
                <a:lnTo>
                  <a:pt x="740752" y="1230274"/>
                </a:lnTo>
                <a:lnTo>
                  <a:pt x="740752" y="1228890"/>
                </a:lnTo>
                <a:lnTo>
                  <a:pt x="755726" y="1227988"/>
                </a:lnTo>
                <a:lnTo>
                  <a:pt x="774522" y="1221854"/>
                </a:lnTo>
                <a:lnTo>
                  <a:pt x="789101" y="1209446"/>
                </a:lnTo>
                <a:lnTo>
                  <a:pt x="789305" y="1209052"/>
                </a:lnTo>
                <a:lnTo>
                  <a:pt x="830503" y="1204252"/>
                </a:lnTo>
                <a:lnTo>
                  <a:pt x="780643" y="771055"/>
                </a:lnTo>
                <a:lnTo>
                  <a:pt x="1107986" y="466026"/>
                </a:lnTo>
                <a:close/>
              </a:path>
            </a:pathLst>
          </a:custGeom>
          <a:solidFill>
            <a:srgbClr val="FFF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16469492" y="0"/>
            <a:ext cx="45085" cy="76835"/>
          </a:xfrm>
          <a:custGeom>
            <a:avLst/>
            <a:gdLst/>
            <a:ahLst/>
            <a:cxnLst/>
            <a:rect l="l" t="t" r="r" b="b"/>
            <a:pathLst>
              <a:path w="45084" h="76835">
                <a:moveTo>
                  <a:pt x="5536" y="76630"/>
                </a:moveTo>
                <a:lnTo>
                  <a:pt x="41685" y="75645"/>
                </a:lnTo>
                <a:lnTo>
                  <a:pt x="45036" y="72058"/>
                </a:lnTo>
                <a:lnTo>
                  <a:pt x="43079" y="0"/>
                </a:lnTo>
                <a:lnTo>
                  <a:pt x="0" y="0"/>
                </a:lnTo>
                <a:lnTo>
                  <a:pt x="1988" y="73240"/>
                </a:lnTo>
                <a:lnTo>
                  <a:pt x="5536" y="7663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16142360" y="309765"/>
            <a:ext cx="1469390" cy="1419860"/>
          </a:xfrm>
          <a:custGeom>
            <a:avLst/>
            <a:gdLst/>
            <a:ahLst/>
            <a:cxnLst/>
            <a:rect l="l" t="t" r="r" b="b"/>
            <a:pathLst>
              <a:path w="1469390" h="1419860">
                <a:moveTo>
                  <a:pt x="446938" y="295300"/>
                </a:moveTo>
                <a:lnTo>
                  <a:pt x="393014" y="9855"/>
                </a:lnTo>
                <a:lnTo>
                  <a:pt x="391871" y="3911"/>
                </a:lnTo>
                <a:lnTo>
                  <a:pt x="386194" y="0"/>
                </a:lnTo>
                <a:lnTo>
                  <a:pt x="353872" y="6197"/>
                </a:lnTo>
                <a:lnTo>
                  <a:pt x="350012" y="11912"/>
                </a:lnTo>
                <a:lnTo>
                  <a:pt x="405079" y="303301"/>
                </a:lnTo>
                <a:lnTo>
                  <a:pt x="410756" y="307213"/>
                </a:lnTo>
                <a:lnTo>
                  <a:pt x="443039" y="301053"/>
                </a:lnTo>
                <a:lnTo>
                  <a:pt x="446938" y="295300"/>
                </a:lnTo>
                <a:close/>
              </a:path>
              <a:path w="1469390" h="1419860">
                <a:moveTo>
                  <a:pt x="805459" y="247916"/>
                </a:moveTo>
                <a:lnTo>
                  <a:pt x="804684" y="247916"/>
                </a:lnTo>
                <a:lnTo>
                  <a:pt x="805116" y="249301"/>
                </a:lnTo>
                <a:lnTo>
                  <a:pt x="805459" y="247916"/>
                </a:lnTo>
                <a:close/>
              </a:path>
              <a:path w="1469390" h="1419860">
                <a:moveTo>
                  <a:pt x="1469275" y="614095"/>
                </a:moveTo>
                <a:lnTo>
                  <a:pt x="1467891" y="611809"/>
                </a:lnTo>
                <a:lnTo>
                  <a:pt x="1463827" y="610908"/>
                </a:lnTo>
                <a:lnTo>
                  <a:pt x="1422120" y="602145"/>
                </a:lnTo>
                <a:lnTo>
                  <a:pt x="1422120" y="630974"/>
                </a:lnTo>
                <a:lnTo>
                  <a:pt x="1421650" y="633260"/>
                </a:lnTo>
                <a:lnTo>
                  <a:pt x="1421650" y="634161"/>
                </a:lnTo>
                <a:lnTo>
                  <a:pt x="1421218" y="635063"/>
                </a:lnTo>
                <a:lnTo>
                  <a:pt x="1420317" y="635495"/>
                </a:lnTo>
                <a:lnTo>
                  <a:pt x="1102982" y="936472"/>
                </a:lnTo>
                <a:lnTo>
                  <a:pt x="1098880" y="940574"/>
                </a:lnTo>
                <a:lnTo>
                  <a:pt x="1096632" y="946061"/>
                </a:lnTo>
                <a:lnTo>
                  <a:pt x="1097534" y="951496"/>
                </a:lnTo>
                <a:lnTo>
                  <a:pt x="1141971" y="1375575"/>
                </a:lnTo>
                <a:lnTo>
                  <a:pt x="1141971" y="1377861"/>
                </a:lnTo>
                <a:lnTo>
                  <a:pt x="1140587" y="1380109"/>
                </a:lnTo>
                <a:lnTo>
                  <a:pt x="1138339" y="1380591"/>
                </a:lnTo>
                <a:lnTo>
                  <a:pt x="1136053" y="1380591"/>
                </a:lnTo>
                <a:lnTo>
                  <a:pt x="729869" y="1188605"/>
                </a:lnTo>
                <a:lnTo>
                  <a:pt x="724420" y="1185887"/>
                </a:lnTo>
                <a:lnTo>
                  <a:pt x="717638" y="1185887"/>
                </a:lnTo>
                <a:lnTo>
                  <a:pt x="712203" y="1188173"/>
                </a:lnTo>
                <a:lnTo>
                  <a:pt x="659739" y="1209586"/>
                </a:lnTo>
                <a:lnTo>
                  <a:pt x="296951" y="1358239"/>
                </a:lnTo>
                <a:lnTo>
                  <a:pt x="294665" y="1359141"/>
                </a:lnTo>
                <a:lnTo>
                  <a:pt x="291947" y="1358239"/>
                </a:lnTo>
                <a:lnTo>
                  <a:pt x="290601" y="1355509"/>
                </a:lnTo>
                <a:lnTo>
                  <a:pt x="290601" y="1352753"/>
                </a:lnTo>
                <a:lnTo>
                  <a:pt x="357695" y="934186"/>
                </a:lnTo>
                <a:lnTo>
                  <a:pt x="358597" y="927328"/>
                </a:lnTo>
                <a:lnTo>
                  <a:pt x="356793" y="920508"/>
                </a:lnTo>
                <a:lnTo>
                  <a:pt x="351777" y="915504"/>
                </a:lnTo>
                <a:lnTo>
                  <a:pt x="53009" y="599516"/>
                </a:lnTo>
                <a:lnTo>
                  <a:pt x="51206" y="594931"/>
                </a:lnTo>
                <a:lnTo>
                  <a:pt x="53492" y="592645"/>
                </a:lnTo>
                <a:lnTo>
                  <a:pt x="54394" y="592213"/>
                </a:lnTo>
                <a:lnTo>
                  <a:pt x="55295" y="591743"/>
                </a:lnTo>
                <a:lnTo>
                  <a:pt x="497319" y="524256"/>
                </a:lnTo>
                <a:lnTo>
                  <a:pt x="744372" y="146253"/>
                </a:lnTo>
                <a:lnTo>
                  <a:pt x="745756" y="143967"/>
                </a:lnTo>
                <a:lnTo>
                  <a:pt x="748906" y="143497"/>
                </a:lnTo>
                <a:lnTo>
                  <a:pt x="751192" y="144868"/>
                </a:lnTo>
                <a:lnTo>
                  <a:pt x="752094" y="144868"/>
                </a:lnTo>
                <a:lnTo>
                  <a:pt x="752525" y="145783"/>
                </a:lnTo>
                <a:lnTo>
                  <a:pt x="753008" y="146685"/>
                </a:lnTo>
                <a:lnTo>
                  <a:pt x="766102" y="170205"/>
                </a:lnTo>
                <a:lnTo>
                  <a:pt x="791629" y="216344"/>
                </a:lnTo>
                <a:lnTo>
                  <a:pt x="804214" y="238810"/>
                </a:lnTo>
                <a:lnTo>
                  <a:pt x="806018" y="242011"/>
                </a:lnTo>
                <a:lnTo>
                  <a:pt x="806018" y="245668"/>
                </a:lnTo>
                <a:lnTo>
                  <a:pt x="805459" y="247916"/>
                </a:lnTo>
                <a:lnTo>
                  <a:pt x="807834" y="247916"/>
                </a:lnTo>
                <a:lnTo>
                  <a:pt x="810120" y="249301"/>
                </a:lnTo>
                <a:lnTo>
                  <a:pt x="811466" y="252018"/>
                </a:lnTo>
                <a:lnTo>
                  <a:pt x="961974" y="525640"/>
                </a:lnTo>
                <a:lnTo>
                  <a:pt x="964692" y="531114"/>
                </a:lnTo>
                <a:lnTo>
                  <a:pt x="970127" y="534746"/>
                </a:lnTo>
                <a:lnTo>
                  <a:pt x="976045" y="536117"/>
                </a:lnTo>
                <a:lnTo>
                  <a:pt x="1418501" y="628205"/>
                </a:lnTo>
                <a:lnTo>
                  <a:pt x="1422120" y="630974"/>
                </a:lnTo>
                <a:lnTo>
                  <a:pt x="1422120" y="602145"/>
                </a:lnTo>
                <a:lnTo>
                  <a:pt x="1095248" y="533361"/>
                </a:lnTo>
                <a:lnTo>
                  <a:pt x="989647" y="512394"/>
                </a:lnTo>
                <a:lnTo>
                  <a:pt x="984199" y="511479"/>
                </a:lnTo>
                <a:lnTo>
                  <a:pt x="980109" y="508292"/>
                </a:lnTo>
                <a:lnTo>
                  <a:pt x="977379" y="503720"/>
                </a:lnTo>
                <a:lnTo>
                  <a:pt x="821905" y="217843"/>
                </a:lnTo>
                <a:lnTo>
                  <a:pt x="820534" y="216928"/>
                </a:lnTo>
                <a:lnTo>
                  <a:pt x="818286" y="216928"/>
                </a:lnTo>
                <a:lnTo>
                  <a:pt x="817816" y="215557"/>
                </a:lnTo>
                <a:lnTo>
                  <a:pt x="755726" y="100215"/>
                </a:lnTo>
                <a:lnTo>
                  <a:pt x="753910" y="97015"/>
                </a:lnTo>
                <a:lnTo>
                  <a:pt x="749808" y="95643"/>
                </a:lnTo>
                <a:lnTo>
                  <a:pt x="746658" y="97447"/>
                </a:lnTo>
                <a:lnTo>
                  <a:pt x="745756" y="97929"/>
                </a:lnTo>
                <a:lnTo>
                  <a:pt x="743940" y="99733"/>
                </a:lnTo>
                <a:lnTo>
                  <a:pt x="716724" y="143497"/>
                </a:lnTo>
                <a:lnTo>
                  <a:pt x="500037" y="491896"/>
                </a:lnTo>
                <a:lnTo>
                  <a:pt x="497319" y="495985"/>
                </a:lnTo>
                <a:lnTo>
                  <a:pt x="493217" y="498716"/>
                </a:lnTo>
                <a:lnTo>
                  <a:pt x="488251" y="499618"/>
                </a:lnTo>
                <a:lnTo>
                  <a:pt x="3149" y="573062"/>
                </a:lnTo>
                <a:lnTo>
                  <a:pt x="0" y="575348"/>
                </a:lnTo>
                <a:lnTo>
                  <a:pt x="431" y="577164"/>
                </a:lnTo>
                <a:lnTo>
                  <a:pt x="431" y="578535"/>
                </a:lnTo>
                <a:lnTo>
                  <a:pt x="1333" y="578967"/>
                </a:lnTo>
                <a:lnTo>
                  <a:pt x="327304" y="922794"/>
                </a:lnTo>
                <a:lnTo>
                  <a:pt x="330923" y="926426"/>
                </a:lnTo>
                <a:lnTo>
                  <a:pt x="332740" y="931900"/>
                </a:lnTo>
                <a:lnTo>
                  <a:pt x="330504" y="945578"/>
                </a:lnTo>
                <a:lnTo>
                  <a:pt x="263652" y="1359141"/>
                </a:lnTo>
                <a:lnTo>
                  <a:pt x="259295" y="1386065"/>
                </a:lnTo>
                <a:lnTo>
                  <a:pt x="258864" y="1389697"/>
                </a:lnTo>
                <a:lnTo>
                  <a:pt x="261112" y="1393355"/>
                </a:lnTo>
                <a:lnTo>
                  <a:pt x="264744" y="1393786"/>
                </a:lnTo>
                <a:lnTo>
                  <a:pt x="268363" y="1393786"/>
                </a:lnTo>
                <a:lnTo>
                  <a:pt x="400304" y="1340027"/>
                </a:lnTo>
                <a:lnTo>
                  <a:pt x="401218" y="1340027"/>
                </a:lnTo>
                <a:lnTo>
                  <a:pt x="717169" y="1210525"/>
                </a:lnTo>
                <a:lnTo>
                  <a:pt x="719886" y="1209586"/>
                </a:lnTo>
                <a:lnTo>
                  <a:pt x="722604" y="1209586"/>
                </a:lnTo>
                <a:lnTo>
                  <a:pt x="725335" y="1210525"/>
                </a:lnTo>
                <a:lnTo>
                  <a:pt x="1083119" y="1380591"/>
                </a:lnTo>
                <a:lnTo>
                  <a:pt x="1161008" y="1417523"/>
                </a:lnTo>
                <a:lnTo>
                  <a:pt x="1165059" y="1419339"/>
                </a:lnTo>
                <a:lnTo>
                  <a:pt x="1170076" y="1417523"/>
                </a:lnTo>
                <a:lnTo>
                  <a:pt x="1171879" y="1413421"/>
                </a:lnTo>
                <a:lnTo>
                  <a:pt x="1171879" y="1412519"/>
                </a:lnTo>
                <a:lnTo>
                  <a:pt x="1172794" y="1411605"/>
                </a:lnTo>
                <a:lnTo>
                  <a:pt x="1172794" y="1405661"/>
                </a:lnTo>
                <a:lnTo>
                  <a:pt x="1120635" y="951496"/>
                </a:lnTo>
                <a:lnTo>
                  <a:pt x="1122019" y="948296"/>
                </a:lnTo>
                <a:lnTo>
                  <a:pt x="1124737" y="945578"/>
                </a:lnTo>
                <a:lnTo>
                  <a:pt x="1464271" y="628675"/>
                </a:lnTo>
                <a:lnTo>
                  <a:pt x="1467891" y="618197"/>
                </a:lnTo>
                <a:lnTo>
                  <a:pt x="1469275" y="614095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16267951" y="446912"/>
            <a:ext cx="1296670" cy="1242060"/>
          </a:xfrm>
          <a:custGeom>
            <a:avLst/>
            <a:gdLst/>
            <a:ahLst/>
            <a:cxnLst/>
            <a:rect l="l" t="t" r="r" b="b"/>
            <a:pathLst>
              <a:path w="1296669" h="1242060">
                <a:moveTo>
                  <a:pt x="970140" y="397167"/>
                </a:moveTo>
                <a:lnTo>
                  <a:pt x="752538" y="2247"/>
                </a:lnTo>
                <a:lnTo>
                  <a:pt x="749808" y="0"/>
                </a:lnTo>
                <a:lnTo>
                  <a:pt x="748004" y="901"/>
                </a:lnTo>
                <a:lnTo>
                  <a:pt x="747522" y="901"/>
                </a:lnTo>
                <a:lnTo>
                  <a:pt x="746620" y="1816"/>
                </a:lnTo>
                <a:lnTo>
                  <a:pt x="696760" y="81165"/>
                </a:lnTo>
                <a:lnTo>
                  <a:pt x="696760" y="81597"/>
                </a:lnTo>
                <a:lnTo>
                  <a:pt x="854989" y="372529"/>
                </a:lnTo>
                <a:lnTo>
                  <a:pt x="859053" y="375246"/>
                </a:lnTo>
                <a:lnTo>
                  <a:pt x="864489" y="376148"/>
                </a:lnTo>
                <a:lnTo>
                  <a:pt x="970140" y="397167"/>
                </a:lnTo>
                <a:close/>
              </a:path>
              <a:path w="1296669" h="1242060">
                <a:moveTo>
                  <a:pt x="1296530" y="493826"/>
                </a:moveTo>
                <a:lnTo>
                  <a:pt x="849985" y="398500"/>
                </a:lnTo>
                <a:lnTo>
                  <a:pt x="844105" y="397116"/>
                </a:lnTo>
                <a:lnTo>
                  <a:pt x="838669" y="393496"/>
                </a:lnTo>
                <a:lnTo>
                  <a:pt x="835952" y="388010"/>
                </a:lnTo>
                <a:lnTo>
                  <a:pt x="685444" y="114439"/>
                </a:lnTo>
                <a:lnTo>
                  <a:pt x="684060" y="111683"/>
                </a:lnTo>
                <a:lnTo>
                  <a:pt x="681342" y="110337"/>
                </a:lnTo>
                <a:lnTo>
                  <a:pt x="678624" y="110337"/>
                </a:lnTo>
                <a:lnTo>
                  <a:pt x="679094" y="110769"/>
                </a:lnTo>
                <a:lnTo>
                  <a:pt x="498665" y="399884"/>
                </a:lnTo>
                <a:lnTo>
                  <a:pt x="496379" y="403072"/>
                </a:lnTo>
                <a:lnTo>
                  <a:pt x="493661" y="405358"/>
                </a:lnTo>
                <a:lnTo>
                  <a:pt x="490029" y="405790"/>
                </a:lnTo>
                <a:lnTo>
                  <a:pt x="6350" y="479666"/>
                </a:lnTo>
                <a:lnTo>
                  <a:pt x="901" y="480580"/>
                </a:lnTo>
                <a:lnTo>
                  <a:pt x="0" y="482866"/>
                </a:lnTo>
                <a:lnTo>
                  <a:pt x="4064" y="486956"/>
                </a:lnTo>
                <a:lnTo>
                  <a:pt x="328650" y="829881"/>
                </a:lnTo>
                <a:lnTo>
                  <a:pt x="331838" y="833501"/>
                </a:lnTo>
                <a:lnTo>
                  <a:pt x="333654" y="838517"/>
                </a:lnTo>
                <a:lnTo>
                  <a:pt x="332740" y="843089"/>
                </a:lnTo>
                <a:lnTo>
                  <a:pt x="299821" y="1047356"/>
                </a:lnTo>
                <a:lnTo>
                  <a:pt x="279247" y="1175042"/>
                </a:lnTo>
                <a:lnTo>
                  <a:pt x="586613" y="1049642"/>
                </a:lnTo>
                <a:lnTo>
                  <a:pt x="592480" y="1047356"/>
                </a:lnTo>
                <a:lnTo>
                  <a:pt x="598830" y="1047356"/>
                </a:lnTo>
                <a:lnTo>
                  <a:pt x="604278" y="1050124"/>
                </a:lnTo>
                <a:lnTo>
                  <a:pt x="1010462" y="1242060"/>
                </a:lnTo>
                <a:lnTo>
                  <a:pt x="1015466" y="1242060"/>
                </a:lnTo>
                <a:lnTo>
                  <a:pt x="1016381" y="1240243"/>
                </a:lnTo>
                <a:lnTo>
                  <a:pt x="1016381" y="1239342"/>
                </a:lnTo>
                <a:lnTo>
                  <a:pt x="1016812" y="1238872"/>
                </a:lnTo>
                <a:lnTo>
                  <a:pt x="1016381" y="1237957"/>
                </a:lnTo>
                <a:lnTo>
                  <a:pt x="971943" y="813917"/>
                </a:lnTo>
                <a:lnTo>
                  <a:pt x="971473" y="808431"/>
                </a:lnTo>
                <a:lnTo>
                  <a:pt x="973289" y="802525"/>
                </a:lnTo>
                <a:lnTo>
                  <a:pt x="977392" y="798855"/>
                </a:lnTo>
                <a:lnTo>
                  <a:pt x="1294726" y="497916"/>
                </a:lnTo>
                <a:lnTo>
                  <a:pt x="1296530" y="493826"/>
                </a:lnTo>
                <a:close/>
              </a:path>
            </a:pathLst>
          </a:custGeom>
          <a:solidFill>
            <a:srgbClr val="FFF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16601242" y="846925"/>
            <a:ext cx="46990" cy="30480"/>
          </a:xfrm>
          <a:custGeom>
            <a:avLst/>
            <a:gdLst/>
            <a:ahLst/>
            <a:cxnLst/>
            <a:rect l="l" t="t" r="r" b="b"/>
            <a:pathLst>
              <a:path w="46990" h="30480">
                <a:moveTo>
                  <a:pt x="1707" y="29940"/>
                </a:moveTo>
                <a:lnTo>
                  <a:pt x="1707" y="29506"/>
                </a:lnTo>
                <a:lnTo>
                  <a:pt x="46606" y="22647"/>
                </a:lnTo>
                <a:lnTo>
                  <a:pt x="38880" y="6682"/>
                </a:lnTo>
                <a:lnTo>
                  <a:pt x="37540" y="3489"/>
                </a:lnTo>
                <a:lnTo>
                  <a:pt x="34820" y="1242"/>
                </a:lnTo>
                <a:lnTo>
                  <a:pt x="31193" y="769"/>
                </a:lnTo>
                <a:lnTo>
                  <a:pt x="14783" y="0"/>
                </a:lnTo>
                <a:lnTo>
                  <a:pt x="4372" y="4578"/>
                </a:lnTo>
                <a:lnTo>
                  <a:pt x="0" y="14544"/>
                </a:lnTo>
                <a:lnTo>
                  <a:pt x="1707" y="2994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17263004" y="939820"/>
            <a:ext cx="475615" cy="829310"/>
          </a:xfrm>
          <a:custGeom>
            <a:avLst/>
            <a:gdLst/>
            <a:ahLst/>
            <a:cxnLst/>
            <a:rect l="l" t="t" r="r" b="b"/>
            <a:pathLst>
              <a:path w="475615" h="829310">
                <a:moveTo>
                  <a:pt x="162283" y="829062"/>
                </a:moveTo>
                <a:lnTo>
                  <a:pt x="174267" y="829062"/>
                </a:lnTo>
                <a:lnTo>
                  <a:pt x="174986" y="825306"/>
                </a:lnTo>
                <a:lnTo>
                  <a:pt x="139193" y="482427"/>
                </a:lnTo>
                <a:lnTo>
                  <a:pt x="126500" y="365230"/>
                </a:lnTo>
                <a:lnTo>
                  <a:pt x="127406" y="361564"/>
                </a:lnTo>
                <a:lnTo>
                  <a:pt x="473754" y="33270"/>
                </a:lnTo>
                <a:lnTo>
                  <a:pt x="475095" y="29604"/>
                </a:lnTo>
                <a:lnTo>
                  <a:pt x="472847" y="27357"/>
                </a:lnTo>
                <a:lnTo>
                  <a:pt x="343627" y="0"/>
                </a:lnTo>
                <a:lnTo>
                  <a:pt x="1379" y="319620"/>
                </a:lnTo>
                <a:lnTo>
                  <a:pt x="0" y="322814"/>
                </a:lnTo>
                <a:lnTo>
                  <a:pt x="52586" y="776976"/>
                </a:lnTo>
                <a:lnTo>
                  <a:pt x="162283" y="829062"/>
                </a:lnTo>
                <a:close/>
              </a:path>
            </a:pathLst>
          </a:custGeom>
          <a:solidFill>
            <a:srgbClr val="FFF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17402198" y="1422681"/>
            <a:ext cx="123825" cy="60325"/>
          </a:xfrm>
          <a:custGeom>
            <a:avLst/>
            <a:gdLst/>
            <a:ahLst/>
            <a:cxnLst/>
            <a:rect l="l" t="t" r="r" b="b"/>
            <a:pathLst>
              <a:path w="123825" h="60325">
                <a:moveTo>
                  <a:pt x="104700" y="60194"/>
                </a:moveTo>
                <a:lnTo>
                  <a:pt x="111520" y="57474"/>
                </a:lnTo>
                <a:lnTo>
                  <a:pt x="115580" y="49235"/>
                </a:lnTo>
                <a:lnTo>
                  <a:pt x="123307" y="34650"/>
                </a:lnTo>
                <a:lnTo>
                  <a:pt x="121494" y="30116"/>
                </a:lnTo>
                <a:lnTo>
                  <a:pt x="0" y="0"/>
                </a:lnTo>
                <a:lnTo>
                  <a:pt x="3626" y="33744"/>
                </a:lnTo>
                <a:lnTo>
                  <a:pt x="104700" y="60194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17817453" y="1509761"/>
            <a:ext cx="471170" cy="80010"/>
          </a:xfrm>
          <a:custGeom>
            <a:avLst/>
            <a:gdLst/>
            <a:ahLst/>
            <a:cxnLst/>
            <a:rect l="l" t="t" r="r" b="b"/>
            <a:pathLst>
              <a:path w="471169" h="80009">
                <a:moveTo>
                  <a:pt x="470546" y="79870"/>
                </a:moveTo>
                <a:lnTo>
                  <a:pt x="470546" y="46979"/>
                </a:lnTo>
                <a:lnTo>
                  <a:pt x="357517" y="38698"/>
                </a:lnTo>
                <a:lnTo>
                  <a:pt x="209855" y="24795"/>
                </a:lnTo>
                <a:lnTo>
                  <a:pt x="62587" y="7477"/>
                </a:lnTo>
                <a:lnTo>
                  <a:pt x="5873" y="0"/>
                </a:lnTo>
                <a:lnTo>
                  <a:pt x="1340" y="3192"/>
                </a:lnTo>
                <a:lnTo>
                  <a:pt x="906" y="21444"/>
                </a:lnTo>
                <a:lnTo>
                  <a:pt x="0" y="28303"/>
                </a:lnTo>
                <a:lnTo>
                  <a:pt x="3153" y="31930"/>
                </a:lnTo>
                <a:lnTo>
                  <a:pt x="108003" y="45858"/>
                </a:lnTo>
                <a:lnTo>
                  <a:pt x="206246" y="57166"/>
                </a:lnTo>
                <a:lnTo>
                  <a:pt x="353984" y="71167"/>
                </a:lnTo>
                <a:lnTo>
                  <a:pt x="470546" y="7987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16527222" y="1519340"/>
            <a:ext cx="441959" cy="229235"/>
          </a:xfrm>
          <a:custGeom>
            <a:avLst/>
            <a:gdLst/>
            <a:ahLst/>
            <a:cxnLst/>
            <a:rect l="l" t="t" r="r" b="b"/>
            <a:pathLst>
              <a:path w="441959" h="229235">
                <a:moveTo>
                  <a:pt x="1814" y="228914"/>
                </a:moveTo>
                <a:lnTo>
                  <a:pt x="441588" y="49709"/>
                </a:lnTo>
                <a:lnTo>
                  <a:pt x="337754" y="0"/>
                </a:lnTo>
                <a:lnTo>
                  <a:pt x="335034" y="0"/>
                </a:lnTo>
                <a:lnTo>
                  <a:pt x="16359" y="130876"/>
                </a:lnTo>
                <a:lnTo>
                  <a:pt x="16359" y="130442"/>
                </a:lnTo>
                <a:lnTo>
                  <a:pt x="0" y="227534"/>
                </a:lnTo>
                <a:lnTo>
                  <a:pt x="1814" y="228914"/>
                </a:lnTo>
                <a:close/>
              </a:path>
            </a:pathLst>
          </a:custGeom>
          <a:solidFill>
            <a:srgbClr val="FFF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1300136" y="1474735"/>
            <a:ext cx="462280" cy="218440"/>
          </a:xfrm>
          <a:custGeom>
            <a:avLst/>
            <a:gdLst/>
            <a:ahLst/>
            <a:cxnLst/>
            <a:rect l="l" t="t" r="r" b="b"/>
            <a:pathLst>
              <a:path w="462280" h="218439">
                <a:moveTo>
                  <a:pt x="38986" y="135823"/>
                </a:moveTo>
                <a:lnTo>
                  <a:pt x="0" y="53750"/>
                </a:lnTo>
                <a:lnTo>
                  <a:pt x="101074" y="5420"/>
                </a:lnTo>
                <a:lnTo>
                  <a:pt x="112244" y="1486"/>
                </a:lnTo>
                <a:lnTo>
                  <a:pt x="123799" y="0"/>
                </a:lnTo>
                <a:lnTo>
                  <a:pt x="135443" y="996"/>
                </a:lnTo>
                <a:lnTo>
                  <a:pt x="146880" y="4513"/>
                </a:lnTo>
                <a:lnTo>
                  <a:pt x="350559" y="87927"/>
                </a:lnTo>
                <a:lnTo>
                  <a:pt x="111954" y="87927"/>
                </a:lnTo>
                <a:lnTo>
                  <a:pt x="111954" y="88400"/>
                </a:lnTo>
                <a:lnTo>
                  <a:pt x="351715" y="88400"/>
                </a:lnTo>
                <a:lnTo>
                  <a:pt x="365094" y="93879"/>
                </a:lnTo>
                <a:lnTo>
                  <a:pt x="126026" y="93879"/>
                </a:lnTo>
                <a:lnTo>
                  <a:pt x="38986" y="135823"/>
                </a:lnTo>
                <a:close/>
              </a:path>
              <a:path w="462280" h="218439">
                <a:moveTo>
                  <a:pt x="113333" y="88400"/>
                </a:moveTo>
                <a:lnTo>
                  <a:pt x="111954" y="88400"/>
                </a:lnTo>
                <a:lnTo>
                  <a:pt x="111954" y="87927"/>
                </a:lnTo>
                <a:lnTo>
                  <a:pt x="112860" y="87927"/>
                </a:lnTo>
                <a:lnTo>
                  <a:pt x="113333" y="88400"/>
                </a:lnTo>
                <a:close/>
              </a:path>
              <a:path w="462280" h="218439">
                <a:moveTo>
                  <a:pt x="351715" y="88400"/>
                </a:moveTo>
                <a:lnTo>
                  <a:pt x="113333" y="88400"/>
                </a:lnTo>
                <a:lnTo>
                  <a:pt x="112860" y="87927"/>
                </a:lnTo>
                <a:lnTo>
                  <a:pt x="350559" y="87927"/>
                </a:lnTo>
                <a:lnTo>
                  <a:pt x="351715" y="88400"/>
                </a:lnTo>
                <a:close/>
              </a:path>
              <a:path w="462280" h="218439">
                <a:moveTo>
                  <a:pt x="427948" y="217896"/>
                </a:moveTo>
                <a:lnTo>
                  <a:pt x="427475" y="217423"/>
                </a:lnTo>
                <a:lnTo>
                  <a:pt x="126026" y="93879"/>
                </a:lnTo>
                <a:lnTo>
                  <a:pt x="365094" y="93879"/>
                </a:lnTo>
                <a:lnTo>
                  <a:pt x="461929" y="133536"/>
                </a:lnTo>
                <a:lnTo>
                  <a:pt x="427948" y="217896"/>
                </a:lnTo>
                <a:close/>
              </a:path>
            </a:pathLst>
          </a:custGeom>
          <a:solidFill>
            <a:srgbClr val="FFF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650011" y="507072"/>
            <a:ext cx="1108075" cy="1230630"/>
          </a:xfrm>
          <a:custGeom>
            <a:avLst/>
            <a:gdLst/>
            <a:ahLst/>
            <a:cxnLst/>
            <a:rect l="l" t="t" r="r" b="b"/>
            <a:pathLst>
              <a:path w="1108075" h="1230630">
                <a:moveTo>
                  <a:pt x="280479" y="919988"/>
                </a:moveTo>
                <a:lnTo>
                  <a:pt x="190284" y="910653"/>
                </a:lnTo>
                <a:lnTo>
                  <a:pt x="186855" y="944194"/>
                </a:lnTo>
                <a:lnTo>
                  <a:pt x="277037" y="953541"/>
                </a:lnTo>
                <a:lnTo>
                  <a:pt x="280479" y="919988"/>
                </a:lnTo>
                <a:close/>
              </a:path>
              <a:path w="1108075" h="1230630">
                <a:moveTo>
                  <a:pt x="1042149" y="324307"/>
                </a:moveTo>
                <a:lnTo>
                  <a:pt x="997331" y="317373"/>
                </a:lnTo>
                <a:lnTo>
                  <a:pt x="983615" y="407530"/>
                </a:lnTo>
                <a:lnTo>
                  <a:pt x="1028433" y="414426"/>
                </a:lnTo>
                <a:lnTo>
                  <a:pt x="1042149" y="324307"/>
                </a:lnTo>
                <a:close/>
              </a:path>
              <a:path w="1108075" h="1230630">
                <a:moveTo>
                  <a:pt x="1107986" y="1073848"/>
                </a:moveTo>
                <a:lnTo>
                  <a:pt x="800620" y="948448"/>
                </a:lnTo>
                <a:lnTo>
                  <a:pt x="787082" y="944435"/>
                </a:lnTo>
                <a:lnTo>
                  <a:pt x="773252" y="943330"/>
                </a:lnTo>
                <a:lnTo>
                  <a:pt x="759510" y="945134"/>
                </a:lnTo>
                <a:lnTo>
                  <a:pt x="746226" y="949833"/>
                </a:lnTo>
                <a:lnTo>
                  <a:pt x="405752" y="1110780"/>
                </a:lnTo>
                <a:lnTo>
                  <a:pt x="442925" y="759663"/>
                </a:lnTo>
                <a:lnTo>
                  <a:pt x="432930" y="717677"/>
                </a:lnTo>
                <a:lnTo>
                  <a:pt x="163664" y="459638"/>
                </a:lnTo>
                <a:lnTo>
                  <a:pt x="528624" y="383946"/>
                </a:lnTo>
                <a:lnTo>
                  <a:pt x="564959" y="362419"/>
                </a:lnTo>
                <a:lnTo>
                  <a:pt x="723557" y="77533"/>
                </a:lnTo>
                <a:lnTo>
                  <a:pt x="717207" y="85534"/>
                </a:lnTo>
                <a:lnTo>
                  <a:pt x="708875" y="91567"/>
                </a:lnTo>
                <a:lnTo>
                  <a:pt x="699262" y="95364"/>
                </a:lnTo>
                <a:lnTo>
                  <a:pt x="689102" y="96697"/>
                </a:lnTo>
                <a:lnTo>
                  <a:pt x="689470" y="87261"/>
                </a:lnTo>
                <a:lnTo>
                  <a:pt x="713117" y="43789"/>
                </a:lnTo>
                <a:lnTo>
                  <a:pt x="691667" y="32029"/>
                </a:lnTo>
                <a:lnTo>
                  <a:pt x="692734" y="5473"/>
                </a:lnTo>
                <a:lnTo>
                  <a:pt x="678078" y="6870"/>
                </a:lnTo>
                <a:lnTo>
                  <a:pt x="664565" y="12153"/>
                </a:lnTo>
                <a:lnTo>
                  <a:pt x="660742" y="15062"/>
                </a:lnTo>
                <a:lnTo>
                  <a:pt x="633323" y="0"/>
                </a:lnTo>
                <a:lnTo>
                  <a:pt x="484200" y="274523"/>
                </a:lnTo>
                <a:lnTo>
                  <a:pt x="391718" y="292773"/>
                </a:lnTo>
                <a:lnTo>
                  <a:pt x="396506" y="317627"/>
                </a:lnTo>
                <a:lnTo>
                  <a:pt x="68465" y="385762"/>
                </a:lnTo>
                <a:lnTo>
                  <a:pt x="31902" y="414959"/>
                </a:lnTo>
                <a:lnTo>
                  <a:pt x="27990" y="434174"/>
                </a:lnTo>
                <a:lnTo>
                  <a:pt x="28117" y="435457"/>
                </a:lnTo>
                <a:lnTo>
                  <a:pt x="0" y="466026"/>
                </a:lnTo>
                <a:lnTo>
                  <a:pt x="327342" y="771055"/>
                </a:lnTo>
                <a:lnTo>
                  <a:pt x="277482" y="1204252"/>
                </a:lnTo>
                <a:lnTo>
                  <a:pt x="318668" y="1209052"/>
                </a:lnTo>
                <a:lnTo>
                  <a:pt x="318884" y="1209446"/>
                </a:lnTo>
                <a:lnTo>
                  <a:pt x="333463" y="1221854"/>
                </a:lnTo>
                <a:lnTo>
                  <a:pt x="352259" y="1227988"/>
                </a:lnTo>
                <a:lnTo>
                  <a:pt x="367233" y="1228890"/>
                </a:lnTo>
                <a:lnTo>
                  <a:pt x="367233" y="1230274"/>
                </a:lnTo>
                <a:lnTo>
                  <a:pt x="776147" y="1036916"/>
                </a:lnTo>
                <a:lnTo>
                  <a:pt x="1073962" y="1158201"/>
                </a:lnTo>
                <a:lnTo>
                  <a:pt x="1107986" y="1073848"/>
                </a:lnTo>
                <a:close/>
              </a:path>
            </a:pathLst>
          </a:custGeom>
          <a:solidFill>
            <a:srgbClr val="FFF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1773418" y="0"/>
            <a:ext cx="45085" cy="76835"/>
          </a:xfrm>
          <a:custGeom>
            <a:avLst/>
            <a:gdLst/>
            <a:ahLst/>
            <a:cxnLst/>
            <a:rect l="l" t="t" r="r" b="b"/>
            <a:pathLst>
              <a:path w="45085" h="76835">
                <a:moveTo>
                  <a:pt x="39499" y="76630"/>
                </a:moveTo>
                <a:lnTo>
                  <a:pt x="3350" y="75645"/>
                </a:lnTo>
                <a:lnTo>
                  <a:pt x="0" y="72058"/>
                </a:lnTo>
                <a:lnTo>
                  <a:pt x="1956" y="0"/>
                </a:lnTo>
                <a:lnTo>
                  <a:pt x="45036" y="0"/>
                </a:lnTo>
                <a:lnTo>
                  <a:pt x="43047" y="73240"/>
                </a:lnTo>
                <a:lnTo>
                  <a:pt x="39499" y="7663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676300" y="309765"/>
            <a:ext cx="1469390" cy="1419860"/>
          </a:xfrm>
          <a:custGeom>
            <a:avLst/>
            <a:gdLst/>
            <a:ahLst/>
            <a:cxnLst/>
            <a:rect l="l" t="t" r="r" b="b"/>
            <a:pathLst>
              <a:path w="1469389" h="1419860">
                <a:moveTo>
                  <a:pt x="664591" y="247916"/>
                </a:moveTo>
                <a:lnTo>
                  <a:pt x="663816" y="247916"/>
                </a:lnTo>
                <a:lnTo>
                  <a:pt x="664159" y="249301"/>
                </a:lnTo>
                <a:lnTo>
                  <a:pt x="664591" y="247916"/>
                </a:lnTo>
                <a:close/>
              </a:path>
              <a:path w="1469389" h="1419860">
                <a:moveTo>
                  <a:pt x="1119263" y="11912"/>
                </a:moveTo>
                <a:lnTo>
                  <a:pt x="1115402" y="6197"/>
                </a:lnTo>
                <a:lnTo>
                  <a:pt x="1083081" y="0"/>
                </a:lnTo>
                <a:lnTo>
                  <a:pt x="1077404" y="3911"/>
                </a:lnTo>
                <a:lnTo>
                  <a:pt x="1076261" y="9855"/>
                </a:lnTo>
                <a:lnTo>
                  <a:pt x="1022324" y="295300"/>
                </a:lnTo>
                <a:lnTo>
                  <a:pt x="1026236" y="301053"/>
                </a:lnTo>
                <a:lnTo>
                  <a:pt x="1058519" y="307213"/>
                </a:lnTo>
                <a:lnTo>
                  <a:pt x="1064196" y="303301"/>
                </a:lnTo>
                <a:lnTo>
                  <a:pt x="1119263" y="11912"/>
                </a:lnTo>
                <a:close/>
              </a:path>
              <a:path w="1469389" h="1419860">
                <a:moveTo>
                  <a:pt x="1469275" y="575348"/>
                </a:moveTo>
                <a:lnTo>
                  <a:pt x="1466126" y="573062"/>
                </a:lnTo>
                <a:lnTo>
                  <a:pt x="1418069" y="565797"/>
                </a:lnTo>
                <a:lnTo>
                  <a:pt x="1418069" y="594931"/>
                </a:lnTo>
                <a:lnTo>
                  <a:pt x="1416265" y="599516"/>
                </a:lnTo>
                <a:lnTo>
                  <a:pt x="1117485" y="915504"/>
                </a:lnTo>
                <a:lnTo>
                  <a:pt x="1112481" y="920508"/>
                </a:lnTo>
                <a:lnTo>
                  <a:pt x="1110665" y="927328"/>
                </a:lnTo>
                <a:lnTo>
                  <a:pt x="1111580" y="934186"/>
                </a:lnTo>
                <a:lnTo>
                  <a:pt x="1178674" y="1352753"/>
                </a:lnTo>
                <a:lnTo>
                  <a:pt x="1178674" y="1355509"/>
                </a:lnTo>
                <a:lnTo>
                  <a:pt x="1177328" y="1358239"/>
                </a:lnTo>
                <a:lnTo>
                  <a:pt x="1174610" y="1359141"/>
                </a:lnTo>
                <a:lnTo>
                  <a:pt x="1172324" y="1358239"/>
                </a:lnTo>
                <a:lnTo>
                  <a:pt x="809536" y="1209586"/>
                </a:lnTo>
                <a:lnTo>
                  <a:pt x="757072" y="1188173"/>
                </a:lnTo>
                <a:lnTo>
                  <a:pt x="751624" y="1185887"/>
                </a:lnTo>
                <a:lnTo>
                  <a:pt x="744855" y="1185887"/>
                </a:lnTo>
                <a:lnTo>
                  <a:pt x="739406" y="1188605"/>
                </a:lnTo>
                <a:lnTo>
                  <a:pt x="333222" y="1380591"/>
                </a:lnTo>
                <a:lnTo>
                  <a:pt x="330936" y="1380591"/>
                </a:lnTo>
                <a:lnTo>
                  <a:pt x="328688" y="1380109"/>
                </a:lnTo>
                <a:lnTo>
                  <a:pt x="327304" y="1377861"/>
                </a:lnTo>
                <a:lnTo>
                  <a:pt x="327304" y="1375575"/>
                </a:lnTo>
                <a:lnTo>
                  <a:pt x="371741" y="951496"/>
                </a:lnTo>
                <a:lnTo>
                  <a:pt x="372643" y="946061"/>
                </a:lnTo>
                <a:lnTo>
                  <a:pt x="370395" y="940574"/>
                </a:lnTo>
                <a:lnTo>
                  <a:pt x="366293" y="936472"/>
                </a:lnTo>
                <a:lnTo>
                  <a:pt x="48958" y="635495"/>
                </a:lnTo>
                <a:lnTo>
                  <a:pt x="48056" y="635063"/>
                </a:lnTo>
                <a:lnTo>
                  <a:pt x="47625" y="634161"/>
                </a:lnTo>
                <a:lnTo>
                  <a:pt x="47625" y="633260"/>
                </a:lnTo>
                <a:lnTo>
                  <a:pt x="47142" y="630974"/>
                </a:lnTo>
                <a:lnTo>
                  <a:pt x="50774" y="628205"/>
                </a:lnTo>
                <a:lnTo>
                  <a:pt x="493229" y="536117"/>
                </a:lnTo>
                <a:lnTo>
                  <a:pt x="499148" y="534746"/>
                </a:lnTo>
                <a:lnTo>
                  <a:pt x="504583" y="531114"/>
                </a:lnTo>
                <a:lnTo>
                  <a:pt x="507301" y="525640"/>
                </a:lnTo>
                <a:lnTo>
                  <a:pt x="657809" y="252018"/>
                </a:lnTo>
                <a:lnTo>
                  <a:pt x="659155" y="249301"/>
                </a:lnTo>
                <a:lnTo>
                  <a:pt x="661441" y="247916"/>
                </a:lnTo>
                <a:lnTo>
                  <a:pt x="663816" y="247916"/>
                </a:lnTo>
                <a:lnTo>
                  <a:pt x="663244" y="245668"/>
                </a:lnTo>
                <a:lnTo>
                  <a:pt x="663244" y="242011"/>
                </a:lnTo>
                <a:lnTo>
                  <a:pt x="665060" y="238810"/>
                </a:lnTo>
                <a:lnTo>
                  <a:pt x="677646" y="216344"/>
                </a:lnTo>
                <a:lnTo>
                  <a:pt x="703173" y="170205"/>
                </a:lnTo>
                <a:lnTo>
                  <a:pt x="716267" y="146685"/>
                </a:lnTo>
                <a:lnTo>
                  <a:pt x="716737" y="145783"/>
                </a:lnTo>
                <a:lnTo>
                  <a:pt x="717181" y="144868"/>
                </a:lnTo>
                <a:lnTo>
                  <a:pt x="718083" y="144868"/>
                </a:lnTo>
                <a:lnTo>
                  <a:pt x="720369" y="143497"/>
                </a:lnTo>
                <a:lnTo>
                  <a:pt x="723519" y="143967"/>
                </a:lnTo>
                <a:lnTo>
                  <a:pt x="724903" y="146253"/>
                </a:lnTo>
                <a:lnTo>
                  <a:pt x="952474" y="511479"/>
                </a:lnTo>
                <a:lnTo>
                  <a:pt x="957008" y="518337"/>
                </a:lnTo>
                <a:lnTo>
                  <a:pt x="963790" y="522871"/>
                </a:lnTo>
                <a:lnTo>
                  <a:pt x="971956" y="524256"/>
                </a:lnTo>
                <a:lnTo>
                  <a:pt x="1413967" y="591743"/>
                </a:lnTo>
                <a:lnTo>
                  <a:pt x="1414881" y="592213"/>
                </a:lnTo>
                <a:lnTo>
                  <a:pt x="1415783" y="592645"/>
                </a:lnTo>
                <a:lnTo>
                  <a:pt x="1418069" y="594931"/>
                </a:lnTo>
                <a:lnTo>
                  <a:pt x="1418069" y="565797"/>
                </a:lnTo>
                <a:lnTo>
                  <a:pt x="981011" y="499618"/>
                </a:lnTo>
                <a:lnTo>
                  <a:pt x="752551" y="143497"/>
                </a:lnTo>
                <a:lnTo>
                  <a:pt x="725335" y="99733"/>
                </a:lnTo>
                <a:lnTo>
                  <a:pt x="723519" y="97929"/>
                </a:lnTo>
                <a:lnTo>
                  <a:pt x="722617" y="97447"/>
                </a:lnTo>
                <a:lnTo>
                  <a:pt x="719467" y="95643"/>
                </a:lnTo>
                <a:lnTo>
                  <a:pt x="715365" y="97015"/>
                </a:lnTo>
                <a:lnTo>
                  <a:pt x="713549" y="100215"/>
                </a:lnTo>
                <a:lnTo>
                  <a:pt x="651459" y="215557"/>
                </a:lnTo>
                <a:lnTo>
                  <a:pt x="650989" y="216928"/>
                </a:lnTo>
                <a:lnTo>
                  <a:pt x="648741" y="216928"/>
                </a:lnTo>
                <a:lnTo>
                  <a:pt x="647369" y="217843"/>
                </a:lnTo>
                <a:lnTo>
                  <a:pt x="491883" y="503720"/>
                </a:lnTo>
                <a:lnTo>
                  <a:pt x="489165" y="508292"/>
                </a:lnTo>
                <a:lnTo>
                  <a:pt x="485063" y="511479"/>
                </a:lnTo>
                <a:lnTo>
                  <a:pt x="479628" y="512394"/>
                </a:lnTo>
                <a:lnTo>
                  <a:pt x="374027" y="533361"/>
                </a:lnTo>
                <a:lnTo>
                  <a:pt x="5435" y="610908"/>
                </a:lnTo>
                <a:lnTo>
                  <a:pt x="1384" y="611809"/>
                </a:lnTo>
                <a:lnTo>
                  <a:pt x="0" y="614095"/>
                </a:lnTo>
                <a:lnTo>
                  <a:pt x="1384" y="618197"/>
                </a:lnTo>
                <a:lnTo>
                  <a:pt x="5003" y="628675"/>
                </a:lnTo>
                <a:lnTo>
                  <a:pt x="344538" y="945578"/>
                </a:lnTo>
                <a:lnTo>
                  <a:pt x="347256" y="948296"/>
                </a:lnTo>
                <a:lnTo>
                  <a:pt x="348640" y="951496"/>
                </a:lnTo>
                <a:lnTo>
                  <a:pt x="296481" y="1405661"/>
                </a:lnTo>
                <a:lnTo>
                  <a:pt x="296481" y="1411605"/>
                </a:lnTo>
                <a:lnTo>
                  <a:pt x="297383" y="1412519"/>
                </a:lnTo>
                <a:lnTo>
                  <a:pt x="297383" y="1413421"/>
                </a:lnTo>
                <a:lnTo>
                  <a:pt x="299199" y="1417523"/>
                </a:lnTo>
                <a:lnTo>
                  <a:pt x="304203" y="1419339"/>
                </a:lnTo>
                <a:lnTo>
                  <a:pt x="308267" y="1417523"/>
                </a:lnTo>
                <a:lnTo>
                  <a:pt x="386156" y="1380591"/>
                </a:lnTo>
                <a:lnTo>
                  <a:pt x="743940" y="1210525"/>
                </a:lnTo>
                <a:lnTo>
                  <a:pt x="746658" y="1209586"/>
                </a:lnTo>
                <a:lnTo>
                  <a:pt x="749388" y="1209586"/>
                </a:lnTo>
                <a:lnTo>
                  <a:pt x="752106" y="1210525"/>
                </a:lnTo>
                <a:lnTo>
                  <a:pt x="1068057" y="1340027"/>
                </a:lnTo>
                <a:lnTo>
                  <a:pt x="1068971" y="1340027"/>
                </a:lnTo>
                <a:lnTo>
                  <a:pt x="1200899" y="1393786"/>
                </a:lnTo>
                <a:lnTo>
                  <a:pt x="1204531" y="1393786"/>
                </a:lnTo>
                <a:lnTo>
                  <a:pt x="1208163" y="1393355"/>
                </a:lnTo>
                <a:lnTo>
                  <a:pt x="1210411" y="1389697"/>
                </a:lnTo>
                <a:lnTo>
                  <a:pt x="1209967" y="1386065"/>
                </a:lnTo>
                <a:lnTo>
                  <a:pt x="1205623" y="1359141"/>
                </a:lnTo>
                <a:lnTo>
                  <a:pt x="1138758" y="945578"/>
                </a:lnTo>
                <a:lnTo>
                  <a:pt x="1136535" y="931900"/>
                </a:lnTo>
                <a:lnTo>
                  <a:pt x="1138339" y="926426"/>
                </a:lnTo>
                <a:lnTo>
                  <a:pt x="1141971" y="922794"/>
                </a:lnTo>
                <a:lnTo>
                  <a:pt x="1467942" y="578967"/>
                </a:lnTo>
                <a:lnTo>
                  <a:pt x="1468843" y="578535"/>
                </a:lnTo>
                <a:lnTo>
                  <a:pt x="1468843" y="577164"/>
                </a:lnTo>
                <a:lnTo>
                  <a:pt x="1469275" y="575348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723442" y="446912"/>
            <a:ext cx="1296670" cy="1242060"/>
          </a:xfrm>
          <a:custGeom>
            <a:avLst/>
            <a:gdLst/>
            <a:ahLst/>
            <a:cxnLst/>
            <a:rect l="l" t="t" r="r" b="b"/>
            <a:pathLst>
              <a:path w="1296670" h="1242060">
                <a:moveTo>
                  <a:pt x="599782" y="81165"/>
                </a:moveTo>
                <a:lnTo>
                  <a:pt x="549922" y="1816"/>
                </a:lnTo>
                <a:lnTo>
                  <a:pt x="549008" y="901"/>
                </a:lnTo>
                <a:lnTo>
                  <a:pt x="548538" y="901"/>
                </a:lnTo>
                <a:lnTo>
                  <a:pt x="546722" y="0"/>
                </a:lnTo>
                <a:lnTo>
                  <a:pt x="544004" y="2247"/>
                </a:lnTo>
                <a:lnTo>
                  <a:pt x="326402" y="397167"/>
                </a:lnTo>
                <a:lnTo>
                  <a:pt x="432054" y="376148"/>
                </a:lnTo>
                <a:lnTo>
                  <a:pt x="437489" y="375246"/>
                </a:lnTo>
                <a:lnTo>
                  <a:pt x="441553" y="372529"/>
                </a:lnTo>
                <a:lnTo>
                  <a:pt x="599782" y="81597"/>
                </a:lnTo>
                <a:lnTo>
                  <a:pt x="599782" y="81165"/>
                </a:lnTo>
                <a:close/>
              </a:path>
              <a:path w="1296670" h="1242060">
                <a:moveTo>
                  <a:pt x="1296543" y="482866"/>
                </a:moveTo>
                <a:lnTo>
                  <a:pt x="1295641" y="480580"/>
                </a:lnTo>
                <a:lnTo>
                  <a:pt x="1290193" y="479666"/>
                </a:lnTo>
                <a:lnTo>
                  <a:pt x="806513" y="405790"/>
                </a:lnTo>
                <a:lnTo>
                  <a:pt x="802881" y="405358"/>
                </a:lnTo>
                <a:lnTo>
                  <a:pt x="800163" y="403072"/>
                </a:lnTo>
                <a:lnTo>
                  <a:pt x="797877" y="399884"/>
                </a:lnTo>
                <a:lnTo>
                  <a:pt x="617448" y="110769"/>
                </a:lnTo>
                <a:lnTo>
                  <a:pt x="617918" y="110337"/>
                </a:lnTo>
                <a:lnTo>
                  <a:pt x="615200" y="110337"/>
                </a:lnTo>
                <a:lnTo>
                  <a:pt x="612482" y="111683"/>
                </a:lnTo>
                <a:lnTo>
                  <a:pt x="611098" y="114439"/>
                </a:lnTo>
                <a:lnTo>
                  <a:pt x="460590" y="388010"/>
                </a:lnTo>
                <a:lnTo>
                  <a:pt x="457873" y="393496"/>
                </a:lnTo>
                <a:lnTo>
                  <a:pt x="452437" y="397116"/>
                </a:lnTo>
                <a:lnTo>
                  <a:pt x="446557" y="398500"/>
                </a:lnTo>
                <a:lnTo>
                  <a:pt x="4102" y="490626"/>
                </a:lnTo>
                <a:lnTo>
                  <a:pt x="3200" y="491058"/>
                </a:lnTo>
                <a:lnTo>
                  <a:pt x="2286" y="491528"/>
                </a:lnTo>
                <a:lnTo>
                  <a:pt x="1816" y="491972"/>
                </a:lnTo>
                <a:lnTo>
                  <a:pt x="0" y="493826"/>
                </a:lnTo>
                <a:lnTo>
                  <a:pt x="1816" y="497916"/>
                </a:lnTo>
                <a:lnTo>
                  <a:pt x="319151" y="798855"/>
                </a:lnTo>
                <a:lnTo>
                  <a:pt x="323253" y="802525"/>
                </a:lnTo>
                <a:lnTo>
                  <a:pt x="325069" y="808431"/>
                </a:lnTo>
                <a:lnTo>
                  <a:pt x="324599" y="813917"/>
                </a:lnTo>
                <a:lnTo>
                  <a:pt x="280162" y="1237957"/>
                </a:lnTo>
                <a:lnTo>
                  <a:pt x="279730" y="1238872"/>
                </a:lnTo>
                <a:lnTo>
                  <a:pt x="280162" y="1239342"/>
                </a:lnTo>
                <a:lnTo>
                  <a:pt x="280162" y="1240243"/>
                </a:lnTo>
                <a:lnTo>
                  <a:pt x="281076" y="1242060"/>
                </a:lnTo>
                <a:lnTo>
                  <a:pt x="286080" y="1242060"/>
                </a:lnTo>
                <a:lnTo>
                  <a:pt x="692264" y="1050124"/>
                </a:lnTo>
                <a:lnTo>
                  <a:pt x="697712" y="1047356"/>
                </a:lnTo>
                <a:lnTo>
                  <a:pt x="704049" y="1047356"/>
                </a:lnTo>
                <a:lnTo>
                  <a:pt x="709930" y="1049642"/>
                </a:lnTo>
                <a:lnTo>
                  <a:pt x="1017282" y="1175042"/>
                </a:lnTo>
                <a:lnTo>
                  <a:pt x="996708" y="1047356"/>
                </a:lnTo>
                <a:lnTo>
                  <a:pt x="963790" y="843089"/>
                </a:lnTo>
                <a:lnTo>
                  <a:pt x="962888" y="838517"/>
                </a:lnTo>
                <a:lnTo>
                  <a:pt x="964704" y="833501"/>
                </a:lnTo>
                <a:lnTo>
                  <a:pt x="967892" y="829881"/>
                </a:lnTo>
                <a:lnTo>
                  <a:pt x="1292479" y="486956"/>
                </a:lnTo>
                <a:lnTo>
                  <a:pt x="1296543" y="482866"/>
                </a:lnTo>
                <a:close/>
              </a:path>
            </a:pathLst>
          </a:custGeom>
          <a:solidFill>
            <a:srgbClr val="FFF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1640098" y="846925"/>
            <a:ext cx="46990" cy="30480"/>
          </a:xfrm>
          <a:custGeom>
            <a:avLst/>
            <a:gdLst/>
            <a:ahLst/>
            <a:cxnLst/>
            <a:rect l="l" t="t" r="r" b="b"/>
            <a:pathLst>
              <a:path w="46989" h="30480">
                <a:moveTo>
                  <a:pt x="44899" y="29940"/>
                </a:moveTo>
                <a:lnTo>
                  <a:pt x="44899" y="29506"/>
                </a:lnTo>
                <a:lnTo>
                  <a:pt x="0" y="22647"/>
                </a:lnTo>
                <a:lnTo>
                  <a:pt x="7726" y="6682"/>
                </a:lnTo>
                <a:lnTo>
                  <a:pt x="9065" y="3489"/>
                </a:lnTo>
                <a:lnTo>
                  <a:pt x="11785" y="1242"/>
                </a:lnTo>
                <a:lnTo>
                  <a:pt x="15412" y="769"/>
                </a:lnTo>
                <a:lnTo>
                  <a:pt x="31822" y="0"/>
                </a:lnTo>
                <a:lnTo>
                  <a:pt x="42233" y="4578"/>
                </a:lnTo>
                <a:lnTo>
                  <a:pt x="46606" y="14544"/>
                </a:lnTo>
                <a:lnTo>
                  <a:pt x="44899" y="2994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549847" y="939820"/>
            <a:ext cx="475615" cy="829310"/>
          </a:xfrm>
          <a:custGeom>
            <a:avLst/>
            <a:gdLst/>
            <a:ahLst/>
            <a:cxnLst/>
            <a:rect l="l" t="t" r="r" b="b"/>
            <a:pathLst>
              <a:path w="475615" h="829310">
                <a:moveTo>
                  <a:pt x="312811" y="829062"/>
                </a:moveTo>
                <a:lnTo>
                  <a:pt x="300827" y="829062"/>
                </a:lnTo>
                <a:lnTo>
                  <a:pt x="300108" y="825306"/>
                </a:lnTo>
                <a:lnTo>
                  <a:pt x="335901" y="482427"/>
                </a:lnTo>
                <a:lnTo>
                  <a:pt x="348594" y="365230"/>
                </a:lnTo>
                <a:lnTo>
                  <a:pt x="347688" y="361564"/>
                </a:lnTo>
                <a:lnTo>
                  <a:pt x="1340" y="33270"/>
                </a:lnTo>
                <a:lnTo>
                  <a:pt x="0" y="29604"/>
                </a:lnTo>
                <a:lnTo>
                  <a:pt x="2247" y="27357"/>
                </a:lnTo>
                <a:lnTo>
                  <a:pt x="131467" y="0"/>
                </a:lnTo>
                <a:lnTo>
                  <a:pt x="473715" y="319620"/>
                </a:lnTo>
                <a:lnTo>
                  <a:pt x="475095" y="322814"/>
                </a:lnTo>
                <a:lnTo>
                  <a:pt x="422508" y="776976"/>
                </a:lnTo>
                <a:lnTo>
                  <a:pt x="312811" y="829062"/>
                </a:lnTo>
                <a:close/>
              </a:path>
            </a:pathLst>
          </a:custGeom>
          <a:solidFill>
            <a:srgbClr val="FFF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762441" y="1422681"/>
            <a:ext cx="123825" cy="60325"/>
          </a:xfrm>
          <a:custGeom>
            <a:avLst/>
            <a:gdLst/>
            <a:ahLst/>
            <a:cxnLst/>
            <a:rect l="l" t="t" r="r" b="b"/>
            <a:pathLst>
              <a:path w="123825" h="60325">
                <a:moveTo>
                  <a:pt x="18606" y="60194"/>
                </a:moveTo>
                <a:lnTo>
                  <a:pt x="11786" y="57474"/>
                </a:lnTo>
                <a:lnTo>
                  <a:pt x="7726" y="49235"/>
                </a:lnTo>
                <a:lnTo>
                  <a:pt x="0" y="34650"/>
                </a:lnTo>
                <a:lnTo>
                  <a:pt x="1812" y="30116"/>
                </a:lnTo>
                <a:lnTo>
                  <a:pt x="123307" y="0"/>
                </a:lnTo>
                <a:lnTo>
                  <a:pt x="119680" y="33744"/>
                </a:lnTo>
                <a:lnTo>
                  <a:pt x="18606" y="60194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0" y="1509761"/>
            <a:ext cx="470534" cy="80010"/>
          </a:xfrm>
          <a:custGeom>
            <a:avLst/>
            <a:gdLst/>
            <a:ahLst/>
            <a:cxnLst/>
            <a:rect l="l" t="t" r="r" b="b"/>
            <a:pathLst>
              <a:path w="470534" h="80009">
                <a:moveTo>
                  <a:pt x="0" y="79866"/>
                </a:moveTo>
                <a:lnTo>
                  <a:pt x="0" y="46976"/>
                </a:lnTo>
                <a:lnTo>
                  <a:pt x="112976" y="38698"/>
                </a:lnTo>
                <a:lnTo>
                  <a:pt x="260638" y="24795"/>
                </a:lnTo>
                <a:lnTo>
                  <a:pt x="407906" y="7477"/>
                </a:lnTo>
                <a:lnTo>
                  <a:pt x="464620" y="0"/>
                </a:lnTo>
                <a:lnTo>
                  <a:pt x="469153" y="3192"/>
                </a:lnTo>
                <a:lnTo>
                  <a:pt x="469587" y="21444"/>
                </a:lnTo>
                <a:lnTo>
                  <a:pt x="470494" y="28303"/>
                </a:lnTo>
                <a:lnTo>
                  <a:pt x="467340" y="31930"/>
                </a:lnTo>
                <a:lnTo>
                  <a:pt x="362490" y="45858"/>
                </a:lnTo>
                <a:lnTo>
                  <a:pt x="264247" y="57166"/>
                </a:lnTo>
                <a:lnTo>
                  <a:pt x="116509" y="71167"/>
                </a:lnTo>
                <a:lnTo>
                  <a:pt x="0" y="79866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1319137" y="1519340"/>
            <a:ext cx="441959" cy="229235"/>
          </a:xfrm>
          <a:custGeom>
            <a:avLst/>
            <a:gdLst/>
            <a:ahLst/>
            <a:cxnLst/>
            <a:rect l="l" t="t" r="r" b="b"/>
            <a:pathLst>
              <a:path w="441960" h="229235">
                <a:moveTo>
                  <a:pt x="439774" y="228914"/>
                </a:moveTo>
                <a:lnTo>
                  <a:pt x="0" y="49709"/>
                </a:lnTo>
                <a:lnTo>
                  <a:pt x="103833" y="0"/>
                </a:lnTo>
                <a:lnTo>
                  <a:pt x="106553" y="0"/>
                </a:lnTo>
                <a:lnTo>
                  <a:pt x="425228" y="130876"/>
                </a:lnTo>
                <a:lnTo>
                  <a:pt x="425228" y="130442"/>
                </a:lnTo>
                <a:lnTo>
                  <a:pt x="441588" y="227534"/>
                </a:lnTo>
                <a:lnTo>
                  <a:pt x="439774" y="228914"/>
                </a:lnTo>
                <a:close/>
              </a:path>
            </a:pathLst>
          </a:custGeom>
          <a:solidFill>
            <a:srgbClr val="FFF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4" name="bg object 9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0" y="7646455"/>
            <a:ext cx="3978006" cy="2640544"/>
          </a:xfrm>
          <a:prstGeom prst="rect">
            <a:avLst/>
          </a:prstGeom>
        </p:spPr>
      </p:pic>
      <p:pic>
        <p:nvPicPr>
          <p:cNvPr id="95" name="bg object 9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4309845" y="7646455"/>
            <a:ext cx="3978153" cy="26405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rgbClr val="654F3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28699" y="1028700"/>
            <a:ext cx="16230600" cy="8229600"/>
          </a:xfrm>
          <a:custGeom>
            <a:avLst/>
            <a:gdLst/>
            <a:ahLst/>
            <a:cxnLst/>
            <a:rect l="l" t="t" r="r" b="b"/>
            <a:pathLst>
              <a:path w="16230600" h="8229600">
                <a:moveTo>
                  <a:pt x="16230599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16230599" y="0"/>
                </a:lnTo>
                <a:lnTo>
                  <a:pt x="16230599" y="8229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28700" y="1028700"/>
            <a:ext cx="16230600" cy="8229600"/>
          </a:xfrm>
          <a:custGeom>
            <a:avLst/>
            <a:gdLst/>
            <a:ahLst/>
            <a:cxnLst/>
            <a:rect l="l" t="t" r="r" b="b"/>
            <a:pathLst>
              <a:path w="16230600" h="8229600">
                <a:moveTo>
                  <a:pt x="0" y="0"/>
                </a:moveTo>
                <a:lnTo>
                  <a:pt x="16230598" y="0"/>
                </a:lnTo>
                <a:lnTo>
                  <a:pt x="16230598" y="8229599"/>
                </a:lnTo>
                <a:lnTo>
                  <a:pt x="0" y="8229599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644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439" y="1170774"/>
            <a:ext cx="13563600" cy="38100"/>
          </a:xfrm>
          <a:custGeom>
            <a:avLst/>
            <a:gdLst/>
            <a:ahLst/>
            <a:cxnLst/>
            <a:rect l="l" t="t" r="r" b="b"/>
            <a:pathLst>
              <a:path w="13563600" h="38100">
                <a:moveTo>
                  <a:pt x="228600" y="0"/>
                </a:moveTo>
                <a:lnTo>
                  <a:pt x="0" y="0"/>
                </a:lnTo>
                <a:lnTo>
                  <a:pt x="0" y="38100"/>
                </a:lnTo>
                <a:lnTo>
                  <a:pt x="228600" y="38100"/>
                </a:lnTo>
                <a:lnTo>
                  <a:pt x="228600" y="0"/>
                </a:lnTo>
                <a:close/>
              </a:path>
              <a:path w="13563600" h="38100">
                <a:moveTo>
                  <a:pt x="495300" y="0"/>
                </a:moveTo>
                <a:lnTo>
                  <a:pt x="266700" y="0"/>
                </a:lnTo>
                <a:lnTo>
                  <a:pt x="266700" y="38100"/>
                </a:lnTo>
                <a:lnTo>
                  <a:pt x="495300" y="38100"/>
                </a:lnTo>
                <a:lnTo>
                  <a:pt x="495300" y="0"/>
                </a:lnTo>
                <a:close/>
              </a:path>
              <a:path w="13563600" h="38100">
                <a:moveTo>
                  <a:pt x="762000" y="0"/>
                </a:moveTo>
                <a:lnTo>
                  <a:pt x="533400" y="0"/>
                </a:lnTo>
                <a:lnTo>
                  <a:pt x="533400" y="38100"/>
                </a:lnTo>
                <a:lnTo>
                  <a:pt x="762000" y="38100"/>
                </a:lnTo>
                <a:lnTo>
                  <a:pt x="762000" y="0"/>
                </a:lnTo>
                <a:close/>
              </a:path>
              <a:path w="13563600" h="38100">
                <a:moveTo>
                  <a:pt x="1028700" y="0"/>
                </a:moveTo>
                <a:lnTo>
                  <a:pt x="800100" y="0"/>
                </a:lnTo>
                <a:lnTo>
                  <a:pt x="800100" y="38100"/>
                </a:lnTo>
                <a:lnTo>
                  <a:pt x="1028700" y="38100"/>
                </a:lnTo>
                <a:lnTo>
                  <a:pt x="1028700" y="0"/>
                </a:lnTo>
                <a:close/>
              </a:path>
              <a:path w="13563600" h="38100">
                <a:moveTo>
                  <a:pt x="1295400" y="0"/>
                </a:moveTo>
                <a:lnTo>
                  <a:pt x="1066800" y="0"/>
                </a:lnTo>
                <a:lnTo>
                  <a:pt x="1066800" y="38100"/>
                </a:lnTo>
                <a:lnTo>
                  <a:pt x="1295400" y="38100"/>
                </a:lnTo>
                <a:lnTo>
                  <a:pt x="1295400" y="0"/>
                </a:lnTo>
                <a:close/>
              </a:path>
              <a:path w="13563600" h="38100">
                <a:moveTo>
                  <a:pt x="1562100" y="0"/>
                </a:moveTo>
                <a:lnTo>
                  <a:pt x="1333500" y="0"/>
                </a:lnTo>
                <a:lnTo>
                  <a:pt x="1333500" y="38100"/>
                </a:lnTo>
                <a:lnTo>
                  <a:pt x="1562100" y="38100"/>
                </a:lnTo>
                <a:lnTo>
                  <a:pt x="1562100" y="0"/>
                </a:lnTo>
                <a:close/>
              </a:path>
              <a:path w="13563600" h="38100">
                <a:moveTo>
                  <a:pt x="1828800" y="0"/>
                </a:moveTo>
                <a:lnTo>
                  <a:pt x="1600200" y="0"/>
                </a:lnTo>
                <a:lnTo>
                  <a:pt x="1600200" y="38100"/>
                </a:lnTo>
                <a:lnTo>
                  <a:pt x="1828800" y="38100"/>
                </a:lnTo>
                <a:lnTo>
                  <a:pt x="1828800" y="0"/>
                </a:lnTo>
                <a:close/>
              </a:path>
              <a:path w="13563600" h="38100">
                <a:moveTo>
                  <a:pt x="2095500" y="0"/>
                </a:moveTo>
                <a:lnTo>
                  <a:pt x="1866900" y="0"/>
                </a:lnTo>
                <a:lnTo>
                  <a:pt x="1866900" y="38100"/>
                </a:lnTo>
                <a:lnTo>
                  <a:pt x="2095500" y="38100"/>
                </a:lnTo>
                <a:lnTo>
                  <a:pt x="2095500" y="0"/>
                </a:lnTo>
                <a:close/>
              </a:path>
              <a:path w="13563600" h="38100">
                <a:moveTo>
                  <a:pt x="2362200" y="0"/>
                </a:moveTo>
                <a:lnTo>
                  <a:pt x="2133600" y="0"/>
                </a:lnTo>
                <a:lnTo>
                  <a:pt x="2133600" y="38100"/>
                </a:lnTo>
                <a:lnTo>
                  <a:pt x="2362200" y="38100"/>
                </a:lnTo>
                <a:lnTo>
                  <a:pt x="2362200" y="0"/>
                </a:lnTo>
                <a:close/>
              </a:path>
              <a:path w="13563600" h="38100">
                <a:moveTo>
                  <a:pt x="2628900" y="0"/>
                </a:moveTo>
                <a:lnTo>
                  <a:pt x="2400300" y="0"/>
                </a:lnTo>
                <a:lnTo>
                  <a:pt x="2400300" y="38100"/>
                </a:lnTo>
                <a:lnTo>
                  <a:pt x="2628900" y="38100"/>
                </a:lnTo>
                <a:lnTo>
                  <a:pt x="2628900" y="0"/>
                </a:lnTo>
                <a:close/>
              </a:path>
              <a:path w="13563600" h="38100">
                <a:moveTo>
                  <a:pt x="2895600" y="0"/>
                </a:moveTo>
                <a:lnTo>
                  <a:pt x="2667000" y="0"/>
                </a:lnTo>
                <a:lnTo>
                  <a:pt x="2667000" y="38100"/>
                </a:lnTo>
                <a:lnTo>
                  <a:pt x="2895600" y="38100"/>
                </a:lnTo>
                <a:lnTo>
                  <a:pt x="2895600" y="0"/>
                </a:lnTo>
                <a:close/>
              </a:path>
              <a:path w="13563600" h="38100">
                <a:moveTo>
                  <a:pt x="3162300" y="0"/>
                </a:moveTo>
                <a:lnTo>
                  <a:pt x="2933700" y="0"/>
                </a:lnTo>
                <a:lnTo>
                  <a:pt x="2933700" y="38100"/>
                </a:lnTo>
                <a:lnTo>
                  <a:pt x="3162300" y="38100"/>
                </a:lnTo>
                <a:lnTo>
                  <a:pt x="3162300" y="0"/>
                </a:lnTo>
                <a:close/>
              </a:path>
              <a:path w="13563600" h="38100">
                <a:moveTo>
                  <a:pt x="3429000" y="0"/>
                </a:moveTo>
                <a:lnTo>
                  <a:pt x="3200400" y="0"/>
                </a:lnTo>
                <a:lnTo>
                  <a:pt x="3200400" y="38100"/>
                </a:lnTo>
                <a:lnTo>
                  <a:pt x="3429000" y="38100"/>
                </a:lnTo>
                <a:lnTo>
                  <a:pt x="3429000" y="0"/>
                </a:lnTo>
                <a:close/>
              </a:path>
              <a:path w="13563600" h="38100">
                <a:moveTo>
                  <a:pt x="3695700" y="0"/>
                </a:moveTo>
                <a:lnTo>
                  <a:pt x="3467100" y="0"/>
                </a:lnTo>
                <a:lnTo>
                  <a:pt x="3467100" y="38100"/>
                </a:lnTo>
                <a:lnTo>
                  <a:pt x="3695700" y="38100"/>
                </a:lnTo>
                <a:lnTo>
                  <a:pt x="3695700" y="0"/>
                </a:lnTo>
                <a:close/>
              </a:path>
              <a:path w="13563600" h="38100">
                <a:moveTo>
                  <a:pt x="3962400" y="0"/>
                </a:moveTo>
                <a:lnTo>
                  <a:pt x="3733800" y="0"/>
                </a:lnTo>
                <a:lnTo>
                  <a:pt x="3733800" y="38100"/>
                </a:lnTo>
                <a:lnTo>
                  <a:pt x="3962400" y="38100"/>
                </a:lnTo>
                <a:lnTo>
                  <a:pt x="3962400" y="0"/>
                </a:lnTo>
                <a:close/>
              </a:path>
              <a:path w="13563600" h="38100">
                <a:moveTo>
                  <a:pt x="4229100" y="0"/>
                </a:moveTo>
                <a:lnTo>
                  <a:pt x="4000500" y="0"/>
                </a:lnTo>
                <a:lnTo>
                  <a:pt x="4000500" y="38100"/>
                </a:lnTo>
                <a:lnTo>
                  <a:pt x="4229100" y="38100"/>
                </a:lnTo>
                <a:lnTo>
                  <a:pt x="4229100" y="0"/>
                </a:lnTo>
                <a:close/>
              </a:path>
              <a:path w="13563600" h="38100">
                <a:moveTo>
                  <a:pt x="4495800" y="0"/>
                </a:moveTo>
                <a:lnTo>
                  <a:pt x="4267200" y="0"/>
                </a:lnTo>
                <a:lnTo>
                  <a:pt x="4267200" y="38100"/>
                </a:lnTo>
                <a:lnTo>
                  <a:pt x="4495800" y="38100"/>
                </a:lnTo>
                <a:lnTo>
                  <a:pt x="4495800" y="0"/>
                </a:lnTo>
                <a:close/>
              </a:path>
              <a:path w="13563600" h="38100">
                <a:moveTo>
                  <a:pt x="4762500" y="0"/>
                </a:moveTo>
                <a:lnTo>
                  <a:pt x="4533900" y="0"/>
                </a:lnTo>
                <a:lnTo>
                  <a:pt x="4533900" y="38100"/>
                </a:lnTo>
                <a:lnTo>
                  <a:pt x="4762500" y="38100"/>
                </a:lnTo>
                <a:lnTo>
                  <a:pt x="4762500" y="0"/>
                </a:lnTo>
                <a:close/>
              </a:path>
              <a:path w="13563600" h="38100">
                <a:moveTo>
                  <a:pt x="5029200" y="0"/>
                </a:moveTo>
                <a:lnTo>
                  <a:pt x="4800600" y="0"/>
                </a:lnTo>
                <a:lnTo>
                  <a:pt x="4800600" y="38100"/>
                </a:lnTo>
                <a:lnTo>
                  <a:pt x="5029200" y="38100"/>
                </a:lnTo>
                <a:lnTo>
                  <a:pt x="5029200" y="0"/>
                </a:lnTo>
                <a:close/>
              </a:path>
              <a:path w="13563600" h="38100">
                <a:moveTo>
                  <a:pt x="5295900" y="0"/>
                </a:moveTo>
                <a:lnTo>
                  <a:pt x="5067300" y="0"/>
                </a:lnTo>
                <a:lnTo>
                  <a:pt x="5067300" y="38100"/>
                </a:lnTo>
                <a:lnTo>
                  <a:pt x="5295900" y="38100"/>
                </a:lnTo>
                <a:lnTo>
                  <a:pt x="5295900" y="0"/>
                </a:lnTo>
                <a:close/>
              </a:path>
              <a:path w="13563600" h="38100">
                <a:moveTo>
                  <a:pt x="5562600" y="0"/>
                </a:moveTo>
                <a:lnTo>
                  <a:pt x="5334000" y="0"/>
                </a:lnTo>
                <a:lnTo>
                  <a:pt x="5334000" y="38100"/>
                </a:lnTo>
                <a:lnTo>
                  <a:pt x="5562600" y="38100"/>
                </a:lnTo>
                <a:lnTo>
                  <a:pt x="5562600" y="0"/>
                </a:lnTo>
                <a:close/>
              </a:path>
              <a:path w="13563600" h="38100">
                <a:moveTo>
                  <a:pt x="5829300" y="0"/>
                </a:moveTo>
                <a:lnTo>
                  <a:pt x="5600700" y="0"/>
                </a:lnTo>
                <a:lnTo>
                  <a:pt x="5600700" y="38100"/>
                </a:lnTo>
                <a:lnTo>
                  <a:pt x="5829300" y="38100"/>
                </a:lnTo>
                <a:lnTo>
                  <a:pt x="5829300" y="0"/>
                </a:lnTo>
                <a:close/>
              </a:path>
              <a:path w="13563600" h="38100">
                <a:moveTo>
                  <a:pt x="6096000" y="0"/>
                </a:moveTo>
                <a:lnTo>
                  <a:pt x="5867400" y="0"/>
                </a:lnTo>
                <a:lnTo>
                  <a:pt x="5867400" y="38100"/>
                </a:lnTo>
                <a:lnTo>
                  <a:pt x="6096000" y="38100"/>
                </a:lnTo>
                <a:lnTo>
                  <a:pt x="6096000" y="0"/>
                </a:lnTo>
                <a:close/>
              </a:path>
              <a:path w="13563600" h="38100">
                <a:moveTo>
                  <a:pt x="6362700" y="0"/>
                </a:moveTo>
                <a:lnTo>
                  <a:pt x="6134100" y="0"/>
                </a:lnTo>
                <a:lnTo>
                  <a:pt x="6134100" y="38100"/>
                </a:lnTo>
                <a:lnTo>
                  <a:pt x="6362700" y="38100"/>
                </a:lnTo>
                <a:lnTo>
                  <a:pt x="6362700" y="0"/>
                </a:lnTo>
                <a:close/>
              </a:path>
              <a:path w="13563600" h="38100">
                <a:moveTo>
                  <a:pt x="6629400" y="0"/>
                </a:moveTo>
                <a:lnTo>
                  <a:pt x="6400800" y="0"/>
                </a:lnTo>
                <a:lnTo>
                  <a:pt x="6400800" y="38100"/>
                </a:lnTo>
                <a:lnTo>
                  <a:pt x="6629400" y="38100"/>
                </a:lnTo>
                <a:lnTo>
                  <a:pt x="6629400" y="0"/>
                </a:lnTo>
                <a:close/>
              </a:path>
              <a:path w="13563600" h="38100">
                <a:moveTo>
                  <a:pt x="6896100" y="0"/>
                </a:moveTo>
                <a:lnTo>
                  <a:pt x="6667500" y="0"/>
                </a:lnTo>
                <a:lnTo>
                  <a:pt x="6667500" y="38100"/>
                </a:lnTo>
                <a:lnTo>
                  <a:pt x="6896100" y="38100"/>
                </a:lnTo>
                <a:lnTo>
                  <a:pt x="6896100" y="0"/>
                </a:lnTo>
                <a:close/>
              </a:path>
              <a:path w="13563600" h="38100">
                <a:moveTo>
                  <a:pt x="7162800" y="0"/>
                </a:moveTo>
                <a:lnTo>
                  <a:pt x="6934200" y="0"/>
                </a:lnTo>
                <a:lnTo>
                  <a:pt x="6934200" y="38100"/>
                </a:lnTo>
                <a:lnTo>
                  <a:pt x="7162800" y="38100"/>
                </a:lnTo>
                <a:lnTo>
                  <a:pt x="7162800" y="0"/>
                </a:lnTo>
                <a:close/>
              </a:path>
              <a:path w="13563600" h="38100">
                <a:moveTo>
                  <a:pt x="7429500" y="0"/>
                </a:moveTo>
                <a:lnTo>
                  <a:pt x="7200900" y="0"/>
                </a:lnTo>
                <a:lnTo>
                  <a:pt x="7200900" y="38100"/>
                </a:lnTo>
                <a:lnTo>
                  <a:pt x="7429500" y="38100"/>
                </a:lnTo>
                <a:lnTo>
                  <a:pt x="7429500" y="0"/>
                </a:lnTo>
                <a:close/>
              </a:path>
              <a:path w="13563600" h="38100">
                <a:moveTo>
                  <a:pt x="7696200" y="0"/>
                </a:moveTo>
                <a:lnTo>
                  <a:pt x="7467600" y="0"/>
                </a:lnTo>
                <a:lnTo>
                  <a:pt x="7467600" y="38100"/>
                </a:lnTo>
                <a:lnTo>
                  <a:pt x="7696200" y="38100"/>
                </a:lnTo>
                <a:lnTo>
                  <a:pt x="7696200" y="0"/>
                </a:lnTo>
                <a:close/>
              </a:path>
              <a:path w="13563600" h="38100">
                <a:moveTo>
                  <a:pt x="7962900" y="0"/>
                </a:moveTo>
                <a:lnTo>
                  <a:pt x="7734300" y="0"/>
                </a:lnTo>
                <a:lnTo>
                  <a:pt x="7734300" y="38100"/>
                </a:lnTo>
                <a:lnTo>
                  <a:pt x="7962900" y="38100"/>
                </a:lnTo>
                <a:lnTo>
                  <a:pt x="7962900" y="0"/>
                </a:lnTo>
                <a:close/>
              </a:path>
              <a:path w="13563600" h="38100">
                <a:moveTo>
                  <a:pt x="8229600" y="0"/>
                </a:moveTo>
                <a:lnTo>
                  <a:pt x="8001000" y="0"/>
                </a:lnTo>
                <a:lnTo>
                  <a:pt x="8001000" y="38100"/>
                </a:lnTo>
                <a:lnTo>
                  <a:pt x="8229600" y="38100"/>
                </a:lnTo>
                <a:lnTo>
                  <a:pt x="8229600" y="0"/>
                </a:lnTo>
                <a:close/>
              </a:path>
              <a:path w="13563600" h="38100">
                <a:moveTo>
                  <a:pt x="8496300" y="0"/>
                </a:moveTo>
                <a:lnTo>
                  <a:pt x="8267700" y="0"/>
                </a:lnTo>
                <a:lnTo>
                  <a:pt x="8267700" y="38100"/>
                </a:lnTo>
                <a:lnTo>
                  <a:pt x="8496300" y="38100"/>
                </a:lnTo>
                <a:lnTo>
                  <a:pt x="8496300" y="0"/>
                </a:lnTo>
                <a:close/>
              </a:path>
              <a:path w="13563600" h="38100">
                <a:moveTo>
                  <a:pt x="8763000" y="0"/>
                </a:moveTo>
                <a:lnTo>
                  <a:pt x="8534400" y="0"/>
                </a:lnTo>
                <a:lnTo>
                  <a:pt x="8534400" y="38100"/>
                </a:lnTo>
                <a:lnTo>
                  <a:pt x="8763000" y="38100"/>
                </a:lnTo>
                <a:lnTo>
                  <a:pt x="8763000" y="0"/>
                </a:lnTo>
                <a:close/>
              </a:path>
              <a:path w="13563600" h="38100">
                <a:moveTo>
                  <a:pt x="9029700" y="0"/>
                </a:moveTo>
                <a:lnTo>
                  <a:pt x="8801100" y="0"/>
                </a:lnTo>
                <a:lnTo>
                  <a:pt x="8801100" y="38100"/>
                </a:lnTo>
                <a:lnTo>
                  <a:pt x="9029700" y="38100"/>
                </a:lnTo>
                <a:lnTo>
                  <a:pt x="9029700" y="0"/>
                </a:lnTo>
                <a:close/>
              </a:path>
              <a:path w="13563600" h="38100">
                <a:moveTo>
                  <a:pt x="9296400" y="0"/>
                </a:moveTo>
                <a:lnTo>
                  <a:pt x="9067800" y="0"/>
                </a:lnTo>
                <a:lnTo>
                  <a:pt x="9067800" y="38100"/>
                </a:lnTo>
                <a:lnTo>
                  <a:pt x="9296400" y="38100"/>
                </a:lnTo>
                <a:lnTo>
                  <a:pt x="9296400" y="0"/>
                </a:lnTo>
                <a:close/>
              </a:path>
              <a:path w="13563600" h="38100">
                <a:moveTo>
                  <a:pt x="9563100" y="0"/>
                </a:moveTo>
                <a:lnTo>
                  <a:pt x="9334500" y="0"/>
                </a:lnTo>
                <a:lnTo>
                  <a:pt x="9334500" y="38100"/>
                </a:lnTo>
                <a:lnTo>
                  <a:pt x="9563100" y="38100"/>
                </a:lnTo>
                <a:lnTo>
                  <a:pt x="9563100" y="0"/>
                </a:lnTo>
                <a:close/>
              </a:path>
              <a:path w="13563600" h="38100">
                <a:moveTo>
                  <a:pt x="9829800" y="0"/>
                </a:moveTo>
                <a:lnTo>
                  <a:pt x="9601200" y="0"/>
                </a:lnTo>
                <a:lnTo>
                  <a:pt x="9601200" y="38100"/>
                </a:lnTo>
                <a:lnTo>
                  <a:pt x="9829800" y="38100"/>
                </a:lnTo>
                <a:lnTo>
                  <a:pt x="9829800" y="0"/>
                </a:lnTo>
                <a:close/>
              </a:path>
              <a:path w="13563600" h="38100">
                <a:moveTo>
                  <a:pt x="10096500" y="0"/>
                </a:moveTo>
                <a:lnTo>
                  <a:pt x="9867900" y="0"/>
                </a:lnTo>
                <a:lnTo>
                  <a:pt x="9867900" y="38100"/>
                </a:lnTo>
                <a:lnTo>
                  <a:pt x="10096500" y="38100"/>
                </a:lnTo>
                <a:lnTo>
                  <a:pt x="10096500" y="0"/>
                </a:lnTo>
                <a:close/>
              </a:path>
              <a:path w="13563600" h="38100">
                <a:moveTo>
                  <a:pt x="10363200" y="0"/>
                </a:moveTo>
                <a:lnTo>
                  <a:pt x="10134600" y="0"/>
                </a:lnTo>
                <a:lnTo>
                  <a:pt x="10134600" y="38100"/>
                </a:lnTo>
                <a:lnTo>
                  <a:pt x="10363200" y="38100"/>
                </a:lnTo>
                <a:lnTo>
                  <a:pt x="10363200" y="0"/>
                </a:lnTo>
                <a:close/>
              </a:path>
              <a:path w="13563600" h="38100">
                <a:moveTo>
                  <a:pt x="10629900" y="0"/>
                </a:moveTo>
                <a:lnTo>
                  <a:pt x="10401300" y="0"/>
                </a:lnTo>
                <a:lnTo>
                  <a:pt x="10401300" y="38100"/>
                </a:lnTo>
                <a:lnTo>
                  <a:pt x="10629900" y="38100"/>
                </a:lnTo>
                <a:lnTo>
                  <a:pt x="10629900" y="0"/>
                </a:lnTo>
                <a:close/>
              </a:path>
              <a:path w="13563600" h="38100">
                <a:moveTo>
                  <a:pt x="10896600" y="0"/>
                </a:moveTo>
                <a:lnTo>
                  <a:pt x="10668000" y="0"/>
                </a:lnTo>
                <a:lnTo>
                  <a:pt x="10668000" y="38100"/>
                </a:lnTo>
                <a:lnTo>
                  <a:pt x="10896600" y="38100"/>
                </a:lnTo>
                <a:lnTo>
                  <a:pt x="10896600" y="0"/>
                </a:lnTo>
                <a:close/>
              </a:path>
              <a:path w="13563600" h="38100">
                <a:moveTo>
                  <a:pt x="11163300" y="0"/>
                </a:moveTo>
                <a:lnTo>
                  <a:pt x="10934700" y="0"/>
                </a:lnTo>
                <a:lnTo>
                  <a:pt x="10934700" y="38100"/>
                </a:lnTo>
                <a:lnTo>
                  <a:pt x="11163300" y="38100"/>
                </a:lnTo>
                <a:lnTo>
                  <a:pt x="11163300" y="0"/>
                </a:lnTo>
                <a:close/>
              </a:path>
              <a:path w="13563600" h="38100">
                <a:moveTo>
                  <a:pt x="11430000" y="0"/>
                </a:moveTo>
                <a:lnTo>
                  <a:pt x="11201400" y="0"/>
                </a:lnTo>
                <a:lnTo>
                  <a:pt x="11201400" y="38100"/>
                </a:lnTo>
                <a:lnTo>
                  <a:pt x="11430000" y="38100"/>
                </a:lnTo>
                <a:lnTo>
                  <a:pt x="11430000" y="0"/>
                </a:lnTo>
                <a:close/>
              </a:path>
              <a:path w="13563600" h="38100">
                <a:moveTo>
                  <a:pt x="11696700" y="0"/>
                </a:moveTo>
                <a:lnTo>
                  <a:pt x="11468100" y="0"/>
                </a:lnTo>
                <a:lnTo>
                  <a:pt x="11468100" y="38100"/>
                </a:lnTo>
                <a:lnTo>
                  <a:pt x="11696700" y="38100"/>
                </a:lnTo>
                <a:lnTo>
                  <a:pt x="11696700" y="0"/>
                </a:lnTo>
                <a:close/>
              </a:path>
              <a:path w="13563600" h="38100">
                <a:moveTo>
                  <a:pt x="11963400" y="0"/>
                </a:moveTo>
                <a:lnTo>
                  <a:pt x="11734800" y="0"/>
                </a:lnTo>
                <a:lnTo>
                  <a:pt x="11734800" y="38100"/>
                </a:lnTo>
                <a:lnTo>
                  <a:pt x="11963400" y="38100"/>
                </a:lnTo>
                <a:lnTo>
                  <a:pt x="11963400" y="0"/>
                </a:lnTo>
                <a:close/>
              </a:path>
              <a:path w="13563600" h="38100">
                <a:moveTo>
                  <a:pt x="12230100" y="0"/>
                </a:moveTo>
                <a:lnTo>
                  <a:pt x="12001500" y="0"/>
                </a:lnTo>
                <a:lnTo>
                  <a:pt x="12001500" y="38100"/>
                </a:lnTo>
                <a:lnTo>
                  <a:pt x="12230100" y="38100"/>
                </a:lnTo>
                <a:lnTo>
                  <a:pt x="12230100" y="0"/>
                </a:lnTo>
                <a:close/>
              </a:path>
              <a:path w="13563600" h="38100">
                <a:moveTo>
                  <a:pt x="12496800" y="0"/>
                </a:moveTo>
                <a:lnTo>
                  <a:pt x="12268200" y="0"/>
                </a:lnTo>
                <a:lnTo>
                  <a:pt x="12268200" y="38100"/>
                </a:lnTo>
                <a:lnTo>
                  <a:pt x="12496800" y="38100"/>
                </a:lnTo>
                <a:lnTo>
                  <a:pt x="12496800" y="0"/>
                </a:lnTo>
                <a:close/>
              </a:path>
              <a:path w="13563600" h="38100">
                <a:moveTo>
                  <a:pt x="12763500" y="0"/>
                </a:moveTo>
                <a:lnTo>
                  <a:pt x="12534900" y="0"/>
                </a:lnTo>
                <a:lnTo>
                  <a:pt x="12534900" y="38100"/>
                </a:lnTo>
                <a:lnTo>
                  <a:pt x="12763500" y="38100"/>
                </a:lnTo>
                <a:lnTo>
                  <a:pt x="12763500" y="0"/>
                </a:lnTo>
                <a:close/>
              </a:path>
              <a:path w="13563600" h="38100">
                <a:moveTo>
                  <a:pt x="13030200" y="0"/>
                </a:moveTo>
                <a:lnTo>
                  <a:pt x="12801600" y="0"/>
                </a:lnTo>
                <a:lnTo>
                  <a:pt x="12801600" y="38100"/>
                </a:lnTo>
                <a:lnTo>
                  <a:pt x="13030200" y="38100"/>
                </a:lnTo>
                <a:lnTo>
                  <a:pt x="13030200" y="0"/>
                </a:lnTo>
                <a:close/>
              </a:path>
              <a:path w="13563600" h="38100">
                <a:moveTo>
                  <a:pt x="13296900" y="0"/>
                </a:moveTo>
                <a:lnTo>
                  <a:pt x="13068300" y="0"/>
                </a:lnTo>
                <a:lnTo>
                  <a:pt x="13068300" y="38100"/>
                </a:lnTo>
                <a:lnTo>
                  <a:pt x="13296900" y="38100"/>
                </a:lnTo>
                <a:lnTo>
                  <a:pt x="13296900" y="0"/>
                </a:lnTo>
                <a:close/>
              </a:path>
              <a:path w="13563600" h="38100">
                <a:moveTo>
                  <a:pt x="13563600" y="0"/>
                </a:moveTo>
                <a:lnTo>
                  <a:pt x="13335000" y="0"/>
                </a:lnTo>
                <a:lnTo>
                  <a:pt x="13335000" y="38100"/>
                </a:lnTo>
                <a:lnTo>
                  <a:pt x="13563600" y="38100"/>
                </a:lnTo>
                <a:lnTo>
                  <a:pt x="13563600" y="0"/>
                </a:lnTo>
                <a:close/>
              </a:path>
            </a:pathLst>
          </a:custGeom>
          <a:solidFill>
            <a:srgbClr val="C1CD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41144" y="1170762"/>
            <a:ext cx="140985" cy="87615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205839" y="1296478"/>
            <a:ext cx="15876905" cy="7818755"/>
          </a:xfrm>
          <a:custGeom>
            <a:avLst/>
            <a:gdLst/>
            <a:ahLst/>
            <a:cxnLst/>
            <a:rect l="l" t="t" r="r" b="b"/>
            <a:pathLst>
              <a:path w="15876905" h="7818755">
                <a:moveTo>
                  <a:pt x="38100" y="5950432"/>
                </a:moveTo>
                <a:lnTo>
                  <a:pt x="0" y="5950432"/>
                </a:lnTo>
                <a:lnTo>
                  <a:pt x="0" y="6179032"/>
                </a:lnTo>
                <a:lnTo>
                  <a:pt x="38100" y="6179032"/>
                </a:lnTo>
                <a:lnTo>
                  <a:pt x="38100" y="5950432"/>
                </a:lnTo>
                <a:close/>
              </a:path>
              <a:path w="15876905" h="7818755">
                <a:moveTo>
                  <a:pt x="38100" y="5683732"/>
                </a:moveTo>
                <a:lnTo>
                  <a:pt x="0" y="5683732"/>
                </a:lnTo>
                <a:lnTo>
                  <a:pt x="0" y="5912332"/>
                </a:lnTo>
                <a:lnTo>
                  <a:pt x="38100" y="5912332"/>
                </a:lnTo>
                <a:lnTo>
                  <a:pt x="38100" y="5683732"/>
                </a:lnTo>
                <a:close/>
              </a:path>
              <a:path w="15876905" h="7818755">
                <a:moveTo>
                  <a:pt x="38100" y="5417032"/>
                </a:moveTo>
                <a:lnTo>
                  <a:pt x="0" y="5417032"/>
                </a:lnTo>
                <a:lnTo>
                  <a:pt x="0" y="5645632"/>
                </a:lnTo>
                <a:lnTo>
                  <a:pt x="38100" y="5645632"/>
                </a:lnTo>
                <a:lnTo>
                  <a:pt x="38100" y="5417032"/>
                </a:lnTo>
                <a:close/>
              </a:path>
              <a:path w="15876905" h="7818755">
                <a:moveTo>
                  <a:pt x="38100" y="5150332"/>
                </a:moveTo>
                <a:lnTo>
                  <a:pt x="0" y="5150332"/>
                </a:lnTo>
                <a:lnTo>
                  <a:pt x="0" y="5378932"/>
                </a:lnTo>
                <a:lnTo>
                  <a:pt x="38100" y="5378932"/>
                </a:lnTo>
                <a:lnTo>
                  <a:pt x="38100" y="5150332"/>
                </a:lnTo>
                <a:close/>
              </a:path>
              <a:path w="15876905" h="7818755">
                <a:moveTo>
                  <a:pt x="2359901" y="7781531"/>
                </a:moveTo>
                <a:lnTo>
                  <a:pt x="2131301" y="7781531"/>
                </a:lnTo>
                <a:lnTo>
                  <a:pt x="2131301" y="7818145"/>
                </a:lnTo>
                <a:lnTo>
                  <a:pt x="2359901" y="7818145"/>
                </a:lnTo>
                <a:lnTo>
                  <a:pt x="2359901" y="7781531"/>
                </a:lnTo>
                <a:close/>
              </a:path>
              <a:path w="15876905" h="7818755">
                <a:moveTo>
                  <a:pt x="2626601" y="7781531"/>
                </a:moveTo>
                <a:lnTo>
                  <a:pt x="2398001" y="7781531"/>
                </a:lnTo>
                <a:lnTo>
                  <a:pt x="2398001" y="7818145"/>
                </a:lnTo>
                <a:lnTo>
                  <a:pt x="2626601" y="7818145"/>
                </a:lnTo>
                <a:lnTo>
                  <a:pt x="2626601" y="7781531"/>
                </a:lnTo>
                <a:close/>
              </a:path>
              <a:path w="15876905" h="7818755">
                <a:moveTo>
                  <a:pt x="2893301" y="7781531"/>
                </a:moveTo>
                <a:lnTo>
                  <a:pt x="2664701" y="7781531"/>
                </a:lnTo>
                <a:lnTo>
                  <a:pt x="2664701" y="7818145"/>
                </a:lnTo>
                <a:lnTo>
                  <a:pt x="2893301" y="7818145"/>
                </a:lnTo>
                <a:lnTo>
                  <a:pt x="2893301" y="7781531"/>
                </a:lnTo>
                <a:close/>
              </a:path>
              <a:path w="15876905" h="7818755">
                <a:moveTo>
                  <a:pt x="3160001" y="7781531"/>
                </a:moveTo>
                <a:lnTo>
                  <a:pt x="2931401" y="7781531"/>
                </a:lnTo>
                <a:lnTo>
                  <a:pt x="2931401" y="7818145"/>
                </a:lnTo>
                <a:lnTo>
                  <a:pt x="3160001" y="7818145"/>
                </a:lnTo>
                <a:lnTo>
                  <a:pt x="3160001" y="7781531"/>
                </a:lnTo>
                <a:close/>
              </a:path>
              <a:path w="15876905" h="7818755">
                <a:moveTo>
                  <a:pt x="3426701" y="7781531"/>
                </a:moveTo>
                <a:lnTo>
                  <a:pt x="3198101" y="7781531"/>
                </a:lnTo>
                <a:lnTo>
                  <a:pt x="3198101" y="7818145"/>
                </a:lnTo>
                <a:lnTo>
                  <a:pt x="3426701" y="7818145"/>
                </a:lnTo>
                <a:lnTo>
                  <a:pt x="3426701" y="7781531"/>
                </a:lnTo>
                <a:close/>
              </a:path>
              <a:path w="15876905" h="7818755">
                <a:moveTo>
                  <a:pt x="3693401" y="7781531"/>
                </a:moveTo>
                <a:lnTo>
                  <a:pt x="3464801" y="7781531"/>
                </a:lnTo>
                <a:lnTo>
                  <a:pt x="3464801" y="7818145"/>
                </a:lnTo>
                <a:lnTo>
                  <a:pt x="3693401" y="7818145"/>
                </a:lnTo>
                <a:lnTo>
                  <a:pt x="3693401" y="7781531"/>
                </a:lnTo>
                <a:close/>
              </a:path>
              <a:path w="15876905" h="7818755">
                <a:moveTo>
                  <a:pt x="3960101" y="7781531"/>
                </a:moveTo>
                <a:lnTo>
                  <a:pt x="3731501" y="7781531"/>
                </a:lnTo>
                <a:lnTo>
                  <a:pt x="3731501" y="7818145"/>
                </a:lnTo>
                <a:lnTo>
                  <a:pt x="3960101" y="7818145"/>
                </a:lnTo>
                <a:lnTo>
                  <a:pt x="3960101" y="7781531"/>
                </a:lnTo>
                <a:close/>
              </a:path>
              <a:path w="15876905" h="7818755">
                <a:moveTo>
                  <a:pt x="4226801" y="7781531"/>
                </a:moveTo>
                <a:lnTo>
                  <a:pt x="3998201" y="7781531"/>
                </a:lnTo>
                <a:lnTo>
                  <a:pt x="3998201" y="7818145"/>
                </a:lnTo>
                <a:lnTo>
                  <a:pt x="4226801" y="7818145"/>
                </a:lnTo>
                <a:lnTo>
                  <a:pt x="4226801" y="7781531"/>
                </a:lnTo>
                <a:close/>
              </a:path>
              <a:path w="15876905" h="7818755">
                <a:moveTo>
                  <a:pt x="4493501" y="7781531"/>
                </a:moveTo>
                <a:lnTo>
                  <a:pt x="4264901" y="7781531"/>
                </a:lnTo>
                <a:lnTo>
                  <a:pt x="4264901" y="7818145"/>
                </a:lnTo>
                <a:lnTo>
                  <a:pt x="4493501" y="7818145"/>
                </a:lnTo>
                <a:lnTo>
                  <a:pt x="4493501" y="7781531"/>
                </a:lnTo>
                <a:close/>
              </a:path>
              <a:path w="15876905" h="7818755">
                <a:moveTo>
                  <a:pt x="4760201" y="7781531"/>
                </a:moveTo>
                <a:lnTo>
                  <a:pt x="4531601" y="7781531"/>
                </a:lnTo>
                <a:lnTo>
                  <a:pt x="4531601" y="7818145"/>
                </a:lnTo>
                <a:lnTo>
                  <a:pt x="4760201" y="7818145"/>
                </a:lnTo>
                <a:lnTo>
                  <a:pt x="4760201" y="7781531"/>
                </a:lnTo>
                <a:close/>
              </a:path>
              <a:path w="15876905" h="7818755">
                <a:moveTo>
                  <a:pt x="5026901" y="7781531"/>
                </a:moveTo>
                <a:lnTo>
                  <a:pt x="4798301" y="7781531"/>
                </a:lnTo>
                <a:lnTo>
                  <a:pt x="4798301" y="7818145"/>
                </a:lnTo>
                <a:lnTo>
                  <a:pt x="5026901" y="7818145"/>
                </a:lnTo>
                <a:lnTo>
                  <a:pt x="5026901" y="7781531"/>
                </a:lnTo>
                <a:close/>
              </a:path>
              <a:path w="15876905" h="7818755">
                <a:moveTo>
                  <a:pt x="5293601" y="7781531"/>
                </a:moveTo>
                <a:lnTo>
                  <a:pt x="5065001" y="7781531"/>
                </a:lnTo>
                <a:lnTo>
                  <a:pt x="5065001" y="7818145"/>
                </a:lnTo>
                <a:lnTo>
                  <a:pt x="5293601" y="7818145"/>
                </a:lnTo>
                <a:lnTo>
                  <a:pt x="5293601" y="7781531"/>
                </a:lnTo>
                <a:close/>
              </a:path>
              <a:path w="15876905" h="7818755">
                <a:moveTo>
                  <a:pt x="5560301" y="7781531"/>
                </a:moveTo>
                <a:lnTo>
                  <a:pt x="5331701" y="7781531"/>
                </a:lnTo>
                <a:lnTo>
                  <a:pt x="5331701" y="7818145"/>
                </a:lnTo>
                <a:lnTo>
                  <a:pt x="5560301" y="7818145"/>
                </a:lnTo>
                <a:lnTo>
                  <a:pt x="5560301" y="7781531"/>
                </a:lnTo>
                <a:close/>
              </a:path>
              <a:path w="15876905" h="7818755">
                <a:moveTo>
                  <a:pt x="5827001" y="7781531"/>
                </a:moveTo>
                <a:lnTo>
                  <a:pt x="5598401" y="7781531"/>
                </a:lnTo>
                <a:lnTo>
                  <a:pt x="5598401" y="7818145"/>
                </a:lnTo>
                <a:lnTo>
                  <a:pt x="5827001" y="7818145"/>
                </a:lnTo>
                <a:lnTo>
                  <a:pt x="5827001" y="7781531"/>
                </a:lnTo>
                <a:close/>
              </a:path>
              <a:path w="15876905" h="7818755">
                <a:moveTo>
                  <a:pt x="6093701" y="7781531"/>
                </a:moveTo>
                <a:lnTo>
                  <a:pt x="5865101" y="7781531"/>
                </a:lnTo>
                <a:lnTo>
                  <a:pt x="5865101" y="7818145"/>
                </a:lnTo>
                <a:lnTo>
                  <a:pt x="6093701" y="7818145"/>
                </a:lnTo>
                <a:lnTo>
                  <a:pt x="6093701" y="7781531"/>
                </a:lnTo>
                <a:close/>
              </a:path>
              <a:path w="15876905" h="7818755">
                <a:moveTo>
                  <a:pt x="6360401" y="7781531"/>
                </a:moveTo>
                <a:lnTo>
                  <a:pt x="6131801" y="7781531"/>
                </a:lnTo>
                <a:lnTo>
                  <a:pt x="6131801" y="7818145"/>
                </a:lnTo>
                <a:lnTo>
                  <a:pt x="6360401" y="7818145"/>
                </a:lnTo>
                <a:lnTo>
                  <a:pt x="6360401" y="7781531"/>
                </a:lnTo>
                <a:close/>
              </a:path>
              <a:path w="15876905" h="7818755">
                <a:moveTo>
                  <a:pt x="6627101" y="7781531"/>
                </a:moveTo>
                <a:lnTo>
                  <a:pt x="6398501" y="7781531"/>
                </a:lnTo>
                <a:lnTo>
                  <a:pt x="6398501" y="7818145"/>
                </a:lnTo>
                <a:lnTo>
                  <a:pt x="6627101" y="7818145"/>
                </a:lnTo>
                <a:lnTo>
                  <a:pt x="6627101" y="7781531"/>
                </a:lnTo>
                <a:close/>
              </a:path>
              <a:path w="15876905" h="7818755">
                <a:moveTo>
                  <a:pt x="6893801" y="7781531"/>
                </a:moveTo>
                <a:lnTo>
                  <a:pt x="6665201" y="7781531"/>
                </a:lnTo>
                <a:lnTo>
                  <a:pt x="6665201" y="7818145"/>
                </a:lnTo>
                <a:lnTo>
                  <a:pt x="6893801" y="7818145"/>
                </a:lnTo>
                <a:lnTo>
                  <a:pt x="6893801" y="7781531"/>
                </a:lnTo>
                <a:close/>
              </a:path>
              <a:path w="15876905" h="7818755">
                <a:moveTo>
                  <a:pt x="7160501" y="7781531"/>
                </a:moveTo>
                <a:lnTo>
                  <a:pt x="6931901" y="7781531"/>
                </a:lnTo>
                <a:lnTo>
                  <a:pt x="6931901" y="7818145"/>
                </a:lnTo>
                <a:lnTo>
                  <a:pt x="7160501" y="7818145"/>
                </a:lnTo>
                <a:lnTo>
                  <a:pt x="7160501" y="7781531"/>
                </a:lnTo>
                <a:close/>
              </a:path>
              <a:path w="15876905" h="7818755">
                <a:moveTo>
                  <a:pt x="7427201" y="7781531"/>
                </a:moveTo>
                <a:lnTo>
                  <a:pt x="7198601" y="7781531"/>
                </a:lnTo>
                <a:lnTo>
                  <a:pt x="7198601" y="7818145"/>
                </a:lnTo>
                <a:lnTo>
                  <a:pt x="7427201" y="7818145"/>
                </a:lnTo>
                <a:lnTo>
                  <a:pt x="7427201" y="7781531"/>
                </a:lnTo>
                <a:close/>
              </a:path>
              <a:path w="15876905" h="7818755">
                <a:moveTo>
                  <a:pt x="7693901" y="7781531"/>
                </a:moveTo>
                <a:lnTo>
                  <a:pt x="7465301" y="7781531"/>
                </a:lnTo>
                <a:lnTo>
                  <a:pt x="7465301" y="7818145"/>
                </a:lnTo>
                <a:lnTo>
                  <a:pt x="7693901" y="7818145"/>
                </a:lnTo>
                <a:lnTo>
                  <a:pt x="7693901" y="7781531"/>
                </a:lnTo>
                <a:close/>
              </a:path>
              <a:path w="15876905" h="7818755">
                <a:moveTo>
                  <a:pt x="7960601" y="7781531"/>
                </a:moveTo>
                <a:lnTo>
                  <a:pt x="7732001" y="7781531"/>
                </a:lnTo>
                <a:lnTo>
                  <a:pt x="7732001" y="7818145"/>
                </a:lnTo>
                <a:lnTo>
                  <a:pt x="7960601" y="7818145"/>
                </a:lnTo>
                <a:lnTo>
                  <a:pt x="7960601" y="7781531"/>
                </a:lnTo>
                <a:close/>
              </a:path>
              <a:path w="15876905" h="7818755">
                <a:moveTo>
                  <a:pt x="8227301" y="7781531"/>
                </a:moveTo>
                <a:lnTo>
                  <a:pt x="7998701" y="7781531"/>
                </a:lnTo>
                <a:lnTo>
                  <a:pt x="7998701" y="7818145"/>
                </a:lnTo>
                <a:lnTo>
                  <a:pt x="8227301" y="7818145"/>
                </a:lnTo>
                <a:lnTo>
                  <a:pt x="8227301" y="7781531"/>
                </a:lnTo>
                <a:close/>
              </a:path>
              <a:path w="15876905" h="7818755">
                <a:moveTo>
                  <a:pt x="8494001" y="7781531"/>
                </a:moveTo>
                <a:lnTo>
                  <a:pt x="8265401" y="7781531"/>
                </a:lnTo>
                <a:lnTo>
                  <a:pt x="8265401" y="7818145"/>
                </a:lnTo>
                <a:lnTo>
                  <a:pt x="8494001" y="7818145"/>
                </a:lnTo>
                <a:lnTo>
                  <a:pt x="8494001" y="7781531"/>
                </a:lnTo>
                <a:close/>
              </a:path>
              <a:path w="15876905" h="7818755">
                <a:moveTo>
                  <a:pt x="8760701" y="7781531"/>
                </a:moveTo>
                <a:lnTo>
                  <a:pt x="8532101" y="7781531"/>
                </a:lnTo>
                <a:lnTo>
                  <a:pt x="8532101" y="7818145"/>
                </a:lnTo>
                <a:lnTo>
                  <a:pt x="8760701" y="7818145"/>
                </a:lnTo>
                <a:lnTo>
                  <a:pt x="8760701" y="7781531"/>
                </a:lnTo>
                <a:close/>
              </a:path>
              <a:path w="15876905" h="7818755">
                <a:moveTo>
                  <a:pt x="9027401" y="7781531"/>
                </a:moveTo>
                <a:lnTo>
                  <a:pt x="8798801" y="7781531"/>
                </a:lnTo>
                <a:lnTo>
                  <a:pt x="8798801" y="7818145"/>
                </a:lnTo>
                <a:lnTo>
                  <a:pt x="9027401" y="7818145"/>
                </a:lnTo>
                <a:lnTo>
                  <a:pt x="9027401" y="7781531"/>
                </a:lnTo>
                <a:close/>
              </a:path>
              <a:path w="15876905" h="7818755">
                <a:moveTo>
                  <a:pt x="9294101" y="7781531"/>
                </a:moveTo>
                <a:lnTo>
                  <a:pt x="9065501" y="7781531"/>
                </a:lnTo>
                <a:lnTo>
                  <a:pt x="9065501" y="7818145"/>
                </a:lnTo>
                <a:lnTo>
                  <a:pt x="9294101" y="7818145"/>
                </a:lnTo>
                <a:lnTo>
                  <a:pt x="9294101" y="7781531"/>
                </a:lnTo>
                <a:close/>
              </a:path>
              <a:path w="15876905" h="7818755">
                <a:moveTo>
                  <a:pt x="9560801" y="7781531"/>
                </a:moveTo>
                <a:lnTo>
                  <a:pt x="9332201" y="7781531"/>
                </a:lnTo>
                <a:lnTo>
                  <a:pt x="9332201" y="7818145"/>
                </a:lnTo>
                <a:lnTo>
                  <a:pt x="9560801" y="7818145"/>
                </a:lnTo>
                <a:lnTo>
                  <a:pt x="9560801" y="7781531"/>
                </a:lnTo>
                <a:close/>
              </a:path>
              <a:path w="15876905" h="7818755">
                <a:moveTo>
                  <a:pt x="9827501" y="7781531"/>
                </a:moveTo>
                <a:lnTo>
                  <a:pt x="9598901" y="7781531"/>
                </a:lnTo>
                <a:lnTo>
                  <a:pt x="9598901" y="7818145"/>
                </a:lnTo>
                <a:lnTo>
                  <a:pt x="9827501" y="7818145"/>
                </a:lnTo>
                <a:lnTo>
                  <a:pt x="9827501" y="7781531"/>
                </a:lnTo>
                <a:close/>
              </a:path>
              <a:path w="15876905" h="7818755">
                <a:moveTo>
                  <a:pt x="10094201" y="7781531"/>
                </a:moveTo>
                <a:lnTo>
                  <a:pt x="9865601" y="7781531"/>
                </a:lnTo>
                <a:lnTo>
                  <a:pt x="9865601" y="7818145"/>
                </a:lnTo>
                <a:lnTo>
                  <a:pt x="10094201" y="7818145"/>
                </a:lnTo>
                <a:lnTo>
                  <a:pt x="10094201" y="7781531"/>
                </a:lnTo>
                <a:close/>
              </a:path>
              <a:path w="15876905" h="7818755">
                <a:moveTo>
                  <a:pt x="10360901" y="7781531"/>
                </a:moveTo>
                <a:lnTo>
                  <a:pt x="10132301" y="7781531"/>
                </a:lnTo>
                <a:lnTo>
                  <a:pt x="10132301" y="7818145"/>
                </a:lnTo>
                <a:lnTo>
                  <a:pt x="10360901" y="7818145"/>
                </a:lnTo>
                <a:lnTo>
                  <a:pt x="10360901" y="7781531"/>
                </a:lnTo>
                <a:close/>
              </a:path>
              <a:path w="15876905" h="7818755">
                <a:moveTo>
                  <a:pt x="10627601" y="7781531"/>
                </a:moveTo>
                <a:lnTo>
                  <a:pt x="10399001" y="7781531"/>
                </a:lnTo>
                <a:lnTo>
                  <a:pt x="10399001" y="7818145"/>
                </a:lnTo>
                <a:lnTo>
                  <a:pt x="10627601" y="7818145"/>
                </a:lnTo>
                <a:lnTo>
                  <a:pt x="10627601" y="7781531"/>
                </a:lnTo>
                <a:close/>
              </a:path>
              <a:path w="15876905" h="7818755">
                <a:moveTo>
                  <a:pt x="10894301" y="7781531"/>
                </a:moveTo>
                <a:lnTo>
                  <a:pt x="10665701" y="7781531"/>
                </a:lnTo>
                <a:lnTo>
                  <a:pt x="10665701" y="7818145"/>
                </a:lnTo>
                <a:lnTo>
                  <a:pt x="10894301" y="7818145"/>
                </a:lnTo>
                <a:lnTo>
                  <a:pt x="10894301" y="7781531"/>
                </a:lnTo>
                <a:close/>
              </a:path>
              <a:path w="15876905" h="7818755">
                <a:moveTo>
                  <a:pt x="11161001" y="7781531"/>
                </a:moveTo>
                <a:lnTo>
                  <a:pt x="10932401" y="7781531"/>
                </a:lnTo>
                <a:lnTo>
                  <a:pt x="10932401" y="7818145"/>
                </a:lnTo>
                <a:lnTo>
                  <a:pt x="11161001" y="7818145"/>
                </a:lnTo>
                <a:lnTo>
                  <a:pt x="11161001" y="7781531"/>
                </a:lnTo>
                <a:close/>
              </a:path>
              <a:path w="15876905" h="7818755">
                <a:moveTo>
                  <a:pt x="11427701" y="7781531"/>
                </a:moveTo>
                <a:lnTo>
                  <a:pt x="11199101" y="7781531"/>
                </a:lnTo>
                <a:lnTo>
                  <a:pt x="11199101" y="7818145"/>
                </a:lnTo>
                <a:lnTo>
                  <a:pt x="11427701" y="7818145"/>
                </a:lnTo>
                <a:lnTo>
                  <a:pt x="11427701" y="7781531"/>
                </a:lnTo>
                <a:close/>
              </a:path>
              <a:path w="15876905" h="7818755">
                <a:moveTo>
                  <a:pt x="11694401" y="7781531"/>
                </a:moveTo>
                <a:lnTo>
                  <a:pt x="11465801" y="7781531"/>
                </a:lnTo>
                <a:lnTo>
                  <a:pt x="11465801" y="7818145"/>
                </a:lnTo>
                <a:lnTo>
                  <a:pt x="11694401" y="7818145"/>
                </a:lnTo>
                <a:lnTo>
                  <a:pt x="11694401" y="7781531"/>
                </a:lnTo>
                <a:close/>
              </a:path>
              <a:path w="15876905" h="7818755">
                <a:moveTo>
                  <a:pt x="11961101" y="7781531"/>
                </a:moveTo>
                <a:lnTo>
                  <a:pt x="11732501" y="7781531"/>
                </a:lnTo>
                <a:lnTo>
                  <a:pt x="11732501" y="7818145"/>
                </a:lnTo>
                <a:lnTo>
                  <a:pt x="11961101" y="7818145"/>
                </a:lnTo>
                <a:lnTo>
                  <a:pt x="11961101" y="7781531"/>
                </a:lnTo>
                <a:close/>
              </a:path>
              <a:path w="15876905" h="7818755">
                <a:moveTo>
                  <a:pt x="12227801" y="7781531"/>
                </a:moveTo>
                <a:lnTo>
                  <a:pt x="11999201" y="7781531"/>
                </a:lnTo>
                <a:lnTo>
                  <a:pt x="11999201" y="7818145"/>
                </a:lnTo>
                <a:lnTo>
                  <a:pt x="12227801" y="7818145"/>
                </a:lnTo>
                <a:lnTo>
                  <a:pt x="12227801" y="7781531"/>
                </a:lnTo>
                <a:close/>
              </a:path>
              <a:path w="15876905" h="7818755">
                <a:moveTo>
                  <a:pt x="12494501" y="7781531"/>
                </a:moveTo>
                <a:lnTo>
                  <a:pt x="12265901" y="7781531"/>
                </a:lnTo>
                <a:lnTo>
                  <a:pt x="12265901" y="7818145"/>
                </a:lnTo>
                <a:lnTo>
                  <a:pt x="12494501" y="7818145"/>
                </a:lnTo>
                <a:lnTo>
                  <a:pt x="12494501" y="7781531"/>
                </a:lnTo>
                <a:close/>
              </a:path>
              <a:path w="15876905" h="7818755">
                <a:moveTo>
                  <a:pt x="12761201" y="7781531"/>
                </a:moveTo>
                <a:lnTo>
                  <a:pt x="12532601" y="7781531"/>
                </a:lnTo>
                <a:lnTo>
                  <a:pt x="12532601" y="7818145"/>
                </a:lnTo>
                <a:lnTo>
                  <a:pt x="12761201" y="7818145"/>
                </a:lnTo>
                <a:lnTo>
                  <a:pt x="12761201" y="7781531"/>
                </a:lnTo>
                <a:close/>
              </a:path>
              <a:path w="15876905" h="7818755">
                <a:moveTo>
                  <a:pt x="13027901" y="7781531"/>
                </a:moveTo>
                <a:lnTo>
                  <a:pt x="12799301" y="7781531"/>
                </a:lnTo>
                <a:lnTo>
                  <a:pt x="12799301" y="7818145"/>
                </a:lnTo>
                <a:lnTo>
                  <a:pt x="13027901" y="7818145"/>
                </a:lnTo>
                <a:lnTo>
                  <a:pt x="13027901" y="7781531"/>
                </a:lnTo>
                <a:close/>
              </a:path>
              <a:path w="15876905" h="7818755">
                <a:moveTo>
                  <a:pt x="13294601" y="7781531"/>
                </a:moveTo>
                <a:lnTo>
                  <a:pt x="13066001" y="7781531"/>
                </a:lnTo>
                <a:lnTo>
                  <a:pt x="13066001" y="7818145"/>
                </a:lnTo>
                <a:lnTo>
                  <a:pt x="13294601" y="7818145"/>
                </a:lnTo>
                <a:lnTo>
                  <a:pt x="13294601" y="7781531"/>
                </a:lnTo>
                <a:close/>
              </a:path>
              <a:path w="15876905" h="7818755">
                <a:moveTo>
                  <a:pt x="13561301" y="7781531"/>
                </a:moveTo>
                <a:lnTo>
                  <a:pt x="13332701" y="7781531"/>
                </a:lnTo>
                <a:lnTo>
                  <a:pt x="13332701" y="7818145"/>
                </a:lnTo>
                <a:lnTo>
                  <a:pt x="13561301" y="7818145"/>
                </a:lnTo>
                <a:lnTo>
                  <a:pt x="13561301" y="7781531"/>
                </a:lnTo>
                <a:close/>
              </a:path>
              <a:path w="15876905" h="7818755">
                <a:moveTo>
                  <a:pt x="13828001" y="7781531"/>
                </a:moveTo>
                <a:lnTo>
                  <a:pt x="13599401" y="7781531"/>
                </a:lnTo>
                <a:lnTo>
                  <a:pt x="13599401" y="7818145"/>
                </a:lnTo>
                <a:lnTo>
                  <a:pt x="13828001" y="7818145"/>
                </a:lnTo>
                <a:lnTo>
                  <a:pt x="13828001" y="7781531"/>
                </a:lnTo>
                <a:close/>
              </a:path>
              <a:path w="15876905" h="7818755">
                <a:moveTo>
                  <a:pt x="15876283" y="5867400"/>
                </a:moveTo>
                <a:lnTo>
                  <a:pt x="15838183" y="5867400"/>
                </a:lnTo>
                <a:lnTo>
                  <a:pt x="15838183" y="6096000"/>
                </a:lnTo>
                <a:lnTo>
                  <a:pt x="15876283" y="6096000"/>
                </a:lnTo>
                <a:lnTo>
                  <a:pt x="15876283" y="5867400"/>
                </a:lnTo>
                <a:close/>
              </a:path>
              <a:path w="15876905" h="7818755">
                <a:moveTo>
                  <a:pt x="15876283" y="5600700"/>
                </a:moveTo>
                <a:lnTo>
                  <a:pt x="15838183" y="5600700"/>
                </a:lnTo>
                <a:lnTo>
                  <a:pt x="15838183" y="5829300"/>
                </a:lnTo>
                <a:lnTo>
                  <a:pt x="15876283" y="5829300"/>
                </a:lnTo>
                <a:lnTo>
                  <a:pt x="15876283" y="5600700"/>
                </a:lnTo>
                <a:close/>
              </a:path>
              <a:path w="15876905" h="7818755">
                <a:moveTo>
                  <a:pt x="15876283" y="5334000"/>
                </a:moveTo>
                <a:lnTo>
                  <a:pt x="15838183" y="5334000"/>
                </a:lnTo>
                <a:lnTo>
                  <a:pt x="15838183" y="5562600"/>
                </a:lnTo>
                <a:lnTo>
                  <a:pt x="15876283" y="5562600"/>
                </a:lnTo>
                <a:lnTo>
                  <a:pt x="15876283" y="5334000"/>
                </a:lnTo>
                <a:close/>
              </a:path>
              <a:path w="15876905" h="7818755">
                <a:moveTo>
                  <a:pt x="15876283" y="5067300"/>
                </a:moveTo>
                <a:lnTo>
                  <a:pt x="15838183" y="5067300"/>
                </a:lnTo>
                <a:lnTo>
                  <a:pt x="15838183" y="5295900"/>
                </a:lnTo>
                <a:lnTo>
                  <a:pt x="15876283" y="5295900"/>
                </a:lnTo>
                <a:lnTo>
                  <a:pt x="15876283" y="5067300"/>
                </a:lnTo>
                <a:close/>
              </a:path>
              <a:path w="15876905" h="7818755">
                <a:moveTo>
                  <a:pt x="15876283" y="4800600"/>
                </a:moveTo>
                <a:lnTo>
                  <a:pt x="15838183" y="4800600"/>
                </a:lnTo>
                <a:lnTo>
                  <a:pt x="15838183" y="5029200"/>
                </a:lnTo>
                <a:lnTo>
                  <a:pt x="15876283" y="5029200"/>
                </a:lnTo>
                <a:lnTo>
                  <a:pt x="15876283" y="4800600"/>
                </a:lnTo>
                <a:close/>
              </a:path>
              <a:path w="15876905" h="7818755">
                <a:moveTo>
                  <a:pt x="15876283" y="4533900"/>
                </a:moveTo>
                <a:lnTo>
                  <a:pt x="15838183" y="4533900"/>
                </a:lnTo>
                <a:lnTo>
                  <a:pt x="15838183" y="4762500"/>
                </a:lnTo>
                <a:lnTo>
                  <a:pt x="15876283" y="4762500"/>
                </a:lnTo>
                <a:lnTo>
                  <a:pt x="15876283" y="4533900"/>
                </a:lnTo>
                <a:close/>
              </a:path>
              <a:path w="15876905" h="7818755">
                <a:moveTo>
                  <a:pt x="15876283" y="4267200"/>
                </a:moveTo>
                <a:lnTo>
                  <a:pt x="15838183" y="4267200"/>
                </a:lnTo>
                <a:lnTo>
                  <a:pt x="15838183" y="4495800"/>
                </a:lnTo>
                <a:lnTo>
                  <a:pt x="15876283" y="4495800"/>
                </a:lnTo>
                <a:lnTo>
                  <a:pt x="15876283" y="4267200"/>
                </a:lnTo>
                <a:close/>
              </a:path>
              <a:path w="15876905" h="7818755">
                <a:moveTo>
                  <a:pt x="15876283" y="4000500"/>
                </a:moveTo>
                <a:lnTo>
                  <a:pt x="15838183" y="4000500"/>
                </a:lnTo>
                <a:lnTo>
                  <a:pt x="15838183" y="4229100"/>
                </a:lnTo>
                <a:lnTo>
                  <a:pt x="15876283" y="4229100"/>
                </a:lnTo>
                <a:lnTo>
                  <a:pt x="15876283" y="4000500"/>
                </a:lnTo>
                <a:close/>
              </a:path>
              <a:path w="15876905" h="7818755">
                <a:moveTo>
                  <a:pt x="15876283" y="3733800"/>
                </a:moveTo>
                <a:lnTo>
                  <a:pt x="15838183" y="3733800"/>
                </a:lnTo>
                <a:lnTo>
                  <a:pt x="15838183" y="3962400"/>
                </a:lnTo>
                <a:lnTo>
                  <a:pt x="15876283" y="3962400"/>
                </a:lnTo>
                <a:lnTo>
                  <a:pt x="15876283" y="3733800"/>
                </a:lnTo>
                <a:close/>
              </a:path>
              <a:path w="15876905" h="7818755">
                <a:moveTo>
                  <a:pt x="15876283" y="3467100"/>
                </a:moveTo>
                <a:lnTo>
                  <a:pt x="15838183" y="3467100"/>
                </a:lnTo>
                <a:lnTo>
                  <a:pt x="15838183" y="3695700"/>
                </a:lnTo>
                <a:lnTo>
                  <a:pt x="15876283" y="3695700"/>
                </a:lnTo>
                <a:lnTo>
                  <a:pt x="15876283" y="3467100"/>
                </a:lnTo>
                <a:close/>
              </a:path>
              <a:path w="15876905" h="7818755">
                <a:moveTo>
                  <a:pt x="15876283" y="3200400"/>
                </a:moveTo>
                <a:lnTo>
                  <a:pt x="15838183" y="3200400"/>
                </a:lnTo>
                <a:lnTo>
                  <a:pt x="15838183" y="3429000"/>
                </a:lnTo>
                <a:lnTo>
                  <a:pt x="15876283" y="3429000"/>
                </a:lnTo>
                <a:lnTo>
                  <a:pt x="15876283" y="3200400"/>
                </a:lnTo>
                <a:close/>
              </a:path>
              <a:path w="15876905" h="7818755">
                <a:moveTo>
                  <a:pt x="15876283" y="2933700"/>
                </a:moveTo>
                <a:lnTo>
                  <a:pt x="15838183" y="2933700"/>
                </a:lnTo>
                <a:lnTo>
                  <a:pt x="15838183" y="3162300"/>
                </a:lnTo>
                <a:lnTo>
                  <a:pt x="15876283" y="3162300"/>
                </a:lnTo>
                <a:lnTo>
                  <a:pt x="15876283" y="2933700"/>
                </a:lnTo>
                <a:close/>
              </a:path>
              <a:path w="15876905" h="7818755">
                <a:moveTo>
                  <a:pt x="15876283" y="2667000"/>
                </a:moveTo>
                <a:lnTo>
                  <a:pt x="15838183" y="2667000"/>
                </a:lnTo>
                <a:lnTo>
                  <a:pt x="15838183" y="2895600"/>
                </a:lnTo>
                <a:lnTo>
                  <a:pt x="15876283" y="2895600"/>
                </a:lnTo>
                <a:lnTo>
                  <a:pt x="15876283" y="2667000"/>
                </a:lnTo>
                <a:close/>
              </a:path>
              <a:path w="15876905" h="7818755">
                <a:moveTo>
                  <a:pt x="15876283" y="2400300"/>
                </a:moveTo>
                <a:lnTo>
                  <a:pt x="15838183" y="2400300"/>
                </a:lnTo>
                <a:lnTo>
                  <a:pt x="15838183" y="2628900"/>
                </a:lnTo>
                <a:lnTo>
                  <a:pt x="15876283" y="2628900"/>
                </a:lnTo>
                <a:lnTo>
                  <a:pt x="15876283" y="2400300"/>
                </a:lnTo>
                <a:close/>
              </a:path>
              <a:path w="15876905" h="7818755">
                <a:moveTo>
                  <a:pt x="15876283" y="2133600"/>
                </a:moveTo>
                <a:lnTo>
                  <a:pt x="15838183" y="2133600"/>
                </a:lnTo>
                <a:lnTo>
                  <a:pt x="15838183" y="2362200"/>
                </a:lnTo>
                <a:lnTo>
                  <a:pt x="15876283" y="2362200"/>
                </a:lnTo>
                <a:lnTo>
                  <a:pt x="15876283" y="2133600"/>
                </a:lnTo>
                <a:close/>
              </a:path>
              <a:path w="15876905" h="7818755">
                <a:moveTo>
                  <a:pt x="15876283" y="1866900"/>
                </a:moveTo>
                <a:lnTo>
                  <a:pt x="15838183" y="1866900"/>
                </a:lnTo>
                <a:lnTo>
                  <a:pt x="15838183" y="2095500"/>
                </a:lnTo>
                <a:lnTo>
                  <a:pt x="15876283" y="2095500"/>
                </a:lnTo>
                <a:lnTo>
                  <a:pt x="15876283" y="1866900"/>
                </a:lnTo>
                <a:close/>
              </a:path>
              <a:path w="15876905" h="7818755">
                <a:moveTo>
                  <a:pt x="15876283" y="1600200"/>
                </a:moveTo>
                <a:lnTo>
                  <a:pt x="15838183" y="1600200"/>
                </a:lnTo>
                <a:lnTo>
                  <a:pt x="15838183" y="1828800"/>
                </a:lnTo>
                <a:lnTo>
                  <a:pt x="15876283" y="1828800"/>
                </a:lnTo>
                <a:lnTo>
                  <a:pt x="15876283" y="1600200"/>
                </a:lnTo>
                <a:close/>
              </a:path>
              <a:path w="15876905" h="7818755">
                <a:moveTo>
                  <a:pt x="15876283" y="1333500"/>
                </a:moveTo>
                <a:lnTo>
                  <a:pt x="15838183" y="1333500"/>
                </a:lnTo>
                <a:lnTo>
                  <a:pt x="15838183" y="1562100"/>
                </a:lnTo>
                <a:lnTo>
                  <a:pt x="15876283" y="1562100"/>
                </a:lnTo>
                <a:lnTo>
                  <a:pt x="15876283" y="1333500"/>
                </a:lnTo>
                <a:close/>
              </a:path>
              <a:path w="15876905" h="7818755">
                <a:moveTo>
                  <a:pt x="15876283" y="1066800"/>
                </a:moveTo>
                <a:lnTo>
                  <a:pt x="15838183" y="1066800"/>
                </a:lnTo>
                <a:lnTo>
                  <a:pt x="15838183" y="1295400"/>
                </a:lnTo>
                <a:lnTo>
                  <a:pt x="15876283" y="1295400"/>
                </a:lnTo>
                <a:lnTo>
                  <a:pt x="15876283" y="1066800"/>
                </a:lnTo>
                <a:close/>
              </a:path>
              <a:path w="15876905" h="7818755">
                <a:moveTo>
                  <a:pt x="15876283" y="800100"/>
                </a:moveTo>
                <a:lnTo>
                  <a:pt x="15838183" y="800100"/>
                </a:lnTo>
                <a:lnTo>
                  <a:pt x="15838183" y="1028700"/>
                </a:lnTo>
                <a:lnTo>
                  <a:pt x="15876283" y="1028700"/>
                </a:lnTo>
                <a:lnTo>
                  <a:pt x="15876283" y="800100"/>
                </a:lnTo>
                <a:close/>
              </a:path>
              <a:path w="15876905" h="7818755">
                <a:moveTo>
                  <a:pt x="15876283" y="533400"/>
                </a:moveTo>
                <a:lnTo>
                  <a:pt x="15838183" y="533400"/>
                </a:lnTo>
                <a:lnTo>
                  <a:pt x="15838183" y="762000"/>
                </a:lnTo>
                <a:lnTo>
                  <a:pt x="15876283" y="762000"/>
                </a:lnTo>
                <a:lnTo>
                  <a:pt x="15876283" y="533400"/>
                </a:lnTo>
                <a:close/>
              </a:path>
              <a:path w="15876905" h="7818755">
                <a:moveTo>
                  <a:pt x="15876283" y="266700"/>
                </a:moveTo>
                <a:lnTo>
                  <a:pt x="15838183" y="266700"/>
                </a:lnTo>
                <a:lnTo>
                  <a:pt x="15838183" y="495300"/>
                </a:lnTo>
                <a:lnTo>
                  <a:pt x="15876283" y="495300"/>
                </a:lnTo>
                <a:lnTo>
                  <a:pt x="15876283" y="266700"/>
                </a:lnTo>
                <a:close/>
              </a:path>
              <a:path w="15876905" h="7818755">
                <a:moveTo>
                  <a:pt x="15876283" y="0"/>
                </a:moveTo>
                <a:lnTo>
                  <a:pt x="15838183" y="0"/>
                </a:lnTo>
                <a:lnTo>
                  <a:pt x="15838183" y="228600"/>
                </a:lnTo>
                <a:lnTo>
                  <a:pt x="15876283" y="228600"/>
                </a:lnTo>
                <a:lnTo>
                  <a:pt x="15876283" y="0"/>
                </a:lnTo>
                <a:close/>
              </a:path>
            </a:pathLst>
          </a:custGeom>
          <a:solidFill>
            <a:srgbClr val="C1CD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05839" y="2446311"/>
            <a:ext cx="38100" cy="4229100"/>
          </a:xfrm>
          <a:custGeom>
            <a:avLst/>
            <a:gdLst/>
            <a:ahLst/>
            <a:cxnLst/>
            <a:rect l="l" t="t" r="r" b="b"/>
            <a:pathLst>
              <a:path w="38100" h="4229100">
                <a:moveTo>
                  <a:pt x="38100" y="4000500"/>
                </a:moveTo>
                <a:lnTo>
                  <a:pt x="0" y="4000500"/>
                </a:lnTo>
                <a:lnTo>
                  <a:pt x="0" y="4229100"/>
                </a:lnTo>
                <a:lnTo>
                  <a:pt x="38100" y="4229100"/>
                </a:lnTo>
                <a:lnTo>
                  <a:pt x="38100" y="4000500"/>
                </a:lnTo>
                <a:close/>
              </a:path>
              <a:path w="38100" h="4229100">
                <a:moveTo>
                  <a:pt x="38100" y="3733800"/>
                </a:moveTo>
                <a:lnTo>
                  <a:pt x="0" y="3733800"/>
                </a:lnTo>
                <a:lnTo>
                  <a:pt x="0" y="3962400"/>
                </a:lnTo>
                <a:lnTo>
                  <a:pt x="38100" y="3962400"/>
                </a:lnTo>
                <a:lnTo>
                  <a:pt x="38100" y="3733800"/>
                </a:lnTo>
                <a:close/>
              </a:path>
              <a:path w="38100" h="4229100">
                <a:moveTo>
                  <a:pt x="38100" y="3467100"/>
                </a:moveTo>
                <a:lnTo>
                  <a:pt x="0" y="3467100"/>
                </a:lnTo>
                <a:lnTo>
                  <a:pt x="0" y="3695700"/>
                </a:lnTo>
                <a:lnTo>
                  <a:pt x="38100" y="3695700"/>
                </a:lnTo>
                <a:lnTo>
                  <a:pt x="38100" y="3467100"/>
                </a:lnTo>
                <a:close/>
              </a:path>
              <a:path w="38100" h="4229100">
                <a:moveTo>
                  <a:pt x="38100" y="3200400"/>
                </a:moveTo>
                <a:lnTo>
                  <a:pt x="0" y="3200400"/>
                </a:lnTo>
                <a:lnTo>
                  <a:pt x="0" y="3429000"/>
                </a:lnTo>
                <a:lnTo>
                  <a:pt x="38100" y="3429000"/>
                </a:lnTo>
                <a:lnTo>
                  <a:pt x="38100" y="3200400"/>
                </a:lnTo>
                <a:close/>
              </a:path>
              <a:path w="38100" h="4229100">
                <a:moveTo>
                  <a:pt x="38100" y="2933700"/>
                </a:moveTo>
                <a:lnTo>
                  <a:pt x="0" y="2933700"/>
                </a:lnTo>
                <a:lnTo>
                  <a:pt x="0" y="3162300"/>
                </a:lnTo>
                <a:lnTo>
                  <a:pt x="38100" y="3162300"/>
                </a:lnTo>
                <a:lnTo>
                  <a:pt x="38100" y="2933700"/>
                </a:lnTo>
                <a:close/>
              </a:path>
              <a:path w="38100" h="4229100">
                <a:moveTo>
                  <a:pt x="38100" y="2667000"/>
                </a:moveTo>
                <a:lnTo>
                  <a:pt x="0" y="2667000"/>
                </a:lnTo>
                <a:lnTo>
                  <a:pt x="0" y="2895600"/>
                </a:lnTo>
                <a:lnTo>
                  <a:pt x="38100" y="2895600"/>
                </a:lnTo>
                <a:lnTo>
                  <a:pt x="38100" y="2667000"/>
                </a:lnTo>
                <a:close/>
              </a:path>
              <a:path w="38100" h="4229100">
                <a:moveTo>
                  <a:pt x="38100" y="2400300"/>
                </a:moveTo>
                <a:lnTo>
                  <a:pt x="0" y="2400300"/>
                </a:lnTo>
                <a:lnTo>
                  <a:pt x="0" y="2628900"/>
                </a:lnTo>
                <a:lnTo>
                  <a:pt x="38100" y="2628900"/>
                </a:lnTo>
                <a:lnTo>
                  <a:pt x="38100" y="2400300"/>
                </a:lnTo>
                <a:close/>
              </a:path>
              <a:path w="38100" h="4229100">
                <a:moveTo>
                  <a:pt x="38100" y="2133600"/>
                </a:moveTo>
                <a:lnTo>
                  <a:pt x="0" y="2133600"/>
                </a:lnTo>
                <a:lnTo>
                  <a:pt x="0" y="2362200"/>
                </a:lnTo>
                <a:lnTo>
                  <a:pt x="38100" y="2362200"/>
                </a:lnTo>
                <a:lnTo>
                  <a:pt x="38100" y="2133600"/>
                </a:lnTo>
                <a:close/>
              </a:path>
              <a:path w="38100" h="4229100">
                <a:moveTo>
                  <a:pt x="38100" y="1866900"/>
                </a:moveTo>
                <a:lnTo>
                  <a:pt x="0" y="1866900"/>
                </a:lnTo>
                <a:lnTo>
                  <a:pt x="0" y="2095500"/>
                </a:lnTo>
                <a:lnTo>
                  <a:pt x="38100" y="2095500"/>
                </a:lnTo>
                <a:lnTo>
                  <a:pt x="38100" y="1866900"/>
                </a:lnTo>
                <a:close/>
              </a:path>
              <a:path w="38100" h="4229100">
                <a:moveTo>
                  <a:pt x="38100" y="1600200"/>
                </a:moveTo>
                <a:lnTo>
                  <a:pt x="0" y="1600200"/>
                </a:lnTo>
                <a:lnTo>
                  <a:pt x="0" y="1828800"/>
                </a:lnTo>
                <a:lnTo>
                  <a:pt x="38100" y="1828800"/>
                </a:lnTo>
                <a:lnTo>
                  <a:pt x="38100" y="1600200"/>
                </a:lnTo>
                <a:close/>
              </a:path>
              <a:path w="38100" h="4229100">
                <a:moveTo>
                  <a:pt x="38100" y="1333500"/>
                </a:moveTo>
                <a:lnTo>
                  <a:pt x="0" y="1333500"/>
                </a:lnTo>
                <a:lnTo>
                  <a:pt x="0" y="1562100"/>
                </a:lnTo>
                <a:lnTo>
                  <a:pt x="38100" y="1562100"/>
                </a:lnTo>
                <a:lnTo>
                  <a:pt x="38100" y="1333500"/>
                </a:lnTo>
                <a:close/>
              </a:path>
              <a:path w="38100" h="4229100">
                <a:moveTo>
                  <a:pt x="38100" y="1066800"/>
                </a:moveTo>
                <a:lnTo>
                  <a:pt x="0" y="1066800"/>
                </a:lnTo>
                <a:lnTo>
                  <a:pt x="0" y="1295400"/>
                </a:lnTo>
                <a:lnTo>
                  <a:pt x="38100" y="1295400"/>
                </a:lnTo>
                <a:lnTo>
                  <a:pt x="38100" y="1066800"/>
                </a:lnTo>
                <a:close/>
              </a:path>
              <a:path w="38100" h="4229100">
                <a:moveTo>
                  <a:pt x="38100" y="800100"/>
                </a:moveTo>
                <a:lnTo>
                  <a:pt x="0" y="800100"/>
                </a:lnTo>
                <a:lnTo>
                  <a:pt x="0" y="1028700"/>
                </a:lnTo>
                <a:lnTo>
                  <a:pt x="38100" y="1028700"/>
                </a:lnTo>
                <a:lnTo>
                  <a:pt x="38100" y="800100"/>
                </a:lnTo>
                <a:close/>
              </a:path>
              <a:path w="38100" h="4229100">
                <a:moveTo>
                  <a:pt x="38100" y="533400"/>
                </a:moveTo>
                <a:lnTo>
                  <a:pt x="0" y="533400"/>
                </a:lnTo>
                <a:lnTo>
                  <a:pt x="0" y="762000"/>
                </a:lnTo>
                <a:lnTo>
                  <a:pt x="38100" y="762000"/>
                </a:lnTo>
                <a:lnTo>
                  <a:pt x="38100" y="533400"/>
                </a:lnTo>
                <a:close/>
              </a:path>
              <a:path w="38100" h="4229100">
                <a:moveTo>
                  <a:pt x="38100" y="266700"/>
                </a:moveTo>
                <a:lnTo>
                  <a:pt x="0" y="2667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266700"/>
                </a:lnTo>
                <a:close/>
              </a:path>
              <a:path w="38100" h="4229100">
                <a:moveTo>
                  <a:pt x="38100" y="0"/>
                </a:moveTo>
                <a:lnTo>
                  <a:pt x="0" y="0"/>
                </a:lnTo>
                <a:lnTo>
                  <a:pt x="0" y="228600"/>
                </a:lnTo>
                <a:lnTo>
                  <a:pt x="38100" y="228600"/>
                </a:lnTo>
                <a:lnTo>
                  <a:pt x="38100" y="0"/>
                </a:lnTo>
                <a:close/>
              </a:path>
            </a:pathLst>
          </a:custGeom>
          <a:solidFill>
            <a:srgbClr val="C1CD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6525875" y="507072"/>
            <a:ext cx="1112520" cy="1230630"/>
          </a:xfrm>
          <a:custGeom>
            <a:avLst/>
            <a:gdLst/>
            <a:ahLst/>
            <a:cxnLst/>
            <a:rect l="l" t="t" r="r" b="b"/>
            <a:pathLst>
              <a:path w="1112519" h="1230630">
                <a:moveTo>
                  <a:pt x="128435" y="407530"/>
                </a:moveTo>
                <a:lnTo>
                  <a:pt x="114719" y="317373"/>
                </a:lnTo>
                <a:lnTo>
                  <a:pt x="69888" y="324307"/>
                </a:lnTo>
                <a:lnTo>
                  <a:pt x="83616" y="414426"/>
                </a:lnTo>
                <a:lnTo>
                  <a:pt x="128435" y="407530"/>
                </a:lnTo>
                <a:close/>
              </a:path>
              <a:path w="1112519" h="1230630">
                <a:moveTo>
                  <a:pt x="925195" y="944194"/>
                </a:moveTo>
                <a:lnTo>
                  <a:pt x="921766" y="910653"/>
                </a:lnTo>
                <a:lnTo>
                  <a:pt x="831570" y="919988"/>
                </a:lnTo>
                <a:lnTo>
                  <a:pt x="834999" y="953541"/>
                </a:lnTo>
                <a:lnTo>
                  <a:pt x="925195" y="944194"/>
                </a:lnTo>
                <a:close/>
              </a:path>
              <a:path w="1112519" h="1230630">
                <a:moveTo>
                  <a:pt x="1112050" y="466026"/>
                </a:moveTo>
                <a:lnTo>
                  <a:pt x="1083919" y="435457"/>
                </a:lnTo>
                <a:lnTo>
                  <a:pt x="1084059" y="434174"/>
                </a:lnTo>
                <a:lnTo>
                  <a:pt x="1083081" y="424357"/>
                </a:lnTo>
                <a:lnTo>
                  <a:pt x="1064869" y="390766"/>
                </a:lnTo>
                <a:lnTo>
                  <a:pt x="715530" y="317627"/>
                </a:lnTo>
                <a:lnTo>
                  <a:pt x="720331" y="292773"/>
                </a:lnTo>
                <a:lnTo>
                  <a:pt x="627849" y="274523"/>
                </a:lnTo>
                <a:lnTo>
                  <a:pt x="478726" y="0"/>
                </a:lnTo>
                <a:lnTo>
                  <a:pt x="451294" y="15062"/>
                </a:lnTo>
                <a:lnTo>
                  <a:pt x="447484" y="12153"/>
                </a:lnTo>
                <a:lnTo>
                  <a:pt x="433971" y="6870"/>
                </a:lnTo>
                <a:lnTo>
                  <a:pt x="419315" y="5473"/>
                </a:lnTo>
                <a:lnTo>
                  <a:pt x="420370" y="32029"/>
                </a:lnTo>
                <a:lnTo>
                  <a:pt x="398932" y="43789"/>
                </a:lnTo>
                <a:lnTo>
                  <a:pt x="422567" y="87261"/>
                </a:lnTo>
                <a:lnTo>
                  <a:pt x="422948" y="96697"/>
                </a:lnTo>
                <a:lnTo>
                  <a:pt x="412775" y="95364"/>
                </a:lnTo>
                <a:lnTo>
                  <a:pt x="403174" y="91567"/>
                </a:lnTo>
                <a:lnTo>
                  <a:pt x="394843" y="85534"/>
                </a:lnTo>
                <a:lnTo>
                  <a:pt x="388493" y="77533"/>
                </a:lnTo>
                <a:lnTo>
                  <a:pt x="539000" y="350685"/>
                </a:lnTo>
                <a:lnTo>
                  <a:pt x="569722" y="379399"/>
                </a:lnTo>
                <a:lnTo>
                  <a:pt x="948372" y="459638"/>
                </a:lnTo>
                <a:lnTo>
                  <a:pt x="688594" y="706335"/>
                </a:lnTo>
                <a:lnTo>
                  <a:pt x="679107" y="717677"/>
                </a:lnTo>
                <a:lnTo>
                  <a:pt x="672566" y="730783"/>
                </a:lnTo>
                <a:lnTo>
                  <a:pt x="669163" y="744994"/>
                </a:lnTo>
                <a:lnTo>
                  <a:pt x="669124" y="759663"/>
                </a:lnTo>
                <a:lnTo>
                  <a:pt x="706297" y="1110780"/>
                </a:lnTo>
                <a:lnTo>
                  <a:pt x="365823" y="949833"/>
                </a:lnTo>
                <a:lnTo>
                  <a:pt x="352539" y="945134"/>
                </a:lnTo>
                <a:lnTo>
                  <a:pt x="338797" y="943330"/>
                </a:lnTo>
                <a:lnTo>
                  <a:pt x="324967" y="944435"/>
                </a:lnTo>
                <a:lnTo>
                  <a:pt x="311416" y="948448"/>
                </a:lnTo>
                <a:lnTo>
                  <a:pt x="4064" y="1073848"/>
                </a:lnTo>
                <a:lnTo>
                  <a:pt x="12954" y="1095908"/>
                </a:lnTo>
                <a:lnTo>
                  <a:pt x="0" y="1101204"/>
                </a:lnTo>
                <a:lnTo>
                  <a:pt x="33985" y="1185570"/>
                </a:lnTo>
                <a:lnTo>
                  <a:pt x="34455" y="1185087"/>
                </a:lnTo>
                <a:lnTo>
                  <a:pt x="335902" y="1061554"/>
                </a:lnTo>
                <a:lnTo>
                  <a:pt x="422948" y="1103490"/>
                </a:lnTo>
                <a:lnTo>
                  <a:pt x="432803" y="1082738"/>
                </a:lnTo>
                <a:lnTo>
                  <a:pt x="744816" y="1230274"/>
                </a:lnTo>
                <a:lnTo>
                  <a:pt x="744816" y="1228890"/>
                </a:lnTo>
                <a:lnTo>
                  <a:pt x="759790" y="1227988"/>
                </a:lnTo>
                <a:lnTo>
                  <a:pt x="778586" y="1221854"/>
                </a:lnTo>
                <a:lnTo>
                  <a:pt x="793165" y="1209446"/>
                </a:lnTo>
                <a:lnTo>
                  <a:pt x="793369" y="1209052"/>
                </a:lnTo>
                <a:lnTo>
                  <a:pt x="834567" y="1204252"/>
                </a:lnTo>
                <a:lnTo>
                  <a:pt x="784707" y="771055"/>
                </a:lnTo>
                <a:lnTo>
                  <a:pt x="1112050" y="466026"/>
                </a:lnTo>
                <a:close/>
              </a:path>
            </a:pathLst>
          </a:custGeom>
          <a:solidFill>
            <a:srgbClr val="FFF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09763"/>
            <a:ext cx="3301345" cy="2098444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6469492" y="0"/>
            <a:ext cx="45085" cy="76835"/>
          </a:xfrm>
          <a:custGeom>
            <a:avLst/>
            <a:gdLst/>
            <a:ahLst/>
            <a:cxnLst/>
            <a:rect l="l" t="t" r="r" b="b"/>
            <a:pathLst>
              <a:path w="45084" h="76835">
                <a:moveTo>
                  <a:pt x="5536" y="76630"/>
                </a:moveTo>
                <a:lnTo>
                  <a:pt x="41685" y="75645"/>
                </a:lnTo>
                <a:lnTo>
                  <a:pt x="45036" y="72058"/>
                </a:lnTo>
                <a:lnTo>
                  <a:pt x="43079" y="0"/>
                </a:lnTo>
                <a:lnTo>
                  <a:pt x="0" y="0"/>
                </a:lnTo>
                <a:lnTo>
                  <a:pt x="1988" y="73240"/>
                </a:lnTo>
                <a:lnTo>
                  <a:pt x="5536" y="7663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6142360" y="309765"/>
            <a:ext cx="1469390" cy="1419860"/>
          </a:xfrm>
          <a:custGeom>
            <a:avLst/>
            <a:gdLst/>
            <a:ahLst/>
            <a:cxnLst/>
            <a:rect l="l" t="t" r="r" b="b"/>
            <a:pathLst>
              <a:path w="1469390" h="1419860">
                <a:moveTo>
                  <a:pt x="446938" y="295300"/>
                </a:moveTo>
                <a:lnTo>
                  <a:pt x="393014" y="9855"/>
                </a:lnTo>
                <a:lnTo>
                  <a:pt x="391871" y="3911"/>
                </a:lnTo>
                <a:lnTo>
                  <a:pt x="386194" y="0"/>
                </a:lnTo>
                <a:lnTo>
                  <a:pt x="353872" y="6197"/>
                </a:lnTo>
                <a:lnTo>
                  <a:pt x="350012" y="11912"/>
                </a:lnTo>
                <a:lnTo>
                  <a:pt x="405079" y="303301"/>
                </a:lnTo>
                <a:lnTo>
                  <a:pt x="410756" y="307213"/>
                </a:lnTo>
                <a:lnTo>
                  <a:pt x="443039" y="301053"/>
                </a:lnTo>
                <a:lnTo>
                  <a:pt x="446938" y="295300"/>
                </a:lnTo>
                <a:close/>
              </a:path>
              <a:path w="1469390" h="1419860">
                <a:moveTo>
                  <a:pt x="805459" y="247916"/>
                </a:moveTo>
                <a:lnTo>
                  <a:pt x="804684" y="247916"/>
                </a:lnTo>
                <a:lnTo>
                  <a:pt x="805116" y="249301"/>
                </a:lnTo>
                <a:lnTo>
                  <a:pt x="805459" y="247916"/>
                </a:lnTo>
                <a:close/>
              </a:path>
              <a:path w="1469390" h="1419860">
                <a:moveTo>
                  <a:pt x="1469275" y="614095"/>
                </a:moveTo>
                <a:lnTo>
                  <a:pt x="1467891" y="611809"/>
                </a:lnTo>
                <a:lnTo>
                  <a:pt x="1463827" y="610908"/>
                </a:lnTo>
                <a:lnTo>
                  <a:pt x="1422120" y="602145"/>
                </a:lnTo>
                <a:lnTo>
                  <a:pt x="1422120" y="630974"/>
                </a:lnTo>
                <a:lnTo>
                  <a:pt x="1421650" y="633260"/>
                </a:lnTo>
                <a:lnTo>
                  <a:pt x="1421650" y="634161"/>
                </a:lnTo>
                <a:lnTo>
                  <a:pt x="1421218" y="635063"/>
                </a:lnTo>
                <a:lnTo>
                  <a:pt x="1420317" y="635495"/>
                </a:lnTo>
                <a:lnTo>
                  <a:pt x="1102982" y="936472"/>
                </a:lnTo>
                <a:lnTo>
                  <a:pt x="1098880" y="940574"/>
                </a:lnTo>
                <a:lnTo>
                  <a:pt x="1096632" y="946061"/>
                </a:lnTo>
                <a:lnTo>
                  <a:pt x="1097534" y="951496"/>
                </a:lnTo>
                <a:lnTo>
                  <a:pt x="1141971" y="1375575"/>
                </a:lnTo>
                <a:lnTo>
                  <a:pt x="1141971" y="1377861"/>
                </a:lnTo>
                <a:lnTo>
                  <a:pt x="1140587" y="1380109"/>
                </a:lnTo>
                <a:lnTo>
                  <a:pt x="1138339" y="1380591"/>
                </a:lnTo>
                <a:lnTo>
                  <a:pt x="1136053" y="1380591"/>
                </a:lnTo>
                <a:lnTo>
                  <a:pt x="729869" y="1188605"/>
                </a:lnTo>
                <a:lnTo>
                  <a:pt x="724420" y="1185887"/>
                </a:lnTo>
                <a:lnTo>
                  <a:pt x="717638" y="1185887"/>
                </a:lnTo>
                <a:lnTo>
                  <a:pt x="712203" y="1188173"/>
                </a:lnTo>
                <a:lnTo>
                  <a:pt x="659739" y="1209586"/>
                </a:lnTo>
                <a:lnTo>
                  <a:pt x="296951" y="1358239"/>
                </a:lnTo>
                <a:lnTo>
                  <a:pt x="294665" y="1359141"/>
                </a:lnTo>
                <a:lnTo>
                  <a:pt x="291947" y="1358239"/>
                </a:lnTo>
                <a:lnTo>
                  <a:pt x="290601" y="1355509"/>
                </a:lnTo>
                <a:lnTo>
                  <a:pt x="290601" y="1352753"/>
                </a:lnTo>
                <a:lnTo>
                  <a:pt x="357695" y="934186"/>
                </a:lnTo>
                <a:lnTo>
                  <a:pt x="358597" y="927328"/>
                </a:lnTo>
                <a:lnTo>
                  <a:pt x="356793" y="920508"/>
                </a:lnTo>
                <a:lnTo>
                  <a:pt x="351777" y="915504"/>
                </a:lnTo>
                <a:lnTo>
                  <a:pt x="53009" y="599516"/>
                </a:lnTo>
                <a:lnTo>
                  <a:pt x="51206" y="594931"/>
                </a:lnTo>
                <a:lnTo>
                  <a:pt x="53492" y="592645"/>
                </a:lnTo>
                <a:lnTo>
                  <a:pt x="54394" y="592213"/>
                </a:lnTo>
                <a:lnTo>
                  <a:pt x="55295" y="591743"/>
                </a:lnTo>
                <a:lnTo>
                  <a:pt x="497319" y="524256"/>
                </a:lnTo>
                <a:lnTo>
                  <a:pt x="744372" y="146253"/>
                </a:lnTo>
                <a:lnTo>
                  <a:pt x="745756" y="143967"/>
                </a:lnTo>
                <a:lnTo>
                  <a:pt x="748906" y="143497"/>
                </a:lnTo>
                <a:lnTo>
                  <a:pt x="751192" y="144868"/>
                </a:lnTo>
                <a:lnTo>
                  <a:pt x="752094" y="144868"/>
                </a:lnTo>
                <a:lnTo>
                  <a:pt x="752525" y="145783"/>
                </a:lnTo>
                <a:lnTo>
                  <a:pt x="753008" y="146685"/>
                </a:lnTo>
                <a:lnTo>
                  <a:pt x="766102" y="170205"/>
                </a:lnTo>
                <a:lnTo>
                  <a:pt x="791629" y="216344"/>
                </a:lnTo>
                <a:lnTo>
                  <a:pt x="804214" y="238810"/>
                </a:lnTo>
                <a:lnTo>
                  <a:pt x="806018" y="242011"/>
                </a:lnTo>
                <a:lnTo>
                  <a:pt x="806018" y="245668"/>
                </a:lnTo>
                <a:lnTo>
                  <a:pt x="805459" y="247916"/>
                </a:lnTo>
                <a:lnTo>
                  <a:pt x="807834" y="247916"/>
                </a:lnTo>
                <a:lnTo>
                  <a:pt x="810120" y="249301"/>
                </a:lnTo>
                <a:lnTo>
                  <a:pt x="811466" y="252018"/>
                </a:lnTo>
                <a:lnTo>
                  <a:pt x="961974" y="525640"/>
                </a:lnTo>
                <a:lnTo>
                  <a:pt x="964692" y="531114"/>
                </a:lnTo>
                <a:lnTo>
                  <a:pt x="970127" y="534746"/>
                </a:lnTo>
                <a:lnTo>
                  <a:pt x="976045" y="536117"/>
                </a:lnTo>
                <a:lnTo>
                  <a:pt x="1418501" y="628205"/>
                </a:lnTo>
                <a:lnTo>
                  <a:pt x="1422120" y="630974"/>
                </a:lnTo>
                <a:lnTo>
                  <a:pt x="1422120" y="602145"/>
                </a:lnTo>
                <a:lnTo>
                  <a:pt x="1095248" y="533361"/>
                </a:lnTo>
                <a:lnTo>
                  <a:pt x="989647" y="512394"/>
                </a:lnTo>
                <a:lnTo>
                  <a:pt x="984199" y="511479"/>
                </a:lnTo>
                <a:lnTo>
                  <a:pt x="980109" y="508292"/>
                </a:lnTo>
                <a:lnTo>
                  <a:pt x="977379" y="503720"/>
                </a:lnTo>
                <a:lnTo>
                  <a:pt x="821905" y="217843"/>
                </a:lnTo>
                <a:lnTo>
                  <a:pt x="820534" y="216928"/>
                </a:lnTo>
                <a:lnTo>
                  <a:pt x="818286" y="216928"/>
                </a:lnTo>
                <a:lnTo>
                  <a:pt x="817816" y="215557"/>
                </a:lnTo>
                <a:lnTo>
                  <a:pt x="755726" y="100215"/>
                </a:lnTo>
                <a:lnTo>
                  <a:pt x="753910" y="97015"/>
                </a:lnTo>
                <a:lnTo>
                  <a:pt x="749808" y="95643"/>
                </a:lnTo>
                <a:lnTo>
                  <a:pt x="746658" y="97447"/>
                </a:lnTo>
                <a:lnTo>
                  <a:pt x="745756" y="97929"/>
                </a:lnTo>
                <a:lnTo>
                  <a:pt x="743940" y="99733"/>
                </a:lnTo>
                <a:lnTo>
                  <a:pt x="716724" y="143497"/>
                </a:lnTo>
                <a:lnTo>
                  <a:pt x="500037" y="491896"/>
                </a:lnTo>
                <a:lnTo>
                  <a:pt x="497319" y="495985"/>
                </a:lnTo>
                <a:lnTo>
                  <a:pt x="493217" y="498716"/>
                </a:lnTo>
                <a:lnTo>
                  <a:pt x="488251" y="499618"/>
                </a:lnTo>
                <a:lnTo>
                  <a:pt x="3149" y="573062"/>
                </a:lnTo>
                <a:lnTo>
                  <a:pt x="0" y="575348"/>
                </a:lnTo>
                <a:lnTo>
                  <a:pt x="431" y="577164"/>
                </a:lnTo>
                <a:lnTo>
                  <a:pt x="431" y="578535"/>
                </a:lnTo>
                <a:lnTo>
                  <a:pt x="1333" y="578967"/>
                </a:lnTo>
                <a:lnTo>
                  <a:pt x="327304" y="922794"/>
                </a:lnTo>
                <a:lnTo>
                  <a:pt x="330923" y="926426"/>
                </a:lnTo>
                <a:lnTo>
                  <a:pt x="332740" y="931900"/>
                </a:lnTo>
                <a:lnTo>
                  <a:pt x="330504" y="945578"/>
                </a:lnTo>
                <a:lnTo>
                  <a:pt x="263652" y="1359141"/>
                </a:lnTo>
                <a:lnTo>
                  <a:pt x="259295" y="1386065"/>
                </a:lnTo>
                <a:lnTo>
                  <a:pt x="258864" y="1389697"/>
                </a:lnTo>
                <a:lnTo>
                  <a:pt x="261112" y="1393355"/>
                </a:lnTo>
                <a:lnTo>
                  <a:pt x="264744" y="1393786"/>
                </a:lnTo>
                <a:lnTo>
                  <a:pt x="268363" y="1393786"/>
                </a:lnTo>
                <a:lnTo>
                  <a:pt x="400304" y="1340027"/>
                </a:lnTo>
                <a:lnTo>
                  <a:pt x="401218" y="1340027"/>
                </a:lnTo>
                <a:lnTo>
                  <a:pt x="717169" y="1210525"/>
                </a:lnTo>
                <a:lnTo>
                  <a:pt x="719886" y="1209586"/>
                </a:lnTo>
                <a:lnTo>
                  <a:pt x="722604" y="1209586"/>
                </a:lnTo>
                <a:lnTo>
                  <a:pt x="725335" y="1210525"/>
                </a:lnTo>
                <a:lnTo>
                  <a:pt x="1083119" y="1380591"/>
                </a:lnTo>
                <a:lnTo>
                  <a:pt x="1161008" y="1417523"/>
                </a:lnTo>
                <a:lnTo>
                  <a:pt x="1165059" y="1419339"/>
                </a:lnTo>
                <a:lnTo>
                  <a:pt x="1170076" y="1417523"/>
                </a:lnTo>
                <a:lnTo>
                  <a:pt x="1171879" y="1413421"/>
                </a:lnTo>
                <a:lnTo>
                  <a:pt x="1171879" y="1412519"/>
                </a:lnTo>
                <a:lnTo>
                  <a:pt x="1172794" y="1411605"/>
                </a:lnTo>
                <a:lnTo>
                  <a:pt x="1172794" y="1405661"/>
                </a:lnTo>
                <a:lnTo>
                  <a:pt x="1120635" y="951496"/>
                </a:lnTo>
                <a:lnTo>
                  <a:pt x="1122019" y="948296"/>
                </a:lnTo>
                <a:lnTo>
                  <a:pt x="1124737" y="945578"/>
                </a:lnTo>
                <a:lnTo>
                  <a:pt x="1464271" y="628675"/>
                </a:lnTo>
                <a:lnTo>
                  <a:pt x="1467891" y="618197"/>
                </a:lnTo>
                <a:lnTo>
                  <a:pt x="1469275" y="614095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6267951" y="446912"/>
            <a:ext cx="1296670" cy="1242060"/>
          </a:xfrm>
          <a:custGeom>
            <a:avLst/>
            <a:gdLst/>
            <a:ahLst/>
            <a:cxnLst/>
            <a:rect l="l" t="t" r="r" b="b"/>
            <a:pathLst>
              <a:path w="1296669" h="1242060">
                <a:moveTo>
                  <a:pt x="970140" y="397167"/>
                </a:moveTo>
                <a:lnTo>
                  <a:pt x="752538" y="2247"/>
                </a:lnTo>
                <a:lnTo>
                  <a:pt x="749808" y="0"/>
                </a:lnTo>
                <a:lnTo>
                  <a:pt x="748004" y="901"/>
                </a:lnTo>
                <a:lnTo>
                  <a:pt x="747522" y="901"/>
                </a:lnTo>
                <a:lnTo>
                  <a:pt x="746620" y="1816"/>
                </a:lnTo>
                <a:lnTo>
                  <a:pt x="696760" y="81165"/>
                </a:lnTo>
                <a:lnTo>
                  <a:pt x="696760" y="81597"/>
                </a:lnTo>
                <a:lnTo>
                  <a:pt x="854989" y="372529"/>
                </a:lnTo>
                <a:lnTo>
                  <a:pt x="859053" y="375246"/>
                </a:lnTo>
                <a:lnTo>
                  <a:pt x="864489" y="376148"/>
                </a:lnTo>
                <a:lnTo>
                  <a:pt x="970140" y="397167"/>
                </a:lnTo>
                <a:close/>
              </a:path>
              <a:path w="1296669" h="1242060">
                <a:moveTo>
                  <a:pt x="1296530" y="493826"/>
                </a:moveTo>
                <a:lnTo>
                  <a:pt x="849985" y="398500"/>
                </a:lnTo>
                <a:lnTo>
                  <a:pt x="844105" y="397116"/>
                </a:lnTo>
                <a:lnTo>
                  <a:pt x="838669" y="393496"/>
                </a:lnTo>
                <a:lnTo>
                  <a:pt x="835952" y="388010"/>
                </a:lnTo>
                <a:lnTo>
                  <a:pt x="685444" y="114439"/>
                </a:lnTo>
                <a:lnTo>
                  <a:pt x="684060" y="111683"/>
                </a:lnTo>
                <a:lnTo>
                  <a:pt x="681342" y="110337"/>
                </a:lnTo>
                <a:lnTo>
                  <a:pt x="678624" y="110337"/>
                </a:lnTo>
                <a:lnTo>
                  <a:pt x="679094" y="110769"/>
                </a:lnTo>
                <a:lnTo>
                  <a:pt x="498665" y="399884"/>
                </a:lnTo>
                <a:lnTo>
                  <a:pt x="496379" y="403072"/>
                </a:lnTo>
                <a:lnTo>
                  <a:pt x="493661" y="405358"/>
                </a:lnTo>
                <a:lnTo>
                  <a:pt x="490029" y="405790"/>
                </a:lnTo>
                <a:lnTo>
                  <a:pt x="6350" y="479666"/>
                </a:lnTo>
                <a:lnTo>
                  <a:pt x="901" y="480580"/>
                </a:lnTo>
                <a:lnTo>
                  <a:pt x="0" y="482866"/>
                </a:lnTo>
                <a:lnTo>
                  <a:pt x="4064" y="486956"/>
                </a:lnTo>
                <a:lnTo>
                  <a:pt x="328650" y="829881"/>
                </a:lnTo>
                <a:lnTo>
                  <a:pt x="331838" y="833501"/>
                </a:lnTo>
                <a:lnTo>
                  <a:pt x="333654" y="838517"/>
                </a:lnTo>
                <a:lnTo>
                  <a:pt x="332740" y="843089"/>
                </a:lnTo>
                <a:lnTo>
                  <a:pt x="299821" y="1047356"/>
                </a:lnTo>
                <a:lnTo>
                  <a:pt x="279247" y="1175042"/>
                </a:lnTo>
                <a:lnTo>
                  <a:pt x="586613" y="1049642"/>
                </a:lnTo>
                <a:lnTo>
                  <a:pt x="592480" y="1047356"/>
                </a:lnTo>
                <a:lnTo>
                  <a:pt x="598830" y="1047356"/>
                </a:lnTo>
                <a:lnTo>
                  <a:pt x="604278" y="1050124"/>
                </a:lnTo>
                <a:lnTo>
                  <a:pt x="1010462" y="1242060"/>
                </a:lnTo>
                <a:lnTo>
                  <a:pt x="1015466" y="1242060"/>
                </a:lnTo>
                <a:lnTo>
                  <a:pt x="1016381" y="1240243"/>
                </a:lnTo>
                <a:lnTo>
                  <a:pt x="1016381" y="1239342"/>
                </a:lnTo>
                <a:lnTo>
                  <a:pt x="1016812" y="1238872"/>
                </a:lnTo>
                <a:lnTo>
                  <a:pt x="1016381" y="1237957"/>
                </a:lnTo>
                <a:lnTo>
                  <a:pt x="971943" y="813917"/>
                </a:lnTo>
                <a:lnTo>
                  <a:pt x="971473" y="808431"/>
                </a:lnTo>
                <a:lnTo>
                  <a:pt x="973289" y="802525"/>
                </a:lnTo>
                <a:lnTo>
                  <a:pt x="977392" y="798855"/>
                </a:lnTo>
                <a:lnTo>
                  <a:pt x="1294726" y="497916"/>
                </a:lnTo>
                <a:lnTo>
                  <a:pt x="1296530" y="493826"/>
                </a:lnTo>
                <a:close/>
              </a:path>
            </a:pathLst>
          </a:custGeom>
          <a:solidFill>
            <a:srgbClr val="FFF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6601242" y="846925"/>
            <a:ext cx="46990" cy="30480"/>
          </a:xfrm>
          <a:custGeom>
            <a:avLst/>
            <a:gdLst/>
            <a:ahLst/>
            <a:cxnLst/>
            <a:rect l="l" t="t" r="r" b="b"/>
            <a:pathLst>
              <a:path w="46990" h="30480">
                <a:moveTo>
                  <a:pt x="1707" y="29940"/>
                </a:moveTo>
                <a:lnTo>
                  <a:pt x="1707" y="29506"/>
                </a:lnTo>
                <a:lnTo>
                  <a:pt x="46606" y="22647"/>
                </a:lnTo>
                <a:lnTo>
                  <a:pt x="38880" y="6682"/>
                </a:lnTo>
                <a:lnTo>
                  <a:pt x="37540" y="3489"/>
                </a:lnTo>
                <a:lnTo>
                  <a:pt x="34820" y="1242"/>
                </a:lnTo>
                <a:lnTo>
                  <a:pt x="31193" y="769"/>
                </a:lnTo>
                <a:lnTo>
                  <a:pt x="14783" y="0"/>
                </a:lnTo>
                <a:lnTo>
                  <a:pt x="4372" y="4578"/>
                </a:lnTo>
                <a:lnTo>
                  <a:pt x="0" y="14544"/>
                </a:lnTo>
                <a:lnTo>
                  <a:pt x="1707" y="2994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7263004" y="939820"/>
            <a:ext cx="475615" cy="829310"/>
          </a:xfrm>
          <a:custGeom>
            <a:avLst/>
            <a:gdLst/>
            <a:ahLst/>
            <a:cxnLst/>
            <a:rect l="l" t="t" r="r" b="b"/>
            <a:pathLst>
              <a:path w="475615" h="829310">
                <a:moveTo>
                  <a:pt x="162283" y="829062"/>
                </a:moveTo>
                <a:lnTo>
                  <a:pt x="174267" y="829062"/>
                </a:lnTo>
                <a:lnTo>
                  <a:pt x="174986" y="825306"/>
                </a:lnTo>
                <a:lnTo>
                  <a:pt x="139193" y="482427"/>
                </a:lnTo>
                <a:lnTo>
                  <a:pt x="126500" y="365230"/>
                </a:lnTo>
                <a:lnTo>
                  <a:pt x="127406" y="361564"/>
                </a:lnTo>
                <a:lnTo>
                  <a:pt x="473754" y="33270"/>
                </a:lnTo>
                <a:lnTo>
                  <a:pt x="475095" y="29604"/>
                </a:lnTo>
                <a:lnTo>
                  <a:pt x="472847" y="27357"/>
                </a:lnTo>
                <a:lnTo>
                  <a:pt x="343627" y="0"/>
                </a:lnTo>
                <a:lnTo>
                  <a:pt x="1379" y="319620"/>
                </a:lnTo>
                <a:lnTo>
                  <a:pt x="0" y="322814"/>
                </a:lnTo>
                <a:lnTo>
                  <a:pt x="52586" y="776976"/>
                </a:lnTo>
                <a:lnTo>
                  <a:pt x="162283" y="829062"/>
                </a:lnTo>
                <a:close/>
              </a:path>
            </a:pathLst>
          </a:custGeom>
          <a:solidFill>
            <a:srgbClr val="FFF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7402198" y="1422681"/>
            <a:ext cx="123825" cy="60325"/>
          </a:xfrm>
          <a:custGeom>
            <a:avLst/>
            <a:gdLst/>
            <a:ahLst/>
            <a:cxnLst/>
            <a:rect l="l" t="t" r="r" b="b"/>
            <a:pathLst>
              <a:path w="123825" h="60325">
                <a:moveTo>
                  <a:pt x="104700" y="60194"/>
                </a:moveTo>
                <a:lnTo>
                  <a:pt x="111520" y="57474"/>
                </a:lnTo>
                <a:lnTo>
                  <a:pt x="115580" y="49235"/>
                </a:lnTo>
                <a:lnTo>
                  <a:pt x="123307" y="34650"/>
                </a:lnTo>
                <a:lnTo>
                  <a:pt x="121494" y="30116"/>
                </a:lnTo>
                <a:lnTo>
                  <a:pt x="0" y="0"/>
                </a:lnTo>
                <a:lnTo>
                  <a:pt x="3626" y="33744"/>
                </a:lnTo>
                <a:lnTo>
                  <a:pt x="104700" y="60194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7817453" y="1509761"/>
            <a:ext cx="471170" cy="80010"/>
          </a:xfrm>
          <a:custGeom>
            <a:avLst/>
            <a:gdLst/>
            <a:ahLst/>
            <a:cxnLst/>
            <a:rect l="l" t="t" r="r" b="b"/>
            <a:pathLst>
              <a:path w="471169" h="80009">
                <a:moveTo>
                  <a:pt x="470546" y="79870"/>
                </a:moveTo>
                <a:lnTo>
                  <a:pt x="470546" y="46979"/>
                </a:lnTo>
                <a:lnTo>
                  <a:pt x="357517" y="38698"/>
                </a:lnTo>
                <a:lnTo>
                  <a:pt x="209855" y="24795"/>
                </a:lnTo>
                <a:lnTo>
                  <a:pt x="62587" y="7477"/>
                </a:lnTo>
                <a:lnTo>
                  <a:pt x="5873" y="0"/>
                </a:lnTo>
                <a:lnTo>
                  <a:pt x="1340" y="3192"/>
                </a:lnTo>
                <a:lnTo>
                  <a:pt x="906" y="21444"/>
                </a:lnTo>
                <a:lnTo>
                  <a:pt x="0" y="28303"/>
                </a:lnTo>
                <a:lnTo>
                  <a:pt x="3153" y="31930"/>
                </a:lnTo>
                <a:lnTo>
                  <a:pt x="108003" y="45858"/>
                </a:lnTo>
                <a:lnTo>
                  <a:pt x="206246" y="57166"/>
                </a:lnTo>
                <a:lnTo>
                  <a:pt x="353984" y="71167"/>
                </a:lnTo>
                <a:lnTo>
                  <a:pt x="470546" y="7987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6527222" y="1519340"/>
            <a:ext cx="441959" cy="229235"/>
          </a:xfrm>
          <a:custGeom>
            <a:avLst/>
            <a:gdLst/>
            <a:ahLst/>
            <a:cxnLst/>
            <a:rect l="l" t="t" r="r" b="b"/>
            <a:pathLst>
              <a:path w="441959" h="229235">
                <a:moveTo>
                  <a:pt x="1814" y="228914"/>
                </a:moveTo>
                <a:lnTo>
                  <a:pt x="441588" y="49709"/>
                </a:lnTo>
                <a:lnTo>
                  <a:pt x="337754" y="0"/>
                </a:lnTo>
                <a:lnTo>
                  <a:pt x="335034" y="0"/>
                </a:lnTo>
                <a:lnTo>
                  <a:pt x="16359" y="130876"/>
                </a:lnTo>
                <a:lnTo>
                  <a:pt x="16359" y="130442"/>
                </a:lnTo>
                <a:lnTo>
                  <a:pt x="0" y="227534"/>
                </a:lnTo>
                <a:lnTo>
                  <a:pt x="1814" y="228914"/>
                </a:lnTo>
                <a:close/>
              </a:path>
            </a:pathLst>
          </a:custGeom>
          <a:solidFill>
            <a:srgbClr val="FFF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773418" y="0"/>
            <a:ext cx="45085" cy="76835"/>
          </a:xfrm>
          <a:custGeom>
            <a:avLst/>
            <a:gdLst/>
            <a:ahLst/>
            <a:cxnLst/>
            <a:rect l="l" t="t" r="r" b="b"/>
            <a:pathLst>
              <a:path w="45085" h="76835">
                <a:moveTo>
                  <a:pt x="39499" y="76630"/>
                </a:moveTo>
                <a:lnTo>
                  <a:pt x="3350" y="75645"/>
                </a:lnTo>
                <a:lnTo>
                  <a:pt x="0" y="72058"/>
                </a:lnTo>
                <a:lnTo>
                  <a:pt x="1956" y="0"/>
                </a:lnTo>
                <a:lnTo>
                  <a:pt x="45036" y="0"/>
                </a:lnTo>
                <a:lnTo>
                  <a:pt x="43047" y="73240"/>
                </a:lnTo>
                <a:lnTo>
                  <a:pt x="39499" y="7663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28699" y="1028700"/>
            <a:ext cx="16230600" cy="8229600"/>
          </a:xfrm>
          <a:custGeom>
            <a:avLst/>
            <a:gdLst/>
            <a:ahLst/>
            <a:cxnLst/>
            <a:rect l="l" t="t" r="r" b="b"/>
            <a:pathLst>
              <a:path w="16230600" h="8229600">
                <a:moveTo>
                  <a:pt x="16230599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16230599" y="0"/>
                </a:lnTo>
                <a:lnTo>
                  <a:pt x="16230599" y="8229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28700" y="1028700"/>
            <a:ext cx="16230600" cy="8229600"/>
          </a:xfrm>
          <a:custGeom>
            <a:avLst/>
            <a:gdLst/>
            <a:ahLst/>
            <a:cxnLst/>
            <a:rect l="l" t="t" r="r" b="b"/>
            <a:pathLst>
              <a:path w="16230600" h="8229600">
                <a:moveTo>
                  <a:pt x="0" y="0"/>
                </a:moveTo>
                <a:lnTo>
                  <a:pt x="16230598" y="0"/>
                </a:lnTo>
                <a:lnTo>
                  <a:pt x="16230598" y="8229599"/>
                </a:lnTo>
                <a:lnTo>
                  <a:pt x="0" y="8229599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644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49387" y="1613039"/>
            <a:ext cx="3989070" cy="1400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654F3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13026" y="3688057"/>
            <a:ext cx="11332844" cy="4123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654F3C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19.png" /><Relationship Id="rId5" Type="http://schemas.openxmlformats.org/officeDocument/2006/relationships/image" Target="../media/image18.png" /><Relationship Id="rId4" Type="http://schemas.openxmlformats.org/officeDocument/2006/relationships/image" Target="../media/image17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0.png" /><Relationship Id="rId4" Type="http://schemas.openxmlformats.org/officeDocument/2006/relationships/image" Target="../media/image21.png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 /><Relationship Id="rId3" Type="http://schemas.openxmlformats.org/officeDocument/2006/relationships/image" Target="../media/image13.png" /><Relationship Id="rId7" Type="http://schemas.openxmlformats.org/officeDocument/2006/relationships/image" Target="../media/image40.jp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20.png" /><Relationship Id="rId5" Type="http://schemas.openxmlformats.org/officeDocument/2006/relationships/image" Target="../media/image21.png" /><Relationship Id="rId10" Type="http://schemas.openxmlformats.org/officeDocument/2006/relationships/image" Target="../media/image43.jpg" /><Relationship Id="rId4" Type="http://schemas.openxmlformats.org/officeDocument/2006/relationships/image" Target="../media/image14.png" /><Relationship Id="rId9" Type="http://schemas.openxmlformats.org/officeDocument/2006/relationships/image" Target="../media/image42.jp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 /><Relationship Id="rId2" Type="http://schemas.openxmlformats.org/officeDocument/2006/relationships/image" Target="../media/image4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6.png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4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7" Type="http://schemas.openxmlformats.org/officeDocument/2006/relationships/image" Target="../media/image28.png" /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3.png" /><Relationship Id="rId5" Type="http://schemas.openxmlformats.org/officeDocument/2006/relationships/image" Target="../media/image27.png" /><Relationship Id="rId4" Type="http://schemas.openxmlformats.org/officeDocument/2006/relationships/image" Target="../media/image26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9.png" /><Relationship Id="rId5" Type="http://schemas.openxmlformats.org/officeDocument/2006/relationships/image" Target="../media/image21.png" /><Relationship Id="rId4" Type="http://schemas.openxmlformats.org/officeDocument/2006/relationships/image" Target="../media/image20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0.png" /><Relationship Id="rId5" Type="http://schemas.openxmlformats.org/officeDocument/2006/relationships/image" Target="../media/image21.png" /><Relationship Id="rId4" Type="http://schemas.openxmlformats.org/officeDocument/2006/relationships/image" Target="../media/image30.png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 /><Relationship Id="rId3" Type="http://schemas.openxmlformats.org/officeDocument/2006/relationships/image" Target="../media/image31.png" /><Relationship Id="rId7" Type="http://schemas.openxmlformats.org/officeDocument/2006/relationships/image" Target="../media/image33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5.png" /><Relationship Id="rId11" Type="http://schemas.openxmlformats.org/officeDocument/2006/relationships/image" Target="../media/image28.png" /><Relationship Id="rId5" Type="http://schemas.openxmlformats.org/officeDocument/2006/relationships/image" Target="../media/image14.png" /><Relationship Id="rId10" Type="http://schemas.openxmlformats.org/officeDocument/2006/relationships/image" Target="../media/image23.png" /><Relationship Id="rId4" Type="http://schemas.openxmlformats.org/officeDocument/2006/relationships/image" Target="../media/image32.png" /><Relationship Id="rId9" Type="http://schemas.openxmlformats.org/officeDocument/2006/relationships/image" Target="../media/image35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0.png" /><Relationship Id="rId5" Type="http://schemas.openxmlformats.org/officeDocument/2006/relationships/image" Target="../media/image21.png" /><Relationship Id="rId4" Type="http://schemas.openxmlformats.org/officeDocument/2006/relationships/image" Target="../media/image36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9.png" /><Relationship Id="rId4" Type="http://schemas.openxmlformats.org/officeDocument/2006/relationships/image" Target="../media/image3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81121" y="5540254"/>
            <a:ext cx="624205" cy="758825"/>
          </a:xfrm>
          <a:custGeom>
            <a:avLst/>
            <a:gdLst/>
            <a:ahLst/>
            <a:cxnLst/>
            <a:rect l="l" t="t" r="r" b="b"/>
            <a:pathLst>
              <a:path w="624205" h="758825">
                <a:moveTo>
                  <a:pt x="312989" y="758558"/>
                </a:moveTo>
                <a:lnTo>
                  <a:pt x="327183" y="688772"/>
                </a:lnTo>
                <a:lnTo>
                  <a:pt x="339375" y="648890"/>
                </a:lnTo>
                <a:lnTo>
                  <a:pt x="355616" y="607569"/>
                </a:lnTo>
                <a:lnTo>
                  <a:pt x="376396" y="566222"/>
                </a:lnTo>
                <a:lnTo>
                  <a:pt x="402205" y="526264"/>
                </a:lnTo>
                <a:lnTo>
                  <a:pt x="433532" y="489110"/>
                </a:lnTo>
                <a:lnTo>
                  <a:pt x="470868" y="456173"/>
                </a:lnTo>
                <a:lnTo>
                  <a:pt x="514701" y="428869"/>
                </a:lnTo>
                <a:lnTo>
                  <a:pt x="565523" y="408611"/>
                </a:lnTo>
                <a:lnTo>
                  <a:pt x="623822" y="396814"/>
                </a:lnTo>
                <a:lnTo>
                  <a:pt x="599313" y="393374"/>
                </a:lnTo>
                <a:lnTo>
                  <a:pt x="541117" y="374426"/>
                </a:lnTo>
                <a:lnTo>
                  <a:pt x="476441" y="336354"/>
                </a:lnTo>
                <a:lnTo>
                  <a:pt x="443832" y="309010"/>
                </a:lnTo>
                <a:lnTo>
                  <a:pt x="412196" y="275522"/>
                </a:lnTo>
                <a:lnTo>
                  <a:pt x="382395" y="235434"/>
                </a:lnTo>
                <a:lnTo>
                  <a:pt x="355294" y="188293"/>
                </a:lnTo>
                <a:lnTo>
                  <a:pt x="331756" y="133643"/>
                </a:lnTo>
                <a:lnTo>
                  <a:pt x="312645" y="71030"/>
                </a:lnTo>
                <a:lnTo>
                  <a:pt x="298825" y="0"/>
                </a:lnTo>
                <a:lnTo>
                  <a:pt x="294587" y="33012"/>
                </a:lnTo>
                <a:lnTo>
                  <a:pt x="286025" y="71461"/>
                </a:lnTo>
                <a:lnTo>
                  <a:pt x="273309" y="113836"/>
                </a:lnTo>
                <a:lnTo>
                  <a:pt x="256609" y="158629"/>
                </a:lnTo>
                <a:lnTo>
                  <a:pt x="236096" y="204329"/>
                </a:lnTo>
                <a:lnTo>
                  <a:pt x="211938" y="249428"/>
                </a:lnTo>
                <a:lnTo>
                  <a:pt x="184307" y="292414"/>
                </a:lnTo>
                <a:lnTo>
                  <a:pt x="153372" y="331779"/>
                </a:lnTo>
                <a:lnTo>
                  <a:pt x="119304" y="366012"/>
                </a:lnTo>
                <a:lnTo>
                  <a:pt x="82272" y="393605"/>
                </a:lnTo>
                <a:lnTo>
                  <a:pt x="42447" y="413047"/>
                </a:lnTo>
                <a:lnTo>
                  <a:pt x="0" y="422829"/>
                </a:lnTo>
                <a:lnTo>
                  <a:pt x="57017" y="439443"/>
                </a:lnTo>
                <a:lnTo>
                  <a:pt x="106939" y="462682"/>
                </a:lnTo>
                <a:lnTo>
                  <a:pt x="150283" y="491476"/>
                </a:lnTo>
                <a:lnTo>
                  <a:pt x="187568" y="524753"/>
                </a:lnTo>
                <a:lnTo>
                  <a:pt x="219310" y="561442"/>
                </a:lnTo>
                <a:lnTo>
                  <a:pt x="246027" y="600471"/>
                </a:lnTo>
                <a:lnTo>
                  <a:pt x="268236" y="640768"/>
                </a:lnTo>
                <a:lnTo>
                  <a:pt x="286454" y="681263"/>
                </a:lnTo>
                <a:lnTo>
                  <a:pt x="301199" y="720883"/>
                </a:lnTo>
                <a:lnTo>
                  <a:pt x="312989" y="758558"/>
                </a:lnTo>
                <a:close/>
              </a:path>
            </a:pathLst>
          </a:custGeom>
          <a:solidFill>
            <a:srgbClr val="FFF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27927" y="5855218"/>
            <a:ext cx="482600" cy="587375"/>
          </a:xfrm>
          <a:custGeom>
            <a:avLst/>
            <a:gdLst/>
            <a:ahLst/>
            <a:cxnLst/>
            <a:rect l="l" t="t" r="r" b="b"/>
            <a:pathLst>
              <a:path w="482600" h="587375">
                <a:moveTo>
                  <a:pt x="242112" y="586785"/>
                </a:moveTo>
                <a:lnTo>
                  <a:pt x="250101" y="559789"/>
                </a:lnTo>
                <a:lnTo>
                  <a:pt x="259658" y="527374"/>
                </a:lnTo>
                <a:lnTo>
                  <a:pt x="272116" y="491423"/>
                </a:lnTo>
                <a:lnTo>
                  <a:pt x="288812" y="453821"/>
                </a:lnTo>
                <a:lnTo>
                  <a:pt x="311079" y="416450"/>
                </a:lnTo>
                <a:lnTo>
                  <a:pt x="340252" y="381195"/>
                </a:lnTo>
                <a:lnTo>
                  <a:pt x="377668" y="349938"/>
                </a:lnTo>
                <a:lnTo>
                  <a:pt x="424659" y="324565"/>
                </a:lnTo>
                <a:lnTo>
                  <a:pt x="482561" y="306957"/>
                </a:lnTo>
                <a:lnTo>
                  <a:pt x="456675" y="302761"/>
                </a:lnTo>
                <a:lnTo>
                  <a:pt x="393861" y="276938"/>
                </a:lnTo>
                <a:lnTo>
                  <a:pt x="360103" y="253643"/>
                </a:lnTo>
                <a:lnTo>
                  <a:pt x="326889" y="222316"/>
                </a:lnTo>
                <a:lnTo>
                  <a:pt x="295803" y="182121"/>
                </a:lnTo>
                <a:lnTo>
                  <a:pt x="268430" y="132226"/>
                </a:lnTo>
                <a:lnTo>
                  <a:pt x="246353" y="71797"/>
                </a:lnTo>
                <a:lnTo>
                  <a:pt x="231157" y="0"/>
                </a:lnTo>
                <a:lnTo>
                  <a:pt x="226037" y="35041"/>
                </a:lnTo>
                <a:lnTo>
                  <a:pt x="215048" y="76866"/>
                </a:lnTo>
                <a:lnTo>
                  <a:pt x="198502" y="122708"/>
                </a:lnTo>
                <a:lnTo>
                  <a:pt x="176712" y="169797"/>
                </a:lnTo>
                <a:lnTo>
                  <a:pt x="149988" y="215367"/>
                </a:lnTo>
                <a:lnTo>
                  <a:pt x="118643" y="256648"/>
                </a:lnTo>
                <a:lnTo>
                  <a:pt x="82989" y="290873"/>
                </a:lnTo>
                <a:lnTo>
                  <a:pt x="43337" y="315274"/>
                </a:lnTo>
                <a:lnTo>
                  <a:pt x="0" y="327082"/>
                </a:lnTo>
                <a:lnTo>
                  <a:pt x="54259" y="343980"/>
                </a:lnTo>
                <a:lnTo>
                  <a:pt x="100100" y="368562"/>
                </a:lnTo>
                <a:lnTo>
                  <a:pt x="138303" y="399211"/>
                </a:lnTo>
                <a:lnTo>
                  <a:pt x="169649" y="434306"/>
                </a:lnTo>
                <a:lnTo>
                  <a:pt x="194922" y="472230"/>
                </a:lnTo>
                <a:lnTo>
                  <a:pt x="214902" y="511363"/>
                </a:lnTo>
                <a:lnTo>
                  <a:pt x="230372" y="550088"/>
                </a:lnTo>
                <a:lnTo>
                  <a:pt x="242112" y="586785"/>
                </a:lnTo>
                <a:close/>
              </a:path>
            </a:pathLst>
          </a:custGeom>
          <a:solidFill>
            <a:srgbClr val="FFF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85571" y="5574346"/>
            <a:ext cx="319405" cy="717550"/>
          </a:xfrm>
          <a:custGeom>
            <a:avLst/>
            <a:gdLst/>
            <a:ahLst/>
            <a:cxnLst/>
            <a:rect l="l" t="t" r="r" b="b"/>
            <a:pathLst>
              <a:path w="319405" h="717550">
                <a:moveTo>
                  <a:pt x="316611" y="363067"/>
                </a:moveTo>
                <a:lnTo>
                  <a:pt x="260096" y="374827"/>
                </a:lnTo>
                <a:lnTo>
                  <a:pt x="210667" y="394576"/>
                </a:lnTo>
                <a:lnTo>
                  <a:pt x="167843" y="421017"/>
                </a:lnTo>
                <a:lnTo>
                  <a:pt x="131203" y="452831"/>
                </a:lnTo>
                <a:lnTo>
                  <a:pt x="100279" y="488721"/>
                </a:lnTo>
                <a:lnTo>
                  <a:pt x="74637" y="527392"/>
                </a:lnTo>
                <a:lnTo>
                  <a:pt x="53797" y="567524"/>
                </a:lnTo>
                <a:lnTo>
                  <a:pt x="37325" y="607834"/>
                </a:lnTo>
                <a:lnTo>
                  <a:pt x="24777" y="647014"/>
                </a:lnTo>
                <a:lnTo>
                  <a:pt x="9601" y="716737"/>
                </a:lnTo>
                <a:lnTo>
                  <a:pt x="9817" y="717473"/>
                </a:lnTo>
                <a:lnTo>
                  <a:pt x="28930" y="671779"/>
                </a:lnTo>
                <a:lnTo>
                  <a:pt x="48260" y="628777"/>
                </a:lnTo>
                <a:lnTo>
                  <a:pt x="68668" y="588314"/>
                </a:lnTo>
                <a:lnTo>
                  <a:pt x="91059" y="550240"/>
                </a:lnTo>
                <a:lnTo>
                  <a:pt x="116306" y="514388"/>
                </a:lnTo>
                <a:lnTo>
                  <a:pt x="145313" y="480606"/>
                </a:lnTo>
                <a:lnTo>
                  <a:pt x="178955" y="448741"/>
                </a:lnTo>
                <a:lnTo>
                  <a:pt x="218122" y="418630"/>
                </a:lnTo>
                <a:lnTo>
                  <a:pt x="263715" y="390131"/>
                </a:lnTo>
                <a:lnTo>
                  <a:pt x="316611" y="363067"/>
                </a:lnTo>
                <a:close/>
              </a:path>
              <a:path w="319405" h="717550">
                <a:moveTo>
                  <a:pt x="319366" y="361797"/>
                </a:moveTo>
                <a:lnTo>
                  <a:pt x="267830" y="351116"/>
                </a:lnTo>
                <a:lnTo>
                  <a:pt x="211289" y="322465"/>
                </a:lnTo>
                <a:lnTo>
                  <a:pt x="151549" y="270256"/>
                </a:lnTo>
                <a:lnTo>
                  <a:pt x="121043" y="233565"/>
                </a:lnTo>
                <a:lnTo>
                  <a:pt x="90411" y="188899"/>
                </a:lnTo>
                <a:lnTo>
                  <a:pt x="59880" y="135547"/>
                </a:lnTo>
                <a:lnTo>
                  <a:pt x="29667" y="72809"/>
                </a:lnTo>
                <a:lnTo>
                  <a:pt x="0" y="0"/>
                </a:lnTo>
                <a:lnTo>
                  <a:pt x="17183" y="69672"/>
                </a:lnTo>
                <a:lnTo>
                  <a:pt x="39636" y="130467"/>
                </a:lnTo>
                <a:lnTo>
                  <a:pt x="66382" y="182892"/>
                </a:lnTo>
                <a:lnTo>
                  <a:pt x="96431" y="227457"/>
                </a:lnTo>
                <a:lnTo>
                  <a:pt x="128828" y="264680"/>
                </a:lnTo>
                <a:lnTo>
                  <a:pt x="162585" y="295071"/>
                </a:lnTo>
                <a:lnTo>
                  <a:pt x="196723" y="319151"/>
                </a:lnTo>
                <a:lnTo>
                  <a:pt x="230276" y="337439"/>
                </a:lnTo>
                <a:lnTo>
                  <a:pt x="291693" y="358648"/>
                </a:lnTo>
                <a:lnTo>
                  <a:pt x="317614" y="362610"/>
                </a:lnTo>
                <a:lnTo>
                  <a:pt x="319366" y="361797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62812" y="5879055"/>
            <a:ext cx="255270" cy="539115"/>
          </a:xfrm>
          <a:custGeom>
            <a:avLst/>
            <a:gdLst/>
            <a:ahLst/>
            <a:cxnLst/>
            <a:rect l="l" t="t" r="r" b="b"/>
            <a:pathLst>
              <a:path w="255269" h="539114">
                <a:moveTo>
                  <a:pt x="14293" y="538497"/>
                </a:moveTo>
                <a:lnTo>
                  <a:pt x="37461" y="486214"/>
                </a:lnTo>
                <a:lnTo>
                  <a:pt x="62492" y="441507"/>
                </a:lnTo>
                <a:lnTo>
                  <a:pt x="90514" y="402920"/>
                </a:lnTo>
                <a:lnTo>
                  <a:pt x="122654" y="368996"/>
                </a:lnTo>
                <a:lnTo>
                  <a:pt x="160042" y="338278"/>
                </a:lnTo>
                <a:lnTo>
                  <a:pt x="203805" y="309308"/>
                </a:lnTo>
                <a:lnTo>
                  <a:pt x="255072" y="280631"/>
                </a:lnTo>
                <a:lnTo>
                  <a:pt x="228559" y="277686"/>
                </a:lnTo>
                <a:lnTo>
                  <a:pt x="171332" y="257538"/>
                </a:lnTo>
                <a:lnTo>
                  <a:pt x="140456" y="235021"/>
                </a:lnTo>
                <a:lnTo>
                  <a:pt x="107965" y="200666"/>
                </a:lnTo>
                <a:lnTo>
                  <a:pt x="73779" y="151816"/>
                </a:lnTo>
                <a:lnTo>
                  <a:pt x="37817" y="85813"/>
                </a:lnTo>
                <a:lnTo>
                  <a:pt x="0" y="0"/>
                </a:lnTo>
                <a:lnTo>
                  <a:pt x="16802" y="65952"/>
                </a:lnTo>
                <a:lnTo>
                  <a:pt x="39603" y="121533"/>
                </a:lnTo>
                <a:lnTo>
                  <a:pt x="66978" y="167492"/>
                </a:lnTo>
                <a:lnTo>
                  <a:pt x="97502" y="204578"/>
                </a:lnTo>
                <a:lnTo>
                  <a:pt x="129752" y="233540"/>
                </a:lnTo>
                <a:lnTo>
                  <a:pt x="162303" y="255128"/>
                </a:lnTo>
                <a:lnTo>
                  <a:pt x="222612" y="279178"/>
                </a:lnTo>
                <a:lnTo>
                  <a:pt x="247521" y="283139"/>
                </a:lnTo>
                <a:lnTo>
                  <a:pt x="189521" y="300782"/>
                </a:lnTo>
                <a:lnTo>
                  <a:pt x="142468" y="326213"/>
                </a:lnTo>
                <a:lnTo>
                  <a:pt x="105020" y="357540"/>
                </a:lnTo>
                <a:lnTo>
                  <a:pt x="75836" y="392869"/>
                </a:lnTo>
                <a:lnTo>
                  <a:pt x="53573" y="430308"/>
                </a:lnTo>
                <a:lnTo>
                  <a:pt x="36891" y="467965"/>
                </a:lnTo>
                <a:lnTo>
                  <a:pt x="14900" y="536359"/>
                </a:lnTo>
                <a:lnTo>
                  <a:pt x="14293" y="538497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75902" y="3484507"/>
            <a:ext cx="5543550" cy="2581275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12700" marR="5080" indent="984885">
              <a:lnSpc>
                <a:spcPts val="8990"/>
              </a:lnSpc>
              <a:spcBef>
                <a:spcPts val="2185"/>
              </a:spcBef>
            </a:pPr>
            <a:r>
              <a:rPr sz="9250" spc="-5150" dirty="0"/>
              <a:t>D</a:t>
            </a:r>
            <a:r>
              <a:rPr sz="11475" spc="127" baseline="-2904" dirty="0">
                <a:solidFill>
                  <a:srgbClr val="A6D4F6"/>
                </a:solidFill>
              </a:rPr>
              <a:t>D</a:t>
            </a:r>
            <a:r>
              <a:rPr sz="9250" spc="-2140" dirty="0"/>
              <a:t>I</a:t>
            </a:r>
            <a:r>
              <a:rPr sz="11475" spc="127" baseline="-2904" dirty="0">
                <a:solidFill>
                  <a:srgbClr val="A6D4F6"/>
                </a:solidFill>
              </a:rPr>
              <a:t>I</a:t>
            </a:r>
            <a:r>
              <a:rPr sz="9250" spc="-5700" dirty="0"/>
              <a:t>G</a:t>
            </a:r>
            <a:r>
              <a:rPr sz="11475" spc="127" baseline="-2904" dirty="0">
                <a:solidFill>
                  <a:srgbClr val="A6D4F6"/>
                </a:solidFill>
              </a:rPr>
              <a:t>G</a:t>
            </a:r>
            <a:r>
              <a:rPr sz="9250" spc="-2140" dirty="0"/>
              <a:t>I</a:t>
            </a:r>
            <a:r>
              <a:rPr sz="11475" spc="127" baseline="-2904" dirty="0">
                <a:solidFill>
                  <a:srgbClr val="A6D4F6"/>
                </a:solidFill>
              </a:rPr>
              <a:t>I</a:t>
            </a:r>
            <a:r>
              <a:rPr sz="9250" spc="-4895" dirty="0"/>
              <a:t>T</a:t>
            </a:r>
            <a:r>
              <a:rPr sz="11475" spc="127" baseline="-2904" dirty="0">
                <a:solidFill>
                  <a:srgbClr val="A6D4F6"/>
                </a:solidFill>
              </a:rPr>
              <a:t>T</a:t>
            </a:r>
            <a:r>
              <a:rPr sz="9250" spc="-4970" dirty="0"/>
              <a:t>A</a:t>
            </a:r>
            <a:r>
              <a:rPr sz="11475" spc="127" baseline="-2904" dirty="0">
                <a:solidFill>
                  <a:srgbClr val="A6D4F6"/>
                </a:solidFill>
              </a:rPr>
              <a:t>A</a:t>
            </a:r>
            <a:r>
              <a:rPr sz="9250" spc="-4225" dirty="0"/>
              <a:t>L</a:t>
            </a:r>
            <a:r>
              <a:rPr sz="11475" spc="89" baseline="-2904" dirty="0">
                <a:solidFill>
                  <a:srgbClr val="A6D4F6"/>
                </a:solidFill>
              </a:rPr>
              <a:t>L</a:t>
            </a:r>
            <a:r>
              <a:rPr sz="11475" spc="-3075" baseline="-2904" dirty="0">
                <a:solidFill>
                  <a:srgbClr val="A6D4F6"/>
                </a:solidFill>
              </a:rPr>
              <a:t> </a:t>
            </a:r>
            <a:r>
              <a:rPr sz="9250" spc="-4760" dirty="0"/>
              <a:t>P</a:t>
            </a:r>
            <a:r>
              <a:rPr sz="11475" spc="44" baseline="-2904" dirty="0">
                <a:solidFill>
                  <a:srgbClr val="A6D4F6"/>
                </a:solidFill>
              </a:rPr>
              <a:t>P</a:t>
            </a:r>
            <a:r>
              <a:rPr sz="9250" spc="-5735" dirty="0"/>
              <a:t>O</a:t>
            </a:r>
            <a:r>
              <a:rPr sz="11475" spc="44" baseline="-2904" dirty="0">
                <a:solidFill>
                  <a:srgbClr val="A6D4F6"/>
                </a:solidFill>
              </a:rPr>
              <a:t>O</a:t>
            </a:r>
            <a:r>
              <a:rPr sz="9250" spc="-4990" dirty="0"/>
              <a:t>R</a:t>
            </a:r>
            <a:r>
              <a:rPr sz="11475" spc="44" baseline="-2904" dirty="0">
                <a:solidFill>
                  <a:srgbClr val="A6D4F6"/>
                </a:solidFill>
              </a:rPr>
              <a:t>R</a:t>
            </a:r>
            <a:r>
              <a:rPr sz="9250" spc="-4950" dirty="0"/>
              <a:t>T</a:t>
            </a:r>
            <a:r>
              <a:rPr sz="11475" spc="44" baseline="-2904" dirty="0">
                <a:solidFill>
                  <a:srgbClr val="A6D4F6"/>
                </a:solidFill>
              </a:rPr>
              <a:t>T</a:t>
            </a:r>
            <a:r>
              <a:rPr sz="9250" spc="-4405" dirty="0"/>
              <a:t>F</a:t>
            </a:r>
            <a:r>
              <a:rPr sz="11475" spc="44" baseline="-2904" dirty="0">
                <a:solidFill>
                  <a:srgbClr val="A6D4F6"/>
                </a:solidFill>
              </a:rPr>
              <a:t>F</a:t>
            </a:r>
            <a:r>
              <a:rPr sz="9250" spc="-5735" dirty="0"/>
              <a:t>O</a:t>
            </a:r>
            <a:r>
              <a:rPr sz="11475" spc="44" baseline="-2904" dirty="0">
                <a:solidFill>
                  <a:srgbClr val="A6D4F6"/>
                </a:solidFill>
              </a:rPr>
              <a:t>O</a:t>
            </a:r>
            <a:r>
              <a:rPr sz="9250" spc="-4280" dirty="0"/>
              <a:t>L</a:t>
            </a:r>
            <a:r>
              <a:rPr sz="11475" spc="44" baseline="-2904" dirty="0">
                <a:solidFill>
                  <a:srgbClr val="A6D4F6"/>
                </a:solidFill>
              </a:rPr>
              <a:t>L</a:t>
            </a:r>
            <a:r>
              <a:rPr sz="9250" spc="-2195" dirty="0"/>
              <a:t>I</a:t>
            </a:r>
            <a:r>
              <a:rPr sz="11475" spc="44" baseline="-2904" dirty="0">
                <a:solidFill>
                  <a:srgbClr val="A6D4F6"/>
                </a:solidFill>
              </a:rPr>
              <a:t>I</a:t>
            </a:r>
            <a:r>
              <a:rPr sz="9250" spc="-5735" dirty="0"/>
              <a:t>O</a:t>
            </a:r>
            <a:r>
              <a:rPr sz="11475" spc="7" baseline="-2904" dirty="0">
                <a:solidFill>
                  <a:srgbClr val="A6D4F6"/>
                </a:solidFill>
              </a:rPr>
              <a:t>O</a:t>
            </a:r>
            <a:endParaRPr sz="11475" baseline="-2904"/>
          </a:p>
        </p:txBody>
      </p:sp>
      <p:sp>
        <p:nvSpPr>
          <p:cNvPr id="7" name="object 7"/>
          <p:cNvSpPr/>
          <p:nvPr/>
        </p:nvSpPr>
        <p:spPr>
          <a:xfrm>
            <a:off x="5497632" y="3109519"/>
            <a:ext cx="48260" cy="227965"/>
          </a:xfrm>
          <a:custGeom>
            <a:avLst/>
            <a:gdLst/>
            <a:ahLst/>
            <a:cxnLst/>
            <a:rect l="l" t="t" r="r" b="b"/>
            <a:pathLst>
              <a:path w="48260" h="227964">
                <a:moveTo>
                  <a:pt x="43270" y="227430"/>
                </a:moveTo>
                <a:lnTo>
                  <a:pt x="22033" y="168943"/>
                </a:lnTo>
                <a:lnTo>
                  <a:pt x="12848" y="112581"/>
                </a:lnTo>
                <a:lnTo>
                  <a:pt x="5327" y="52641"/>
                </a:lnTo>
                <a:lnTo>
                  <a:pt x="0" y="0"/>
                </a:lnTo>
                <a:lnTo>
                  <a:pt x="14749" y="52886"/>
                </a:lnTo>
                <a:lnTo>
                  <a:pt x="30073" y="113029"/>
                </a:lnTo>
                <a:lnTo>
                  <a:pt x="42350" y="169472"/>
                </a:lnTo>
                <a:lnTo>
                  <a:pt x="47957" y="211258"/>
                </a:lnTo>
                <a:lnTo>
                  <a:pt x="43270" y="22743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5036" y="3149647"/>
            <a:ext cx="134910" cy="18814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000199" y="3416361"/>
            <a:ext cx="1176655" cy="825500"/>
            <a:chOff x="5000199" y="3416361"/>
            <a:chExt cx="1176655" cy="825500"/>
          </a:xfrm>
        </p:grpSpPr>
        <p:sp>
          <p:nvSpPr>
            <p:cNvPr id="10" name="object 10"/>
            <p:cNvSpPr/>
            <p:nvPr/>
          </p:nvSpPr>
          <p:spPr>
            <a:xfrm>
              <a:off x="5321569" y="3450024"/>
              <a:ext cx="581025" cy="791845"/>
            </a:xfrm>
            <a:custGeom>
              <a:avLst/>
              <a:gdLst/>
              <a:ahLst/>
              <a:cxnLst/>
              <a:rect l="l" t="t" r="r" b="b"/>
              <a:pathLst>
                <a:path w="581025" h="791845">
                  <a:moveTo>
                    <a:pt x="427410" y="781641"/>
                  </a:moveTo>
                  <a:lnTo>
                    <a:pt x="377084" y="790198"/>
                  </a:lnTo>
                  <a:lnTo>
                    <a:pt x="330834" y="791246"/>
                  </a:lnTo>
                  <a:lnTo>
                    <a:pt x="296814" y="783576"/>
                  </a:lnTo>
                  <a:lnTo>
                    <a:pt x="283179" y="765976"/>
                  </a:lnTo>
                  <a:lnTo>
                    <a:pt x="276678" y="737392"/>
                  </a:lnTo>
                  <a:lnTo>
                    <a:pt x="260546" y="696320"/>
                  </a:lnTo>
                  <a:lnTo>
                    <a:pt x="237879" y="647627"/>
                  </a:lnTo>
                  <a:lnTo>
                    <a:pt x="211776" y="596178"/>
                  </a:lnTo>
                  <a:lnTo>
                    <a:pt x="185331" y="546839"/>
                  </a:lnTo>
                  <a:lnTo>
                    <a:pt x="164472" y="528406"/>
                  </a:lnTo>
                  <a:lnTo>
                    <a:pt x="120730" y="504912"/>
                  </a:lnTo>
                  <a:lnTo>
                    <a:pt x="82057" y="474381"/>
                  </a:lnTo>
                  <a:lnTo>
                    <a:pt x="49518" y="437411"/>
                  </a:lnTo>
                  <a:lnTo>
                    <a:pt x="24180" y="394602"/>
                  </a:lnTo>
                  <a:lnTo>
                    <a:pt x="7107" y="346554"/>
                  </a:lnTo>
                  <a:lnTo>
                    <a:pt x="0" y="302274"/>
                  </a:lnTo>
                  <a:lnTo>
                    <a:pt x="468" y="258470"/>
                  </a:lnTo>
                  <a:lnTo>
                    <a:pt x="8068" y="215839"/>
                  </a:lnTo>
                  <a:lnTo>
                    <a:pt x="22352" y="175076"/>
                  </a:lnTo>
                  <a:lnTo>
                    <a:pt x="42876" y="136877"/>
                  </a:lnTo>
                  <a:lnTo>
                    <a:pt x="69194" y="101937"/>
                  </a:lnTo>
                  <a:lnTo>
                    <a:pt x="100860" y="70952"/>
                  </a:lnTo>
                  <a:lnTo>
                    <a:pt x="137429" y="44617"/>
                  </a:lnTo>
                  <a:lnTo>
                    <a:pt x="178455" y="23629"/>
                  </a:lnTo>
                  <a:lnTo>
                    <a:pt x="223493" y="8682"/>
                  </a:lnTo>
                  <a:lnTo>
                    <a:pt x="270275" y="732"/>
                  </a:lnTo>
                  <a:lnTo>
                    <a:pt x="316353" y="0"/>
                  </a:lnTo>
                  <a:lnTo>
                    <a:pt x="361005" y="6080"/>
                  </a:lnTo>
                  <a:lnTo>
                    <a:pt x="403512" y="18569"/>
                  </a:lnTo>
                  <a:lnTo>
                    <a:pt x="443154" y="37061"/>
                  </a:lnTo>
                  <a:lnTo>
                    <a:pt x="479211" y="61151"/>
                  </a:lnTo>
                  <a:lnTo>
                    <a:pt x="510962" y="90434"/>
                  </a:lnTo>
                  <a:lnTo>
                    <a:pt x="537689" y="124505"/>
                  </a:lnTo>
                  <a:lnTo>
                    <a:pt x="558670" y="162960"/>
                  </a:lnTo>
                  <a:lnTo>
                    <a:pt x="573186" y="205392"/>
                  </a:lnTo>
                  <a:lnTo>
                    <a:pt x="580535" y="253302"/>
                  </a:lnTo>
                  <a:lnTo>
                    <a:pt x="579052" y="300588"/>
                  </a:lnTo>
                  <a:lnTo>
                    <a:pt x="569303" y="346366"/>
                  </a:lnTo>
                  <a:lnTo>
                    <a:pt x="551853" y="389756"/>
                  </a:lnTo>
                  <a:lnTo>
                    <a:pt x="527266" y="429876"/>
                  </a:lnTo>
                  <a:lnTo>
                    <a:pt x="496106" y="465843"/>
                  </a:lnTo>
                  <a:lnTo>
                    <a:pt x="489903" y="473304"/>
                  </a:lnTo>
                  <a:lnTo>
                    <a:pt x="485475" y="481781"/>
                  </a:lnTo>
                  <a:lnTo>
                    <a:pt x="483123" y="490970"/>
                  </a:lnTo>
                  <a:lnTo>
                    <a:pt x="483150" y="500568"/>
                  </a:lnTo>
                  <a:lnTo>
                    <a:pt x="487188" y="526904"/>
                  </a:lnTo>
                  <a:lnTo>
                    <a:pt x="492139" y="554426"/>
                  </a:lnTo>
                  <a:lnTo>
                    <a:pt x="497634" y="582419"/>
                  </a:lnTo>
                  <a:lnTo>
                    <a:pt x="503303" y="610173"/>
                  </a:lnTo>
                  <a:lnTo>
                    <a:pt x="510317" y="644677"/>
                  </a:lnTo>
                  <a:lnTo>
                    <a:pt x="516193" y="676024"/>
                  </a:lnTo>
                  <a:lnTo>
                    <a:pt x="520122" y="702657"/>
                  </a:lnTo>
                  <a:lnTo>
                    <a:pt x="521297" y="723020"/>
                  </a:lnTo>
                  <a:lnTo>
                    <a:pt x="507671" y="746842"/>
                  </a:lnTo>
                  <a:lnTo>
                    <a:pt x="473657" y="766786"/>
                  </a:lnTo>
                  <a:lnTo>
                    <a:pt x="427410" y="781641"/>
                  </a:lnTo>
                  <a:close/>
                </a:path>
              </a:pathLst>
            </a:custGeom>
            <a:solidFill>
              <a:srgbClr val="654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68840" y="3834086"/>
              <a:ext cx="207453" cy="10293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8873" y="3944013"/>
              <a:ext cx="134907" cy="18814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000199" y="3758382"/>
              <a:ext cx="228600" cy="43180"/>
            </a:xfrm>
            <a:custGeom>
              <a:avLst/>
              <a:gdLst/>
              <a:ahLst/>
              <a:cxnLst/>
              <a:rect l="l" t="t" r="r" b="b"/>
              <a:pathLst>
                <a:path w="228600" h="43179">
                  <a:moveTo>
                    <a:pt x="211608" y="15592"/>
                  </a:moveTo>
                  <a:lnTo>
                    <a:pt x="169468" y="24921"/>
                  </a:lnTo>
                  <a:lnTo>
                    <a:pt x="112905" y="32779"/>
                  </a:lnTo>
                  <a:lnTo>
                    <a:pt x="52805" y="38890"/>
                  </a:lnTo>
                  <a:lnTo>
                    <a:pt x="0" y="42992"/>
                  </a:lnTo>
                  <a:lnTo>
                    <a:pt x="53272" y="29476"/>
                  </a:lnTo>
                  <a:lnTo>
                    <a:pt x="113759" y="15569"/>
                  </a:lnTo>
                  <a:lnTo>
                    <a:pt x="170475" y="4622"/>
                  </a:lnTo>
                  <a:lnTo>
                    <a:pt x="212381" y="0"/>
                  </a:lnTo>
                  <a:lnTo>
                    <a:pt x="228438" y="5067"/>
                  </a:lnTo>
                  <a:lnTo>
                    <a:pt x="211608" y="15592"/>
                  </a:lnTo>
                  <a:close/>
                </a:path>
              </a:pathLst>
            </a:custGeom>
            <a:solidFill>
              <a:srgbClr val="654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8790" y="3529145"/>
              <a:ext cx="219444" cy="7514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5311" y="3416361"/>
              <a:ext cx="207450" cy="10294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343890" y="3425501"/>
              <a:ext cx="581025" cy="791845"/>
            </a:xfrm>
            <a:custGeom>
              <a:avLst/>
              <a:gdLst/>
              <a:ahLst/>
              <a:cxnLst/>
              <a:rect l="l" t="t" r="r" b="b"/>
              <a:pathLst>
                <a:path w="581025" h="791845">
                  <a:moveTo>
                    <a:pt x="427410" y="781641"/>
                  </a:moveTo>
                  <a:lnTo>
                    <a:pt x="377084" y="790198"/>
                  </a:lnTo>
                  <a:lnTo>
                    <a:pt x="330834" y="791246"/>
                  </a:lnTo>
                  <a:lnTo>
                    <a:pt x="296814" y="783576"/>
                  </a:lnTo>
                  <a:lnTo>
                    <a:pt x="283179" y="765976"/>
                  </a:lnTo>
                  <a:lnTo>
                    <a:pt x="276678" y="737392"/>
                  </a:lnTo>
                  <a:lnTo>
                    <a:pt x="260546" y="696320"/>
                  </a:lnTo>
                  <a:lnTo>
                    <a:pt x="237879" y="647627"/>
                  </a:lnTo>
                  <a:lnTo>
                    <a:pt x="211776" y="596178"/>
                  </a:lnTo>
                  <a:lnTo>
                    <a:pt x="185331" y="546839"/>
                  </a:lnTo>
                  <a:lnTo>
                    <a:pt x="164472" y="528406"/>
                  </a:lnTo>
                  <a:lnTo>
                    <a:pt x="120730" y="504912"/>
                  </a:lnTo>
                  <a:lnTo>
                    <a:pt x="82057" y="474381"/>
                  </a:lnTo>
                  <a:lnTo>
                    <a:pt x="49518" y="437411"/>
                  </a:lnTo>
                  <a:lnTo>
                    <a:pt x="24180" y="394602"/>
                  </a:lnTo>
                  <a:lnTo>
                    <a:pt x="7107" y="346554"/>
                  </a:lnTo>
                  <a:lnTo>
                    <a:pt x="0" y="302274"/>
                  </a:lnTo>
                  <a:lnTo>
                    <a:pt x="468" y="258470"/>
                  </a:lnTo>
                  <a:lnTo>
                    <a:pt x="8068" y="215839"/>
                  </a:lnTo>
                  <a:lnTo>
                    <a:pt x="22352" y="175076"/>
                  </a:lnTo>
                  <a:lnTo>
                    <a:pt x="42876" y="136877"/>
                  </a:lnTo>
                  <a:lnTo>
                    <a:pt x="69194" y="101937"/>
                  </a:lnTo>
                  <a:lnTo>
                    <a:pt x="100860" y="70952"/>
                  </a:lnTo>
                  <a:lnTo>
                    <a:pt x="137429" y="44617"/>
                  </a:lnTo>
                  <a:lnTo>
                    <a:pt x="178455" y="23629"/>
                  </a:lnTo>
                  <a:lnTo>
                    <a:pt x="223493" y="8682"/>
                  </a:lnTo>
                  <a:lnTo>
                    <a:pt x="270275" y="732"/>
                  </a:lnTo>
                  <a:lnTo>
                    <a:pt x="316353" y="0"/>
                  </a:lnTo>
                  <a:lnTo>
                    <a:pt x="361005" y="6080"/>
                  </a:lnTo>
                  <a:lnTo>
                    <a:pt x="403512" y="18569"/>
                  </a:lnTo>
                  <a:lnTo>
                    <a:pt x="443154" y="37061"/>
                  </a:lnTo>
                  <a:lnTo>
                    <a:pt x="479211" y="61151"/>
                  </a:lnTo>
                  <a:lnTo>
                    <a:pt x="510962" y="90434"/>
                  </a:lnTo>
                  <a:lnTo>
                    <a:pt x="537689" y="124505"/>
                  </a:lnTo>
                  <a:lnTo>
                    <a:pt x="558670" y="162960"/>
                  </a:lnTo>
                  <a:lnTo>
                    <a:pt x="573186" y="205392"/>
                  </a:lnTo>
                  <a:lnTo>
                    <a:pt x="580535" y="253302"/>
                  </a:lnTo>
                  <a:lnTo>
                    <a:pt x="579052" y="300587"/>
                  </a:lnTo>
                  <a:lnTo>
                    <a:pt x="569303" y="346366"/>
                  </a:lnTo>
                  <a:lnTo>
                    <a:pt x="551853" y="389755"/>
                  </a:lnTo>
                  <a:lnTo>
                    <a:pt x="527265" y="429873"/>
                  </a:lnTo>
                  <a:lnTo>
                    <a:pt x="496105" y="465839"/>
                  </a:lnTo>
                  <a:lnTo>
                    <a:pt x="489903" y="473302"/>
                  </a:lnTo>
                  <a:lnTo>
                    <a:pt x="485475" y="481780"/>
                  </a:lnTo>
                  <a:lnTo>
                    <a:pt x="483123" y="490970"/>
                  </a:lnTo>
                  <a:lnTo>
                    <a:pt x="483150" y="500568"/>
                  </a:lnTo>
                  <a:lnTo>
                    <a:pt x="487188" y="526904"/>
                  </a:lnTo>
                  <a:lnTo>
                    <a:pt x="492139" y="554426"/>
                  </a:lnTo>
                  <a:lnTo>
                    <a:pt x="497634" y="582419"/>
                  </a:lnTo>
                  <a:lnTo>
                    <a:pt x="503303" y="610173"/>
                  </a:lnTo>
                  <a:lnTo>
                    <a:pt x="510317" y="644677"/>
                  </a:lnTo>
                  <a:lnTo>
                    <a:pt x="516193" y="676024"/>
                  </a:lnTo>
                  <a:lnTo>
                    <a:pt x="520122" y="702657"/>
                  </a:lnTo>
                  <a:lnTo>
                    <a:pt x="521297" y="723020"/>
                  </a:lnTo>
                  <a:lnTo>
                    <a:pt x="507671" y="746842"/>
                  </a:lnTo>
                  <a:lnTo>
                    <a:pt x="473657" y="766786"/>
                  </a:lnTo>
                  <a:lnTo>
                    <a:pt x="427410" y="781641"/>
                  </a:lnTo>
                  <a:close/>
                </a:path>
              </a:pathLst>
            </a:custGeom>
            <a:solidFill>
              <a:srgbClr val="FFF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39143" y="3947133"/>
              <a:ext cx="316230" cy="147320"/>
            </a:xfrm>
            <a:custGeom>
              <a:avLst/>
              <a:gdLst/>
              <a:ahLst/>
              <a:cxnLst/>
              <a:rect l="l" t="t" r="r" b="b"/>
              <a:pathLst>
                <a:path w="316229" h="147320">
                  <a:moveTo>
                    <a:pt x="303301" y="14465"/>
                  </a:moveTo>
                  <a:lnTo>
                    <a:pt x="265455" y="241"/>
                  </a:lnTo>
                  <a:lnTo>
                    <a:pt x="248285" y="0"/>
                  </a:lnTo>
                  <a:lnTo>
                    <a:pt x="230225" y="1346"/>
                  </a:lnTo>
                  <a:lnTo>
                    <a:pt x="191439" y="7975"/>
                  </a:lnTo>
                  <a:lnTo>
                    <a:pt x="150774" y="18669"/>
                  </a:lnTo>
                  <a:lnTo>
                    <a:pt x="110083" y="32080"/>
                  </a:lnTo>
                  <a:lnTo>
                    <a:pt x="71221" y="46913"/>
                  </a:lnTo>
                  <a:lnTo>
                    <a:pt x="6985" y="75552"/>
                  </a:lnTo>
                  <a:lnTo>
                    <a:pt x="0" y="83997"/>
                  </a:lnTo>
                  <a:lnTo>
                    <a:pt x="4889" y="93903"/>
                  </a:lnTo>
                  <a:lnTo>
                    <a:pt x="10883" y="95923"/>
                  </a:lnTo>
                  <a:lnTo>
                    <a:pt x="15824" y="93484"/>
                  </a:lnTo>
                  <a:lnTo>
                    <a:pt x="44411" y="80073"/>
                  </a:lnTo>
                  <a:lnTo>
                    <a:pt x="116763" y="50927"/>
                  </a:lnTo>
                  <a:lnTo>
                    <a:pt x="156502" y="37820"/>
                  </a:lnTo>
                  <a:lnTo>
                    <a:pt x="195783" y="27495"/>
                  </a:lnTo>
                  <a:lnTo>
                    <a:pt x="249148" y="19977"/>
                  </a:lnTo>
                  <a:lnTo>
                    <a:pt x="264121" y="20193"/>
                  </a:lnTo>
                  <a:lnTo>
                    <a:pt x="277190" y="21882"/>
                  </a:lnTo>
                  <a:lnTo>
                    <a:pt x="288226" y="25120"/>
                  </a:lnTo>
                  <a:lnTo>
                    <a:pt x="293357" y="27190"/>
                  </a:lnTo>
                  <a:lnTo>
                    <a:pt x="299173" y="24714"/>
                  </a:lnTo>
                  <a:lnTo>
                    <a:pt x="303301" y="14465"/>
                  </a:lnTo>
                  <a:close/>
                </a:path>
                <a:path w="316229" h="147320">
                  <a:moveTo>
                    <a:pt x="316039" y="65544"/>
                  </a:moveTo>
                  <a:lnTo>
                    <a:pt x="278193" y="51320"/>
                  </a:lnTo>
                  <a:lnTo>
                    <a:pt x="261023" y="51079"/>
                  </a:lnTo>
                  <a:lnTo>
                    <a:pt x="242963" y="52425"/>
                  </a:lnTo>
                  <a:lnTo>
                    <a:pt x="204177" y="59055"/>
                  </a:lnTo>
                  <a:lnTo>
                    <a:pt x="163512" y="69748"/>
                  </a:lnTo>
                  <a:lnTo>
                    <a:pt x="122821" y="83159"/>
                  </a:lnTo>
                  <a:lnTo>
                    <a:pt x="83959" y="97993"/>
                  </a:lnTo>
                  <a:lnTo>
                    <a:pt x="19710" y="126631"/>
                  </a:lnTo>
                  <a:lnTo>
                    <a:pt x="12738" y="135077"/>
                  </a:lnTo>
                  <a:lnTo>
                    <a:pt x="17627" y="144983"/>
                  </a:lnTo>
                  <a:lnTo>
                    <a:pt x="23622" y="147002"/>
                  </a:lnTo>
                  <a:lnTo>
                    <a:pt x="28562" y="144564"/>
                  </a:lnTo>
                  <a:lnTo>
                    <a:pt x="57150" y="131152"/>
                  </a:lnTo>
                  <a:lnTo>
                    <a:pt x="129501" y="102006"/>
                  </a:lnTo>
                  <a:lnTo>
                    <a:pt x="169240" y="88900"/>
                  </a:lnTo>
                  <a:lnTo>
                    <a:pt x="208521" y="78574"/>
                  </a:lnTo>
                  <a:lnTo>
                    <a:pt x="261886" y="71056"/>
                  </a:lnTo>
                  <a:lnTo>
                    <a:pt x="276847" y="71272"/>
                  </a:lnTo>
                  <a:lnTo>
                    <a:pt x="289928" y="72961"/>
                  </a:lnTo>
                  <a:lnTo>
                    <a:pt x="300964" y="76200"/>
                  </a:lnTo>
                  <a:lnTo>
                    <a:pt x="306095" y="78270"/>
                  </a:lnTo>
                  <a:lnTo>
                    <a:pt x="311912" y="75793"/>
                  </a:lnTo>
                  <a:lnTo>
                    <a:pt x="316039" y="65544"/>
                  </a:lnTo>
                  <a:close/>
                </a:path>
              </a:pathLst>
            </a:custGeom>
            <a:solidFill>
              <a:srgbClr val="654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0600" y="507062"/>
            <a:ext cx="16647794" cy="8789670"/>
            <a:chOff x="990600" y="507062"/>
            <a:chExt cx="16647794" cy="8789670"/>
          </a:xfrm>
        </p:grpSpPr>
        <p:sp>
          <p:nvSpPr>
            <p:cNvPr id="3" name="object 3"/>
            <p:cNvSpPr/>
            <p:nvPr/>
          </p:nvSpPr>
          <p:spPr>
            <a:xfrm>
              <a:off x="3339439" y="1170774"/>
              <a:ext cx="13563600" cy="38100"/>
            </a:xfrm>
            <a:custGeom>
              <a:avLst/>
              <a:gdLst/>
              <a:ahLst/>
              <a:cxnLst/>
              <a:rect l="l" t="t" r="r" b="b"/>
              <a:pathLst>
                <a:path w="13563600" h="38100">
                  <a:moveTo>
                    <a:pt x="2286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28600" y="38100"/>
                  </a:lnTo>
                  <a:lnTo>
                    <a:pt x="228600" y="0"/>
                  </a:lnTo>
                  <a:close/>
                </a:path>
                <a:path w="13563600" h="38100">
                  <a:moveTo>
                    <a:pt x="495300" y="0"/>
                  </a:moveTo>
                  <a:lnTo>
                    <a:pt x="266700" y="0"/>
                  </a:lnTo>
                  <a:lnTo>
                    <a:pt x="266700" y="38100"/>
                  </a:lnTo>
                  <a:lnTo>
                    <a:pt x="495300" y="38100"/>
                  </a:lnTo>
                  <a:lnTo>
                    <a:pt x="495300" y="0"/>
                  </a:lnTo>
                  <a:close/>
                </a:path>
                <a:path w="13563600" h="38100">
                  <a:moveTo>
                    <a:pt x="762000" y="0"/>
                  </a:moveTo>
                  <a:lnTo>
                    <a:pt x="533400" y="0"/>
                  </a:lnTo>
                  <a:lnTo>
                    <a:pt x="533400" y="38100"/>
                  </a:lnTo>
                  <a:lnTo>
                    <a:pt x="762000" y="38100"/>
                  </a:lnTo>
                  <a:lnTo>
                    <a:pt x="762000" y="0"/>
                  </a:lnTo>
                  <a:close/>
                </a:path>
                <a:path w="13563600" h="38100">
                  <a:moveTo>
                    <a:pt x="1028700" y="0"/>
                  </a:moveTo>
                  <a:lnTo>
                    <a:pt x="800100" y="0"/>
                  </a:lnTo>
                  <a:lnTo>
                    <a:pt x="800100" y="38100"/>
                  </a:lnTo>
                  <a:lnTo>
                    <a:pt x="1028700" y="38100"/>
                  </a:lnTo>
                  <a:lnTo>
                    <a:pt x="1028700" y="0"/>
                  </a:lnTo>
                  <a:close/>
                </a:path>
                <a:path w="13563600" h="38100">
                  <a:moveTo>
                    <a:pt x="1295400" y="0"/>
                  </a:moveTo>
                  <a:lnTo>
                    <a:pt x="1066800" y="0"/>
                  </a:lnTo>
                  <a:lnTo>
                    <a:pt x="1066800" y="38100"/>
                  </a:lnTo>
                  <a:lnTo>
                    <a:pt x="1295400" y="38100"/>
                  </a:lnTo>
                  <a:lnTo>
                    <a:pt x="1295400" y="0"/>
                  </a:lnTo>
                  <a:close/>
                </a:path>
                <a:path w="13563600" h="38100">
                  <a:moveTo>
                    <a:pt x="1562100" y="0"/>
                  </a:moveTo>
                  <a:lnTo>
                    <a:pt x="1333500" y="0"/>
                  </a:lnTo>
                  <a:lnTo>
                    <a:pt x="1333500" y="38100"/>
                  </a:lnTo>
                  <a:lnTo>
                    <a:pt x="1562100" y="38100"/>
                  </a:lnTo>
                  <a:lnTo>
                    <a:pt x="1562100" y="0"/>
                  </a:lnTo>
                  <a:close/>
                </a:path>
                <a:path w="13563600" h="38100">
                  <a:moveTo>
                    <a:pt x="1828800" y="0"/>
                  </a:moveTo>
                  <a:lnTo>
                    <a:pt x="1600200" y="0"/>
                  </a:lnTo>
                  <a:lnTo>
                    <a:pt x="1600200" y="38100"/>
                  </a:lnTo>
                  <a:lnTo>
                    <a:pt x="1828800" y="38100"/>
                  </a:lnTo>
                  <a:lnTo>
                    <a:pt x="1828800" y="0"/>
                  </a:lnTo>
                  <a:close/>
                </a:path>
                <a:path w="13563600" h="38100">
                  <a:moveTo>
                    <a:pt x="2095500" y="0"/>
                  </a:moveTo>
                  <a:lnTo>
                    <a:pt x="1866900" y="0"/>
                  </a:lnTo>
                  <a:lnTo>
                    <a:pt x="1866900" y="38100"/>
                  </a:lnTo>
                  <a:lnTo>
                    <a:pt x="2095500" y="38100"/>
                  </a:lnTo>
                  <a:lnTo>
                    <a:pt x="2095500" y="0"/>
                  </a:lnTo>
                  <a:close/>
                </a:path>
                <a:path w="13563600" h="38100">
                  <a:moveTo>
                    <a:pt x="2362200" y="0"/>
                  </a:moveTo>
                  <a:lnTo>
                    <a:pt x="2133600" y="0"/>
                  </a:lnTo>
                  <a:lnTo>
                    <a:pt x="2133600" y="38100"/>
                  </a:lnTo>
                  <a:lnTo>
                    <a:pt x="2362200" y="38100"/>
                  </a:lnTo>
                  <a:lnTo>
                    <a:pt x="2362200" y="0"/>
                  </a:lnTo>
                  <a:close/>
                </a:path>
                <a:path w="13563600" h="38100">
                  <a:moveTo>
                    <a:pt x="2628900" y="0"/>
                  </a:moveTo>
                  <a:lnTo>
                    <a:pt x="2400300" y="0"/>
                  </a:lnTo>
                  <a:lnTo>
                    <a:pt x="2400300" y="38100"/>
                  </a:lnTo>
                  <a:lnTo>
                    <a:pt x="2628900" y="38100"/>
                  </a:lnTo>
                  <a:lnTo>
                    <a:pt x="2628900" y="0"/>
                  </a:lnTo>
                  <a:close/>
                </a:path>
                <a:path w="13563600" h="38100">
                  <a:moveTo>
                    <a:pt x="2895600" y="0"/>
                  </a:moveTo>
                  <a:lnTo>
                    <a:pt x="2667000" y="0"/>
                  </a:lnTo>
                  <a:lnTo>
                    <a:pt x="2667000" y="38100"/>
                  </a:lnTo>
                  <a:lnTo>
                    <a:pt x="2895600" y="38100"/>
                  </a:lnTo>
                  <a:lnTo>
                    <a:pt x="2895600" y="0"/>
                  </a:lnTo>
                  <a:close/>
                </a:path>
                <a:path w="13563600" h="38100">
                  <a:moveTo>
                    <a:pt x="3162300" y="0"/>
                  </a:moveTo>
                  <a:lnTo>
                    <a:pt x="2933700" y="0"/>
                  </a:lnTo>
                  <a:lnTo>
                    <a:pt x="2933700" y="38100"/>
                  </a:lnTo>
                  <a:lnTo>
                    <a:pt x="3162300" y="38100"/>
                  </a:lnTo>
                  <a:lnTo>
                    <a:pt x="3162300" y="0"/>
                  </a:lnTo>
                  <a:close/>
                </a:path>
                <a:path w="13563600" h="38100">
                  <a:moveTo>
                    <a:pt x="3429000" y="0"/>
                  </a:moveTo>
                  <a:lnTo>
                    <a:pt x="3200400" y="0"/>
                  </a:lnTo>
                  <a:lnTo>
                    <a:pt x="3200400" y="38100"/>
                  </a:lnTo>
                  <a:lnTo>
                    <a:pt x="3429000" y="38100"/>
                  </a:lnTo>
                  <a:lnTo>
                    <a:pt x="3429000" y="0"/>
                  </a:lnTo>
                  <a:close/>
                </a:path>
                <a:path w="13563600" h="38100">
                  <a:moveTo>
                    <a:pt x="3695700" y="0"/>
                  </a:moveTo>
                  <a:lnTo>
                    <a:pt x="3467100" y="0"/>
                  </a:lnTo>
                  <a:lnTo>
                    <a:pt x="3467100" y="38100"/>
                  </a:lnTo>
                  <a:lnTo>
                    <a:pt x="3695700" y="38100"/>
                  </a:lnTo>
                  <a:lnTo>
                    <a:pt x="3695700" y="0"/>
                  </a:lnTo>
                  <a:close/>
                </a:path>
                <a:path w="13563600" h="38100">
                  <a:moveTo>
                    <a:pt x="3962400" y="0"/>
                  </a:moveTo>
                  <a:lnTo>
                    <a:pt x="3733800" y="0"/>
                  </a:lnTo>
                  <a:lnTo>
                    <a:pt x="3733800" y="38100"/>
                  </a:lnTo>
                  <a:lnTo>
                    <a:pt x="3962400" y="38100"/>
                  </a:lnTo>
                  <a:lnTo>
                    <a:pt x="3962400" y="0"/>
                  </a:lnTo>
                  <a:close/>
                </a:path>
                <a:path w="13563600" h="38100">
                  <a:moveTo>
                    <a:pt x="4229100" y="0"/>
                  </a:moveTo>
                  <a:lnTo>
                    <a:pt x="4000500" y="0"/>
                  </a:lnTo>
                  <a:lnTo>
                    <a:pt x="4000500" y="38100"/>
                  </a:lnTo>
                  <a:lnTo>
                    <a:pt x="4229100" y="38100"/>
                  </a:lnTo>
                  <a:lnTo>
                    <a:pt x="4229100" y="0"/>
                  </a:lnTo>
                  <a:close/>
                </a:path>
                <a:path w="13563600" h="38100">
                  <a:moveTo>
                    <a:pt x="4495800" y="0"/>
                  </a:moveTo>
                  <a:lnTo>
                    <a:pt x="4267200" y="0"/>
                  </a:lnTo>
                  <a:lnTo>
                    <a:pt x="4267200" y="38100"/>
                  </a:lnTo>
                  <a:lnTo>
                    <a:pt x="4495800" y="38100"/>
                  </a:lnTo>
                  <a:lnTo>
                    <a:pt x="4495800" y="0"/>
                  </a:lnTo>
                  <a:close/>
                </a:path>
                <a:path w="13563600" h="38100">
                  <a:moveTo>
                    <a:pt x="4762500" y="0"/>
                  </a:moveTo>
                  <a:lnTo>
                    <a:pt x="4533900" y="0"/>
                  </a:lnTo>
                  <a:lnTo>
                    <a:pt x="4533900" y="38100"/>
                  </a:lnTo>
                  <a:lnTo>
                    <a:pt x="4762500" y="38100"/>
                  </a:lnTo>
                  <a:lnTo>
                    <a:pt x="4762500" y="0"/>
                  </a:lnTo>
                  <a:close/>
                </a:path>
                <a:path w="13563600" h="38100">
                  <a:moveTo>
                    <a:pt x="5029200" y="0"/>
                  </a:moveTo>
                  <a:lnTo>
                    <a:pt x="4800600" y="0"/>
                  </a:lnTo>
                  <a:lnTo>
                    <a:pt x="4800600" y="38100"/>
                  </a:lnTo>
                  <a:lnTo>
                    <a:pt x="5029200" y="38100"/>
                  </a:lnTo>
                  <a:lnTo>
                    <a:pt x="5029200" y="0"/>
                  </a:lnTo>
                  <a:close/>
                </a:path>
                <a:path w="13563600" h="38100">
                  <a:moveTo>
                    <a:pt x="5295900" y="0"/>
                  </a:moveTo>
                  <a:lnTo>
                    <a:pt x="5067300" y="0"/>
                  </a:lnTo>
                  <a:lnTo>
                    <a:pt x="5067300" y="38100"/>
                  </a:lnTo>
                  <a:lnTo>
                    <a:pt x="5295900" y="38100"/>
                  </a:lnTo>
                  <a:lnTo>
                    <a:pt x="5295900" y="0"/>
                  </a:lnTo>
                  <a:close/>
                </a:path>
                <a:path w="13563600" h="38100">
                  <a:moveTo>
                    <a:pt x="5562600" y="0"/>
                  </a:moveTo>
                  <a:lnTo>
                    <a:pt x="5334000" y="0"/>
                  </a:lnTo>
                  <a:lnTo>
                    <a:pt x="5334000" y="38100"/>
                  </a:lnTo>
                  <a:lnTo>
                    <a:pt x="5562600" y="38100"/>
                  </a:lnTo>
                  <a:lnTo>
                    <a:pt x="5562600" y="0"/>
                  </a:lnTo>
                  <a:close/>
                </a:path>
                <a:path w="13563600" h="38100">
                  <a:moveTo>
                    <a:pt x="5829300" y="0"/>
                  </a:moveTo>
                  <a:lnTo>
                    <a:pt x="5600700" y="0"/>
                  </a:lnTo>
                  <a:lnTo>
                    <a:pt x="5600700" y="38100"/>
                  </a:lnTo>
                  <a:lnTo>
                    <a:pt x="5829300" y="38100"/>
                  </a:lnTo>
                  <a:lnTo>
                    <a:pt x="5829300" y="0"/>
                  </a:lnTo>
                  <a:close/>
                </a:path>
                <a:path w="13563600" h="38100">
                  <a:moveTo>
                    <a:pt x="6096000" y="0"/>
                  </a:moveTo>
                  <a:lnTo>
                    <a:pt x="5867400" y="0"/>
                  </a:lnTo>
                  <a:lnTo>
                    <a:pt x="5867400" y="38100"/>
                  </a:lnTo>
                  <a:lnTo>
                    <a:pt x="6096000" y="38100"/>
                  </a:lnTo>
                  <a:lnTo>
                    <a:pt x="6096000" y="0"/>
                  </a:lnTo>
                  <a:close/>
                </a:path>
                <a:path w="13563600" h="38100">
                  <a:moveTo>
                    <a:pt x="6362700" y="0"/>
                  </a:moveTo>
                  <a:lnTo>
                    <a:pt x="6134100" y="0"/>
                  </a:lnTo>
                  <a:lnTo>
                    <a:pt x="6134100" y="38100"/>
                  </a:lnTo>
                  <a:lnTo>
                    <a:pt x="6362700" y="38100"/>
                  </a:lnTo>
                  <a:lnTo>
                    <a:pt x="6362700" y="0"/>
                  </a:lnTo>
                  <a:close/>
                </a:path>
                <a:path w="13563600" h="38100">
                  <a:moveTo>
                    <a:pt x="6629400" y="0"/>
                  </a:moveTo>
                  <a:lnTo>
                    <a:pt x="6400800" y="0"/>
                  </a:lnTo>
                  <a:lnTo>
                    <a:pt x="6400800" y="38100"/>
                  </a:lnTo>
                  <a:lnTo>
                    <a:pt x="6629400" y="38100"/>
                  </a:lnTo>
                  <a:lnTo>
                    <a:pt x="6629400" y="0"/>
                  </a:lnTo>
                  <a:close/>
                </a:path>
                <a:path w="13563600" h="38100">
                  <a:moveTo>
                    <a:pt x="6896100" y="0"/>
                  </a:moveTo>
                  <a:lnTo>
                    <a:pt x="6667500" y="0"/>
                  </a:lnTo>
                  <a:lnTo>
                    <a:pt x="6667500" y="38100"/>
                  </a:lnTo>
                  <a:lnTo>
                    <a:pt x="6896100" y="38100"/>
                  </a:lnTo>
                  <a:lnTo>
                    <a:pt x="6896100" y="0"/>
                  </a:lnTo>
                  <a:close/>
                </a:path>
                <a:path w="13563600" h="38100">
                  <a:moveTo>
                    <a:pt x="7162800" y="0"/>
                  </a:moveTo>
                  <a:lnTo>
                    <a:pt x="6934200" y="0"/>
                  </a:lnTo>
                  <a:lnTo>
                    <a:pt x="6934200" y="38100"/>
                  </a:lnTo>
                  <a:lnTo>
                    <a:pt x="7162800" y="38100"/>
                  </a:lnTo>
                  <a:lnTo>
                    <a:pt x="7162800" y="0"/>
                  </a:lnTo>
                  <a:close/>
                </a:path>
                <a:path w="13563600" h="38100">
                  <a:moveTo>
                    <a:pt x="7429500" y="0"/>
                  </a:moveTo>
                  <a:lnTo>
                    <a:pt x="7200900" y="0"/>
                  </a:lnTo>
                  <a:lnTo>
                    <a:pt x="7200900" y="38100"/>
                  </a:lnTo>
                  <a:lnTo>
                    <a:pt x="7429500" y="38100"/>
                  </a:lnTo>
                  <a:lnTo>
                    <a:pt x="7429500" y="0"/>
                  </a:lnTo>
                  <a:close/>
                </a:path>
                <a:path w="13563600" h="38100">
                  <a:moveTo>
                    <a:pt x="7696200" y="0"/>
                  </a:moveTo>
                  <a:lnTo>
                    <a:pt x="7467600" y="0"/>
                  </a:lnTo>
                  <a:lnTo>
                    <a:pt x="7467600" y="38100"/>
                  </a:lnTo>
                  <a:lnTo>
                    <a:pt x="7696200" y="38100"/>
                  </a:lnTo>
                  <a:lnTo>
                    <a:pt x="7696200" y="0"/>
                  </a:lnTo>
                  <a:close/>
                </a:path>
                <a:path w="13563600" h="38100">
                  <a:moveTo>
                    <a:pt x="7962900" y="0"/>
                  </a:moveTo>
                  <a:lnTo>
                    <a:pt x="7734300" y="0"/>
                  </a:lnTo>
                  <a:lnTo>
                    <a:pt x="7734300" y="38100"/>
                  </a:lnTo>
                  <a:lnTo>
                    <a:pt x="7962900" y="38100"/>
                  </a:lnTo>
                  <a:lnTo>
                    <a:pt x="7962900" y="0"/>
                  </a:lnTo>
                  <a:close/>
                </a:path>
                <a:path w="13563600" h="38100">
                  <a:moveTo>
                    <a:pt x="8229600" y="0"/>
                  </a:moveTo>
                  <a:lnTo>
                    <a:pt x="8001000" y="0"/>
                  </a:lnTo>
                  <a:lnTo>
                    <a:pt x="8001000" y="38100"/>
                  </a:lnTo>
                  <a:lnTo>
                    <a:pt x="8229600" y="38100"/>
                  </a:lnTo>
                  <a:lnTo>
                    <a:pt x="8229600" y="0"/>
                  </a:lnTo>
                  <a:close/>
                </a:path>
                <a:path w="13563600" h="38100">
                  <a:moveTo>
                    <a:pt x="8496300" y="0"/>
                  </a:moveTo>
                  <a:lnTo>
                    <a:pt x="8267700" y="0"/>
                  </a:lnTo>
                  <a:lnTo>
                    <a:pt x="8267700" y="38100"/>
                  </a:lnTo>
                  <a:lnTo>
                    <a:pt x="8496300" y="38100"/>
                  </a:lnTo>
                  <a:lnTo>
                    <a:pt x="8496300" y="0"/>
                  </a:lnTo>
                  <a:close/>
                </a:path>
                <a:path w="13563600" h="38100">
                  <a:moveTo>
                    <a:pt x="8763000" y="0"/>
                  </a:moveTo>
                  <a:lnTo>
                    <a:pt x="8534400" y="0"/>
                  </a:lnTo>
                  <a:lnTo>
                    <a:pt x="8534400" y="38100"/>
                  </a:lnTo>
                  <a:lnTo>
                    <a:pt x="8763000" y="38100"/>
                  </a:lnTo>
                  <a:lnTo>
                    <a:pt x="8763000" y="0"/>
                  </a:lnTo>
                  <a:close/>
                </a:path>
                <a:path w="13563600" h="38100">
                  <a:moveTo>
                    <a:pt x="9029700" y="0"/>
                  </a:moveTo>
                  <a:lnTo>
                    <a:pt x="8801100" y="0"/>
                  </a:lnTo>
                  <a:lnTo>
                    <a:pt x="8801100" y="38100"/>
                  </a:lnTo>
                  <a:lnTo>
                    <a:pt x="9029700" y="38100"/>
                  </a:lnTo>
                  <a:lnTo>
                    <a:pt x="9029700" y="0"/>
                  </a:lnTo>
                  <a:close/>
                </a:path>
                <a:path w="13563600" h="38100">
                  <a:moveTo>
                    <a:pt x="9296400" y="0"/>
                  </a:moveTo>
                  <a:lnTo>
                    <a:pt x="9067800" y="0"/>
                  </a:lnTo>
                  <a:lnTo>
                    <a:pt x="9067800" y="38100"/>
                  </a:lnTo>
                  <a:lnTo>
                    <a:pt x="9296400" y="38100"/>
                  </a:lnTo>
                  <a:lnTo>
                    <a:pt x="9296400" y="0"/>
                  </a:lnTo>
                  <a:close/>
                </a:path>
                <a:path w="13563600" h="38100">
                  <a:moveTo>
                    <a:pt x="9563100" y="0"/>
                  </a:moveTo>
                  <a:lnTo>
                    <a:pt x="9334500" y="0"/>
                  </a:lnTo>
                  <a:lnTo>
                    <a:pt x="9334500" y="38100"/>
                  </a:lnTo>
                  <a:lnTo>
                    <a:pt x="9563100" y="38100"/>
                  </a:lnTo>
                  <a:lnTo>
                    <a:pt x="9563100" y="0"/>
                  </a:lnTo>
                  <a:close/>
                </a:path>
                <a:path w="13563600" h="38100">
                  <a:moveTo>
                    <a:pt x="9829800" y="0"/>
                  </a:moveTo>
                  <a:lnTo>
                    <a:pt x="9601200" y="0"/>
                  </a:lnTo>
                  <a:lnTo>
                    <a:pt x="9601200" y="38100"/>
                  </a:lnTo>
                  <a:lnTo>
                    <a:pt x="9829800" y="38100"/>
                  </a:lnTo>
                  <a:lnTo>
                    <a:pt x="9829800" y="0"/>
                  </a:lnTo>
                  <a:close/>
                </a:path>
                <a:path w="13563600" h="38100">
                  <a:moveTo>
                    <a:pt x="10096500" y="0"/>
                  </a:moveTo>
                  <a:lnTo>
                    <a:pt x="9867900" y="0"/>
                  </a:lnTo>
                  <a:lnTo>
                    <a:pt x="9867900" y="38100"/>
                  </a:lnTo>
                  <a:lnTo>
                    <a:pt x="10096500" y="38100"/>
                  </a:lnTo>
                  <a:lnTo>
                    <a:pt x="10096500" y="0"/>
                  </a:lnTo>
                  <a:close/>
                </a:path>
                <a:path w="13563600" h="38100">
                  <a:moveTo>
                    <a:pt x="10363200" y="0"/>
                  </a:moveTo>
                  <a:lnTo>
                    <a:pt x="10134600" y="0"/>
                  </a:lnTo>
                  <a:lnTo>
                    <a:pt x="10134600" y="38100"/>
                  </a:lnTo>
                  <a:lnTo>
                    <a:pt x="10363200" y="38100"/>
                  </a:lnTo>
                  <a:lnTo>
                    <a:pt x="10363200" y="0"/>
                  </a:lnTo>
                  <a:close/>
                </a:path>
                <a:path w="13563600" h="38100">
                  <a:moveTo>
                    <a:pt x="10629900" y="0"/>
                  </a:moveTo>
                  <a:lnTo>
                    <a:pt x="10401300" y="0"/>
                  </a:lnTo>
                  <a:lnTo>
                    <a:pt x="10401300" y="38100"/>
                  </a:lnTo>
                  <a:lnTo>
                    <a:pt x="10629900" y="38100"/>
                  </a:lnTo>
                  <a:lnTo>
                    <a:pt x="10629900" y="0"/>
                  </a:lnTo>
                  <a:close/>
                </a:path>
                <a:path w="13563600" h="38100">
                  <a:moveTo>
                    <a:pt x="10896600" y="0"/>
                  </a:moveTo>
                  <a:lnTo>
                    <a:pt x="10668000" y="0"/>
                  </a:lnTo>
                  <a:lnTo>
                    <a:pt x="10668000" y="38100"/>
                  </a:lnTo>
                  <a:lnTo>
                    <a:pt x="10896600" y="38100"/>
                  </a:lnTo>
                  <a:lnTo>
                    <a:pt x="10896600" y="0"/>
                  </a:lnTo>
                  <a:close/>
                </a:path>
                <a:path w="13563600" h="38100">
                  <a:moveTo>
                    <a:pt x="11163300" y="0"/>
                  </a:moveTo>
                  <a:lnTo>
                    <a:pt x="10934700" y="0"/>
                  </a:lnTo>
                  <a:lnTo>
                    <a:pt x="10934700" y="38100"/>
                  </a:lnTo>
                  <a:lnTo>
                    <a:pt x="11163300" y="38100"/>
                  </a:lnTo>
                  <a:lnTo>
                    <a:pt x="11163300" y="0"/>
                  </a:lnTo>
                  <a:close/>
                </a:path>
                <a:path w="13563600" h="38100">
                  <a:moveTo>
                    <a:pt x="11430000" y="0"/>
                  </a:moveTo>
                  <a:lnTo>
                    <a:pt x="11201400" y="0"/>
                  </a:lnTo>
                  <a:lnTo>
                    <a:pt x="11201400" y="38100"/>
                  </a:lnTo>
                  <a:lnTo>
                    <a:pt x="11430000" y="38100"/>
                  </a:lnTo>
                  <a:lnTo>
                    <a:pt x="11430000" y="0"/>
                  </a:lnTo>
                  <a:close/>
                </a:path>
                <a:path w="13563600" h="38100">
                  <a:moveTo>
                    <a:pt x="11696700" y="0"/>
                  </a:moveTo>
                  <a:lnTo>
                    <a:pt x="11468100" y="0"/>
                  </a:lnTo>
                  <a:lnTo>
                    <a:pt x="11468100" y="38100"/>
                  </a:lnTo>
                  <a:lnTo>
                    <a:pt x="11696700" y="38100"/>
                  </a:lnTo>
                  <a:lnTo>
                    <a:pt x="11696700" y="0"/>
                  </a:lnTo>
                  <a:close/>
                </a:path>
                <a:path w="13563600" h="38100">
                  <a:moveTo>
                    <a:pt x="11963400" y="0"/>
                  </a:moveTo>
                  <a:lnTo>
                    <a:pt x="11734800" y="0"/>
                  </a:lnTo>
                  <a:lnTo>
                    <a:pt x="11734800" y="38100"/>
                  </a:lnTo>
                  <a:lnTo>
                    <a:pt x="11963400" y="38100"/>
                  </a:lnTo>
                  <a:lnTo>
                    <a:pt x="11963400" y="0"/>
                  </a:lnTo>
                  <a:close/>
                </a:path>
                <a:path w="13563600" h="38100">
                  <a:moveTo>
                    <a:pt x="12230100" y="0"/>
                  </a:moveTo>
                  <a:lnTo>
                    <a:pt x="12001500" y="0"/>
                  </a:lnTo>
                  <a:lnTo>
                    <a:pt x="12001500" y="38100"/>
                  </a:lnTo>
                  <a:lnTo>
                    <a:pt x="12230100" y="38100"/>
                  </a:lnTo>
                  <a:lnTo>
                    <a:pt x="12230100" y="0"/>
                  </a:lnTo>
                  <a:close/>
                </a:path>
                <a:path w="13563600" h="38100">
                  <a:moveTo>
                    <a:pt x="12496800" y="0"/>
                  </a:moveTo>
                  <a:lnTo>
                    <a:pt x="12268200" y="0"/>
                  </a:lnTo>
                  <a:lnTo>
                    <a:pt x="12268200" y="38100"/>
                  </a:lnTo>
                  <a:lnTo>
                    <a:pt x="12496800" y="38100"/>
                  </a:lnTo>
                  <a:lnTo>
                    <a:pt x="12496800" y="0"/>
                  </a:lnTo>
                  <a:close/>
                </a:path>
                <a:path w="13563600" h="38100">
                  <a:moveTo>
                    <a:pt x="12763500" y="0"/>
                  </a:moveTo>
                  <a:lnTo>
                    <a:pt x="12534900" y="0"/>
                  </a:lnTo>
                  <a:lnTo>
                    <a:pt x="12534900" y="38100"/>
                  </a:lnTo>
                  <a:lnTo>
                    <a:pt x="12763500" y="38100"/>
                  </a:lnTo>
                  <a:lnTo>
                    <a:pt x="12763500" y="0"/>
                  </a:lnTo>
                  <a:close/>
                </a:path>
                <a:path w="13563600" h="38100">
                  <a:moveTo>
                    <a:pt x="13030200" y="0"/>
                  </a:moveTo>
                  <a:lnTo>
                    <a:pt x="12801600" y="0"/>
                  </a:lnTo>
                  <a:lnTo>
                    <a:pt x="12801600" y="38100"/>
                  </a:lnTo>
                  <a:lnTo>
                    <a:pt x="13030200" y="38100"/>
                  </a:lnTo>
                  <a:lnTo>
                    <a:pt x="13030200" y="0"/>
                  </a:lnTo>
                  <a:close/>
                </a:path>
                <a:path w="13563600" h="38100">
                  <a:moveTo>
                    <a:pt x="13296900" y="0"/>
                  </a:moveTo>
                  <a:lnTo>
                    <a:pt x="13068300" y="0"/>
                  </a:lnTo>
                  <a:lnTo>
                    <a:pt x="13068300" y="38100"/>
                  </a:lnTo>
                  <a:lnTo>
                    <a:pt x="13296900" y="38100"/>
                  </a:lnTo>
                  <a:lnTo>
                    <a:pt x="13296900" y="0"/>
                  </a:lnTo>
                  <a:close/>
                </a:path>
                <a:path w="13563600" h="38100">
                  <a:moveTo>
                    <a:pt x="13563600" y="0"/>
                  </a:moveTo>
                  <a:lnTo>
                    <a:pt x="13335000" y="0"/>
                  </a:lnTo>
                  <a:lnTo>
                    <a:pt x="13335000" y="38100"/>
                  </a:lnTo>
                  <a:lnTo>
                    <a:pt x="13563600" y="38100"/>
                  </a:lnTo>
                  <a:lnTo>
                    <a:pt x="13563600" y="0"/>
                  </a:lnTo>
                  <a:close/>
                </a:path>
              </a:pathLst>
            </a:custGeom>
            <a:solidFill>
              <a:srgbClr val="C1CD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41144" y="1170762"/>
              <a:ext cx="140985" cy="876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05839" y="1296478"/>
              <a:ext cx="15876905" cy="7818755"/>
            </a:xfrm>
            <a:custGeom>
              <a:avLst/>
              <a:gdLst/>
              <a:ahLst/>
              <a:cxnLst/>
              <a:rect l="l" t="t" r="r" b="b"/>
              <a:pathLst>
                <a:path w="15876905" h="7818755">
                  <a:moveTo>
                    <a:pt x="38100" y="5950432"/>
                  </a:moveTo>
                  <a:lnTo>
                    <a:pt x="0" y="5950432"/>
                  </a:lnTo>
                  <a:lnTo>
                    <a:pt x="0" y="6179032"/>
                  </a:lnTo>
                  <a:lnTo>
                    <a:pt x="38100" y="6179032"/>
                  </a:lnTo>
                  <a:lnTo>
                    <a:pt x="38100" y="5950432"/>
                  </a:lnTo>
                  <a:close/>
                </a:path>
                <a:path w="15876905" h="7818755">
                  <a:moveTo>
                    <a:pt x="38100" y="5683732"/>
                  </a:moveTo>
                  <a:lnTo>
                    <a:pt x="0" y="5683732"/>
                  </a:lnTo>
                  <a:lnTo>
                    <a:pt x="0" y="5912332"/>
                  </a:lnTo>
                  <a:lnTo>
                    <a:pt x="38100" y="5912332"/>
                  </a:lnTo>
                  <a:lnTo>
                    <a:pt x="38100" y="5683732"/>
                  </a:lnTo>
                  <a:close/>
                </a:path>
                <a:path w="15876905" h="7818755">
                  <a:moveTo>
                    <a:pt x="38100" y="5417032"/>
                  </a:moveTo>
                  <a:lnTo>
                    <a:pt x="0" y="5417032"/>
                  </a:lnTo>
                  <a:lnTo>
                    <a:pt x="0" y="5645632"/>
                  </a:lnTo>
                  <a:lnTo>
                    <a:pt x="38100" y="5645632"/>
                  </a:lnTo>
                  <a:lnTo>
                    <a:pt x="38100" y="5417032"/>
                  </a:lnTo>
                  <a:close/>
                </a:path>
                <a:path w="15876905" h="7818755">
                  <a:moveTo>
                    <a:pt x="38100" y="5150332"/>
                  </a:moveTo>
                  <a:lnTo>
                    <a:pt x="0" y="5150332"/>
                  </a:lnTo>
                  <a:lnTo>
                    <a:pt x="0" y="5378932"/>
                  </a:lnTo>
                  <a:lnTo>
                    <a:pt x="38100" y="5378932"/>
                  </a:lnTo>
                  <a:lnTo>
                    <a:pt x="38100" y="5150332"/>
                  </a:lnTo>
                  <a:close/>
                </a:path>
                <a:path w="15876905" h="7818755">
                  <a:moveTo>
                    <a:pt x="2359901" y="7781531"/>
                  </a:moveTo>
                  <a:lnTo>
                    <a:pt x="2131301" y="7781531"/>
                  </a:lnTo>
                  <a:lnTo>
                    <a:pt x="2131301" y="7818145"/>
                  </a:lnTo>
                  <a:lnTo>
                    <a:pt x="2359901" y="7818145"/>
                  </a:lnTo>
                  <a:lnTo>
                    <a:pt x="2359901" y="7781531"/>
                  </a:lnTo>
                  <a:close/>
                </a:path>
                <a:path w="15876905" h="7818755">
                  <a:moveTo>
                    <a:pt x="2626601" y="7781531"/>
                  </a:moveTo>
                  <a:lnTo>
                    <a:pt x="2398001" y="7781531"/>
                  </a:lnTo>
                  <a:lnTo>
                    <a:pt x="2398001" y="7818145"/>
                  </a:lnTo>
                  <a:lnTo>
                    <a:pt x="2626601" y="7818145"/>
                  </a:lnTo>
                  <a:lnTo>
                    <a:pt x="2626601" y="7781531"/>
                  </a:lnTo>
                  <a:close/>
                </a:path>
                <a:path w="15876905" h="7818755">
                  <a:moveTo>
                    <a:pt x="2893301" y="7781531"/>
                  </a:moveTo>
                  <a:lnTo>
                    <a:pt x="2664701" y="7781531"/>
                  </a:lnTo>
                  <a:lnTo>
                    <a:pt x="2664701" y="7818145"/>
                  </a:lnTo>
                  <a:lnTo>
                    <a:pt x="2893301" y="7818145"/>
                  </a:lnTo>
                  <a:lnTo>
                    <a:pt x="2893301" y="7781531"/>
                  </a:lnTo>
                  <a:close/>
                </a:path>
                <a:path w="15876905" h="7818755">
                  <a:moveTo>
                    <a:pt x="3160001" y="7781531"/>
                  </a:moveTo>
                  <a:lnTo>
                    <a:pt x="2931401" y="7781531"/>
                  </a:lnTo>
                  <a:lnTo>
                    <a:pt x="2931401" y="7818145"/>
                  </a:lnTo>
                  <a:lnTo>
                    <a:pt x="3160001" y="7818145"/>
                  </a:lnTo>
                  <a:lnTo>
                    <a:pt x="3160001" y="7781531"/>
                  </a:lnTo>
                  <a:close/>
                </a:path>
                <a:path w="15876905" h="7818755">
                  <a:moveTo>
                    <a:pt x="3426701" y="7781531"/>
                  </a:moveTo>
                  <a:lnTo>
                    <a:pt x="3198101" y="7781531"/>
                  </a:lnTo>
                  <a:lnTo>
                    <a:pt x="3198101" y="7818145"/>
                  </a:lnTo>
                  <a:lnTo>
                    <a:pt x="3426701" y="7818145"/>
                  </a:lnTo>
                  <a:lnTo>
                    <a:pt x="3426701" y="7781531"/>
                  </a:lnTo>
                  <a:close/>
                </a:path>
                <a:path w="15876905" h="7818755">
                  <a:moveTo>
                    <a:pt x="3693401" y="7781531"/>
                  </a:moveTo>
                  <a:lnTo>
                    <a:pt x="3464801" y="7781531"/>
                  </a:lnTo>
                  <a:lnTo>
                    <a:pt x="3464801" y="7818145"/>
                  </a:lnTo>
                  <a:lnTo>
                    <a:pt x="3693401" y="7818145"/>
                  </a:lnTo>
                  <a:lnTo>
                    <a:pt x="3693401" y="7781531"/>
                  </a:lnTo>
                  <a:close/>
                </a:path>
                <a:path w="15876905" h="7818755">
                  <a:moveTo>
                    <a:pt x="3960101" y="7781531"/>
                  </a:moveTo>
                  <a:lnTo>
                    <a:pt x="3731501" y="7781531"/>
                  </a:lnTo>
                  <a:lnTo>
                    <a:pt x="3731501" y="7818145"/>
                  </a:lnTo>
                  <a:lnTo>
                    <a:pt x="3960101" y="7818145"/>
                  </a:lnTo>
                  <a:lnTo>
                    <a:pt x="3960101" y="7781531"/>
                  </a:lnTo>
                  <a:close/>
                </a:path>
                <a:path w="15876905" h="7818755">
                  <a:moveTo>
                    <a:pt x="4226801" y="7781531"/>
                  </a:moveTo>
                  <a:lnTo>
                    <a:pt x="3998201" y="7781531"/>
                  </a:lnTo>
                  <a:lnTo>
                    <a:pt x="3998201" y="7818145"/>
                  </a:lnTo>
                  <a:lnTo>
                    <a:pt x="4226801" y="7818145"/>
                  </a:lnTo>
                  <a:lnTo>
                    <a:pt x="4226801" y="7781531"/>
                  </a:lnTo>
                  <a:close/>
                </a:path>
                <a:path w="15876905" h="7818755">
                  <a:moveTo>
                    <a:pt x="4493501" y="7781531"/>
                  </a:moveTo>
                  <a:lnTo>
                    <a:pt x="4264901" y="7781531"/>
                  </a:lnTo>
                  <a:lnTo>
                    <a:pt x="4264901" y="7818145"/>
                  </a:lnTo>
                  <a:lnTo>
                    <a:pt x="4493501" y="7818145"/>
                  </a:lnTo>
                  <a:lnTo>
                    <a:pt x="4493501" y="7781531"/>
                  </a:lnTo>
                  <a:close/>
                </a:path>
                <a:path w="15876905" h="7818755">
                  <a:moveTo>
                    <a:pt x="4760201" y="7781531"/>
                  </a:moveTo>
                  <a:lnTo>
                    <a:pt x="4531601" y="7781531"/>
                  </a:lnTo>
                  <a:lnTo>
                    <a:pt x="4531601" y="7818145"/>
                  </a:lnTo>
                  <a:lnTo>
                    <a:pt x="4760201" y="7818145"/>
                  </a:lnTo>
                  <a:lnTo>
                    <a:pt x="4760201" y="7781531"/>
                  </a:lnTo>
                  <a:close/>
                </a:path>
                <a:path w="15876905" h="7818755">
                  <a:moveTo>
                    <a:pt x="5026901" y="7781531"/>
                  </a:moveTo>
                  <a:lnTo>
                    <a:pt x="4798301" y="7781531"/>
                  </a:lnTo>
                  <a:lnTo>
                    <a:pt x="4798301" y="7818145"/>
                  </a:lnTo>
                  <a:lnTo>
                    <a:pt x="5026901" y="7818145"/>
                  </a:lnTo>
                  <a:lnTo>
                    <a:pt x="5026901" y="7781531"/>
                  </a:lnTo>
                  <a:close/>
                </a:path>
                <a:path w="15876905" h="7818755">
                  <a:moveTo>
                    <a:pt x="5293601" y="7781531"/>
                  </a:moveTo>
                  <a:lnTo>
                    <a:pt x="5065001" y="7781531"/>
                  </a:lnTo>
                  <a:lnTo>
                    <a:pt x="5065001" y="7818145"/>
                  </a:lnTo>
                  <a:lnTo>
                    <a:pt x="5293601" y="7818145"/>
                  </a:lnTo>
                  <a:lnTo>
                    <a:pt x="5293601" y="7781531"/>
                  </a:lnTo>
                  <a:close/>
                </a:path>
                <a:path w="15876905" h="7818755">
                  <a:moveTo>
                    <a:pt x="5560301" y="7781531"/>
                  </a:moveTo>
                  <a:lnTo>
                    <a:pt x="5331701" y="7781531"/>
                  </a:lnTo>
                  <a:lnTo>
                    <a:pt x="5331701" y="7818145"/>
                  </a:lnTo>
                  <a:lnTo>
                    <a:pt x="5560301" y="7818145"/>
                  </a:lnTo>
                  <a:lnTo>
                    <a:pt x="5560301" y="7781531"/>
                  </a:lnTo>
                  <a:close/>
                </a:path>
                <a:path w="15876905" h="7818755">
                  <a:moveTo>
                    <a:pt x="5827001" y="7781531"/>
                  </a:moveTo>
                  <a:lnTo>
                    <a:pt x="5598401" y="7781531"/>
                  </a:lnTo>
                  <a:lnTo>
                    <a:pt x="5598401" y="7818145"/>
                  </a:lnTo>
                  <a:lnTo>
                    <a:pt x="5827001" y="7818145"/>
                  </a:lnTo>
                  <a:lnTo>
                    <a:pt x="5827001" y="7781531"/>
                  </a:lnTo>
                  <a:close/>
                </a:path>
                <a:path w="15876905" h="7818755">
                  <a:moveTo>
                    <a:pt x="6093701" y="7781531"/>
                  </a:moveTo>
                  <a:lnTo>
                    <a:pt x="5865101" y="7781531"/>
                  </a:lnTo>
                  <a:lnTo>
                    <a:pt x="5865101" y="7818145"/>
                  </a:lnTo>
                  <a:lnTo>
                    <a:pt x="6093701" y="7818145"/>
                  </a:lnTo>
                  <a:lnTo>
                    <a:pt x="6093701" y="7781531"/>
                  </a:lnTo>
                  <a:close/>
                </a:path>
                <a:path w="15876905" h="7818755">
                  <a:moveTo>
                    <a:pt x="6360401" y="7781531"/>
                  </a:moveTo>
                  <a:lnTo>
                    <a:pt x="6131801" y="7781531"/>
                  </a:lnTo>
                  <a:lnTo>
                    <a:pt x="6131801" y="7818145"/>
                  </a:lnTo>
                  <a:lnTo>
                    <a:pt x="6360401" y="7818145"/>
                  </a:lnTo>
                  <a:lnTo>
                    <a:pt x="6360401" y="7781531"/>
                  </a:lnTo>
                  <a:close/>
                </a:path>
                <a:path w="15876905" h="7818755">
                  <a:moveTo>
                    <a:pt x="6627101" y="7781531"/>
                  </a:moveTo>
                  <a:lnTo>
                    <a:pt x="6398501" y="7781531"/>
                  </a:lnTo>
                  <a:lnTo>
                    <a:pt x="6398501" y="7818145"/>
                  </a:lnTo>
                  <a:lnTo>
                    <a:pt x="6627101" y="7818145"/>
                  </a:lnTo>
                  <a:lnTo>
                    <a:pt x="6627101" y="7781531"/>
                  </a:lnTo>
                  <a:close/>
                </a:path>
                <a:path w="15876905" h="7818755">
                  <a:moveTo>
                    <a:pt x="6893801" y="7781531"/>
                  </a:moveTo>
                  <a:lnTo>
                    <a:pt x="6665201" y="7781531"/>
                  </a:lnTo>
                  <a:lnTo>
                    <a:pt x="6665201" y="7818145"/>
                  </a:lnTo>
                  <a:lnTo>
                    <a:pt x="6893801" y="7818145"/>
                  </a:lnTo>
                  <a:lnTo>
                    <a:pt x="6893801" y="7781531"/>
                  </a:lnTo>
                  <a:close/>
                </a:path>
                <a:path w="15876905" h="7818755">
                  <a:moveTo>
                    <a:pt x="7160501" y="7781531"/>
                  </a:moveTo>
                  <a:lnTo>
                    <a:pt x="6931901" y="7781531"/>
                  </a:lnTo>
                  <a:lnTo>
                    <a:pt x="6931901" y="7818145"/>
                  </a:lnTo>
                  <a:lnTo>
                    <a:pt x="7160501" y="7818145"/>
                  </a:lnTo>
                  <a:lnTo>
                    <a:pt x="7160501" y="7781531"/>
                  </a:lnTo>
                  <a:close/>
                </a:path>
                <a:path w="15876905" h="7818755">
                  <a:moveTo>
                    <a:pt x="7427201" y="7781531"/>
                  </a:moveTo>
                  <a:lnTo>
                    <a:pt x="7198601" y="7781531"/>
                  </a:lnTo>
                  <a:lnTo>
                    <a:pt x="7198601" y="7818145"/>
                  </a:lnTo>
                  <a:lnTo>
                    <a:pt x="7427201" y="7818145"/>
                  </a:lnTo>
                  <a:lnTo>
                    <a:pt x="7427201" y="7781531"/>
                  </a:lnTo>
                  <a:close/>
                </a:path>
                <a:path w="15876905" h="7818755">
                  <a:moveTo>
                    <a:pt x="7693901" y="7781531"/>
                  </a:moveTo>
                  <a:lnTo>
                    <a:pt x="7465301" y="7781531"/>
                  </a:lnTo>
                  <a:lnTo>
                    <a:pt x="7465301" y="7818145"/>
                  </a:lnTo>
                  <a:lnTo>
                    <a:pt x="7693901" y="7818145"/>
                  </a:lnTo>
                  <a:lnTo>
                    <a:pt x="7693901" y="7781531"/>
                  </a:lnTo>
                  <a:close/>
                </a:path>
                <a:path w="15876905" h="7818755">
                  <a:moveTo>
                    <a:pt x="7960601" y="7781531"/>
                  </a:moveTo>
                  <a:lnTo>
                    <a:pt x="7732001" y="7781531"/>
                  </a:lnTo>
                  <a:lnTo>
                    <a:pt x="7732001" y="7818145"/>
                  </a:lnTo>
                  <a:lnTo>
                    <a:pt x="7960601" y="7818145"/>
                  </a:lnTo>
                  <a:lnTo>
                    <a:pt x="7960601" y="7781531"/>
                  </a:lnTo>
                  <a:close/>
                </a:path>
                <a:path w="15876905" h="7818755">
                  <a:moveTo>
                    <a:pt x="8227301" y="7781531"/>
                  </a:moveTo>
                  <a:lnTo>
                    <a:pt x="7998701" y="7781531"/>
                  </a:lnTo>
                  <a:lnTo>
                    <a:pt x="7998701" y="7818145"/>
                  </a:lnTo>
                  <a:lnTo>
                    <a:pt x="8227301" y="7818145"/>
                  </a:lnTo>
                  <a:lnTo>
                    <a:pt x="8227301" y="7781531"/>
                  </a:lnTo>
                  <a:close/>
                </a:path>
                <a:path w="15876905" h="7818755">
                  <a:moveTo>
                    <a:pt x="8494001" y="7781531"/>
                  </a:moveTo>
                  <a:lnTo>
                    <a:pt x="8265401" y="7781531"/>
                  </a:lnTo>
                  <a:lnTo>
                    <a:pt x="8265401" y="7818145"/>
                  </a:lnTo>
                  <a:lnTo>
                    <a:pt x="8494001" y="7818145"/>
                  </a:lnTo>
                  <a:lnTo>
                    <a:pt x="8494001" y="7781531"/>
                  </a:lnTo>
                  <a:close/>
                </a:path>
                <a:path w="15876905" h="7818755">
                  <a:moveTo>
                    <a:pt x="8760701" y="7781531"/>
                  </a:moveTo>
                  <a:lnTo>
                    <a:pt x="8532101" y="7781531"/>
                  </a:lnTo>
                  <a:lnTo>
                    <a:pt x="8532101" y="7818145"/>
                  </a:lnTo>
                  <a:lnTo>
                    <a:pt x="8760701" y="7818145"/>
                  </a:lnTo>
                  <a:lnTo>
                    <a:pt x="8760701" y="7781531"/>
                  </a:lnTo>
                  <a:close/>
                </a:path>
                <a:path w="15876905" h="7818755">
                  <a:moveTo>
                    <a:pt x="9027401" y="7781531"/>
                  </a:moveTo>
                  <a:lnTo>
                    <a:pt x="8798801" y="7781531"/>
                  </a:lnTo>
                  <a:lnTo>
                    <a:pt x="8798801" y="7818145"/>
                  </a:lnTo>
                  <a:lnTo>
                    <a:pt x="9027401" y="7818145"/>
                  </a:lnTo>
                  <a:lnTo>
                    <a:pt x="9027401" y="7781531"/>
                  </a:lnTo>
                  <a:close/>
                </a:path>
                <a:path w="15876905" h="7818755">
                  <a:moveTo>
                    <a:pt x="9294101" y="7781531"/>
                  </a:moveTo>
                  <a:lnTo>
                    <a:pt x="9065501" y="7781531"/>
                  </a:lnTo>
                  <a:lnTo>
                    <a:pt x="9065501" y="7818145"/>
                  </a:lnTo>
                  <a:lnTo>
                    <a:pt x="9294101" y="7818145"/>
                  </a:lnTo>
                  <a:lnTo>
                    <a:pt x="9294101" y="7781531"/>
                  </a:lnTo>
                  <a:close/>
                </a:path>
                <a:path w="15876905" h="7818755">
                  <a:moveTo>
                    <a:pt x="9560801" y="7781531"/>
                  </a:moveTo>
                  <a:lnTo>
                    <a:pt x="9332201" y="7781531"/>
                  </a:lnTo>
                  <a:lnTo>
                    <a:pt x="9332201" y="7818145"/>
                  </a:lnTo>
                  <a:lnTo>
                    <a:pt x="9560801" y="7818145"/>
                  </a:lnTo>
                  <a:lnTo>
                    <a:pt x="9560801" y="7781531"/>
                  </a:lnTo>
                  <a:close/>
                </a:path>
                <a:path w="15876905" h="7818755">
                  <a:moveTo>
                    <a:pt x="9827501" y="7781531"/>
                  </a:moveTo>
                  <a:lnTo>
                    <a:pt x="9598901" y="7781531"/>
                  </a:lnTo>
                  <a:lnTo>
                    <a:pt x="9598901" y="7818145"/>
                  </a:lnTo>
                  <a:lnTo>
                    <a:pt x="9827501" y="7818145"/>
                  </a:lnTo>
                  <a:lnTo>
                    <a:pt x="9827501" y="7781531"/>
                  </a:lnTo>
                  <a:close/>
                </a:path>
                <a:path w="15876905" h="7818755">
                  <a:moveTo>
                    <a:pt x="10094201" y="7781531"/>
                  </a:moveTo>
                  <a:lnTo>
                    <a:pt x="9865601" y="7781531"/>
                  </a:lnTo>
                  <a:lnTo>
                    <a:pt x="9865601" y="7818145"/>
                  </a:lnTo>
                  <a:lnTo>
                    <a:pt x="10094201" y="7818145"/>
                  </a:lnTo>
                  <a:lnTo>
                    <a:pt x="10094201" y="7781531"/>
                  </a:lnTo>
                  <a:close/>
                </a:path>
                <a:path w="15876905" h="7818755">
                  <a:moveTo>
                    <a:pt x="10360901" y="7781531"/>
                  </a:moveTo>
                  <a:lnTo>
                    <a:pt x="10132301" y="7781531"/>
                  </a:lnTo>
                  <a:lnTo>
                    <a:pt x="10132301" y="7818145"/>
                  </a:lnTo>
                  <a:lnTo>
                    <a:pt x="10360901" y="7818145"/>
                  </a:lnTo>
                  <a:lnTo>
                    <a:pt x="10360901" y="7781531"/>
                  </a:lnTo>
                  <a:close/>
                </a:path>
                <a:path w="15876905" h="7818755">
                  <a:moveTo>
                    <a:pt x="10627601" y="7781531"/>
                  </a:moveTo>
                  <a:lnTo>
                    <a:pt x="10399001" y="7781531"/>
                  </a:lnTo>
                  <a:lnTo>
                    <a:pt x="10399001" y="7818145"/>
                  </a:lnTo>
                  <a:lnTo>
                    <a:pt x="10627601" y="7818145"/>
                  </a:lnTo>
                  <a:lnTo>
                    <a:pt x="10627601" y="7781531"/>
                  </a:lnTo>
                  <a:close/>
                </a:path>
                <a:path w="15876905" h="7818755">
                  <a:moveTo>
                    <a:pt x="10894301" y="7781531"/>
                  </a:moveTo>
                  <a:lnTo>
                    <a:pt x="10665701" y="7781531"/>
                  </a:lnTo>
                  <a:lnTo>
                    <a:pt x="10665701" y="7818145"/>
                  </a:lnTo>
                  <a:lnTo>
                    <a:pt x="10894301" y="7818145"/>
                  </a:lnTo>
                  <a:lnTo>
                    <a:pt x="10894301" y="7781531"/>
                  </a:lnTo>
                  <a:close/>
                </a:path>
                <a:path w="15876905" h="7818755">
                  <a:moveTo>
                    <a:pt x="11161001" y="7781531"/>
                  </a:moveTo>
                  <a:lnTo>
                    <a:pt x="10932401" y="7781531"/>
                  </a:lnTo>
                  <a:lnTo>
                    <a:pt x="10932401" y="7818145"/>
                  </a:lnTo>
                  <a:lnTo>
                    <a:pt x="11161001" y="7818145"/>
                  </a:lnTo>
                  <a:lnTo>
                    <a:pt x="11161001" y="7781531"/>
                  </a:lnTo>
                  <a:close/>
                </a:path>
                <a:path w="15876905" h="7818755">
                  <a:moveTo>
                    <a:pt x="11427701" y="7781531"/>
                  </a:moveTo>
                  <a:lnTo>
                    <a:pt x="11199101" y="7781531"/>
                  </a:lnTo>
                  <a:lnTo>
                    <a:pt x="11199101" y="7818145"/>
                  </a:lnTo>
                  <a:lnTo>
                    <a:pt x="11427701" y="7818145"/>
                  </a:lnTo>
                  <a:lnTo>
                    <a:pt x="11427701" y="7781531"/>
                  </a:lnTo>
                  <a:close/>
                </a:path>
                <a:path w="15876905" h="7818755">
                  <a:moveTo>
                    <a:pt x="11694401" y="7781531"/>
                  </a:moveTo>
                  <a:lnTo>
                    <a:pt x="11465801" y="7781531"/>
                  </a:lnTo>
                  <a:lnTo>
                    <a:pt x="11465801" y="7818145"/>
                  </a:lnTo>
                  <a:lnTo>
                    <a:pt x="11694401" y="7818145"/>
                  </a:lnTo>
                  <a:lnTo>
                    <a:pt x="11694401" y="7781531"/>
                  </a:lnTo>
                  <a:close/>
                </a:path>
                <a:path w="15876905" h="7818755">
                  <a:moveTo>
                    <a:pt x="11961101" y="7781531"/>
                  </a:moveTo>
                  <a:lnTo>
                    <a:pt x="11732501" y="7781531"/>
                  </a:lnTo>
                  <a:lnTo>
                    <a:pt x="11732501" y="7818145"/>
                  </a:lnTo>
                  <a:lnTo>
                    <a:pt x="11961101" y="7818145"/>
                  </a:lnTo>
                  <a:lnTo>
                    <a:pt x="11961101" y="7781531"/>
                  </a:lnTo>
                  <a:close/>
                </a:path>
                <a:path w="15876905" h="7818755">
                  <a:moveTo>
                    <a:pt x="12227801" y="7781531"/>
                  </a:moveTo>
                  <a:lnTo>
                    <a:pt x="11999201" y="7781531"/>
                  </a:lnTo>
                  <a:lnTo>
                    <a:pt x="11999201" y="7818145"/>
                  </a:lnTo>
                  <a:lnTo>
                    <a:pt x="12227801" y="7818145"/>
                  </a:lnTo>
                  <a:lnTo>
                    <a:pt x="12227801" y="7781531"/>
                  </a:lnTo>
                  <a:close/>
                </a:path>
                <a:path w="15876905" h="7818755">
                  <a:moveTo>
                    <a:pt x="12494501" y="7781531"/>
                  </a:moveTo>
                  <a:lnTo>
                    <a:pt x="12265901" y="7781531"/>
                  </a:lnTo>
                  <a:lnTo>
                    <a:pt x="12265901" y="7818145"/>
                  </a:lnTo>
                  <a:lnTo>
                    <a:pt x="12494501" y="7818145"/>
                  </a:lnTo>
                  <a:lnTo>
                    <a:pt x="12494501" y="7781531"/>
                  </a:lnTo>
                  <a:close/>
                </a:path>
                <a:path w="15876905" h="7818755">
                  <a:moveTo>
                    <a:pt x="12761201" y="7781531"/>
                  </a:moveTo>
                  <a:lnTo>
                    <a:pt x="12532601" y="7781531"/>
                  </a:lnTo>
                  <a:lnTo>
                    <a:pt x="12532601" y="7818145"/>
                  </a:lnTo>
                  <a:lnTo>
                    <a:pt x="12761201" y="7818145"/>
                  </a:lnTo>
                  <a:lnTo>
                    <a:pt x="12761201" y="7781531"/>
                  </a:lnTo>
                  <a:close/>
                </a:path>
                <a:path w="15876905" h="7818755">
                  <a:moveTo>
                    <a:pt x="13027901" y="7781531"/>
                  </a:moveTo>
                  <a:lnTo>
                    <a:pt x="12799301" y="7781531"/>
                  </a:lnTo>
                  <a:lnTo>
                    <a:pt x="12799301" y="7818145"/>
                  </a:lnTo>
                  <a:lnTo>
                    <a:pt x="13027901" y="7818145"/>
                  </a:lnTo>
                  <a:lnTo>
                    <a:pt x="13027901" y="7781531"/>
                  </a:lnTo>
                  <a:close/>
                </a:path>
                <a:path w="15876905" h="7818755">
                  <a:moveTo>
                    <a:pt x="13294601" y="7781531"/>
                  </a:moveTo>
                  <a:lnTo>
                    <a:pt x="13066001" y="7781531"/>
                  </a:lnTo>
                  <a:lnTo>
                    <a:pt x="13066001" y="7818145"/>
                  </a:lnTo>
                  <a:lnTo>
                    <a:pt x="13294601" y="7818145"/>
                  </a:lnTo>
                  <a:lnTo>
                    <a:pt x="13294601" y="7781531"/>
                  </a:lnTo>
                  <a:close/>
                </a:path>
                <a:path w="15876905" h="7818755">
                  <a:moveTo>
                    <a:pt x="13561301" y="7781531"/>
                  </a:moveTo>
                  <a:lnTo>
                    <a:pt x="13332701" y="7781531"/>
                  </a:lnTo>
                  <a:lnTo>
                    <a:pt x="13332701" y="7818145"/>
                  </a:lnTo>
                  <a:lnTo>
                    <a:pt x="13561301" y="7818145"/>
                  </a:lnTo>
                  <a:lnTo>
                    <a:pt x="13561301" y="7781531"/>
                  </a:lnTo>
                  <a:close/>
                </a:path>
                <a:path w="15876905" h="7818755">
                  <a:moveTo>
                    <a:pt x="13828001" y="7781531"/>
                  </a:moveTo>
                  <a:lnTo>
                    <a:pt x="13599401" y="7781531"/>
                  </a:lnTo>
                  <a:lnTo>
                    <a:pt x="13599401" y="7818145"/>
                  </a:lnTo>
                  <a:lnTo>
                    <a:pt x="13828001" y="7818145"/>
                  </a:lnTo>
                  <a:lnTo>
                    <a:pt x="13828001" y="7781531"/>
                  </a:lnTo>
                  <a:close/>
                </a:path>
                <a:path w="15876905" h="7818755">
                  <a:moveTo>
                    <a:pt x="15876283" y="5867400"/>
                  </a:moveTo>
                  <a:lnTo>
                    <a:pt x="15838183" y="5867400"/>
                  </a:lnTo>
                  <a:lnTo>
                    <a:pt x="15838183" y="6096000"/>
                  </a:lnTo>
                  <a:lnTo>
                    <a:pt x="15876283" y="6096000"/>
                  </a:lnTo>
                  <a:lnTo>
                    <a:pt x="15876283" y="5867400"/>
                  </a:lnTo>
                  <a:close/>
                </a:path>
                <a:path w="15876905" h="7818755">
                  <a:moveTo>
                    <a:pt x="15876283" y="5600700"/>
                  </a:moveTo>
                  <a:lnTo>
                    <a:pt x="15838183" y="5600700"/>
                  </a:lnTo>
                  <a:lnTo>
                    <a:pt x="15838183" y="5829300"/>
                  </a:lnTo>
                  <a:lnTo>
                    <a:pt x="15876283" y="5829300"/>
                  </a:lnTo>
                  <a:lnTo>
                    <a:pt x="15876283" y="5600700"/>
                  </a:lnTo>
                  <a:close/>
                </a:path>
                <a:path w="15876905" h="7818755">
                  <a:moveTo>
                    <a:pt x="15876283" y="5334000"/>
                  </a:moveTo>
                  <a:lnTo>
                    <a:pt x="15838183" y="5334000"/>
                  </a:lnTo>
                  <a:lnTo>
                    <a:pt x="15838183" y="5562600"/>
                  </a:lnTo>
                  <a:lnTo>
                    <a:pt x="15876283" y="5562600"/>
                  </a:lnTo>
                  <a:lnTo>
                    <a:pt x="15876283" y="5334000"/>
                  </a:lnTo>
                  <a:close/>
                </a:path>
                <a:path w="15876905" h="7818755">
                  <a:moveTo>
                    <a:pt x="15876283" y="5067300"/>
                  </a:moveTo>
                  <a:lnTo>
                    <a:pt x="15838183" y="5067300"/>
                  </a:lnTo>
                  <a:lnTo>
                    <a:pt x="15838183" y="5295900"/>
                  </a:lnTo>
                  <a:lnTo>
                    <a:pt x="15876283" y="5295900"/>
                  </a:lnTo>
                  <a:lnTo>
                    <a:pt x="15876283" y="5067300"/>
                  </a:lnTo>
                  <a:close/>
                </a:path>
                <a:path w="15876905" h="7818755">
                  <a:moveTo>
                    <a:pt x="15876283" y="4800600"/>
                  </a:moveTo>
                  <a:lnTo>
                    <a:pt x="15838183" y="4800600"/>
                  </a:lnTo>
                  <a:lnTo>
                    <a:pt x="15838183" y="5029200"/>
                  </a:lnTo>
                  <a:lnTo>
                    <a:pt x="15876283" y="5029200"/>
                  </a:lnTo>
                  <a:lnTo>
                    <a:pt x="15876283" y="4800600"/>
                  </a:lnTo>
                  <a:close/>
                </a:path>
                <a:path w="15876905" h="7818755">
                  <a:moveTo>
                    <a:pt x="15876283" y="4533900"/>
                  </a:moveTo>
                  <a:lnTo>
                    <a:pt x="15838183" y="4533900"/>
                  </a:lnTo>
                  <a:lnTo>
                    <a:pt x="15838183" y="4762500"/>
                  </a:lnTo>
                  <a:lnTo>
                    <a:pt x="15876283" y="4762500"/>
                  </a:lnTo>
                  <a:lnTo>
                    <a:pt x="15876283" y="4533900"/>
                  </a:lnTo>
                  <a:close/>
                </a:path>
                <a:path w="15876905" h="7818755">
                  <a:moveTo>
                    <a:pt x="15876283" y="4267200"/>
                  </a:moveTo>
                  <a:lnTo>
                    <a:pt x="15838183" y="4267200"/>
                  </a:lnTo>
                  <a:lnTo>
                    <a:pt x="15838183" y="4495800"/>
                  </a:lnTo>
                  <a:lnTo>
                    <a:pt x="15876283" y="4495800"/>
                  </a:lnTo>
                  <a:lnTo>
                    <a:pt x="15876283" y="4267200"/>
                  </a:lnTo>
                  <a:close/>
                </a:path>
                <a:path w="15876905" h="7818755">
                  <a:moveTo>
                    <a:pt x="15876283" y="4000500"/>
                  </a:moveTo>
                  <a:lnTo>
                    <a:pt x="15838183" y="4000500"/>
                  </a:lnTo>
                  <a:lnTo>
                    <a:pt x="15838183" y="4229100"/>
                  </a:lnTo>
                  <a:lnTo>
                    <a:pt x="15876283" y="4229100"/>
                  </a:lnTo>
                  <a:lnTo>
                    <a:pt x="15876283" y="4000500"/>
                  </a:lnTo>
                  <a:close/>
                </a:path>
                <a:path w="15876905" h="7818755">
                  <a:moveTo>
                    <a:pt x="15876283" y="3733800"/>
                  </a:moveTo>
                  <a:lnTo>
                    <a:pt x="15838183" y="3733800"/>
                  </a:lnTo>
                  <a:lnTo>
                    <a:pt x="15838183" y="3962400"/>
                  </a:lnTo>
                  <a:lnTo>
                    <a:pt x="15876283" y="3962400"/>
                  </a:lnTo>
                  <a:lnTo>
                    <a:pt x="15876283" y="3733800"/>
                  </a:lnTo>
                  <a:close/>
                </a:path>
                <a:path w="15876905" h="7818755">
                  <a:moveTo>
                    <a:pt x="15876283" y="3467100"/>
                  </a:moveTo>
                  <a:lnTo>
                    <a:pt x="15838183" y="3467100"/>
                  </a:lnTo>
                  <a:lnTo>
                    <a:pt x="15838183" y="3695700"/>
                  </a:lnTo>
                  <a:lnTo>
                    <a:pt x="15876283" y="3695700"/>
                  </a:lnTo>
                  <a:lnTo>
                    <a:pt x="15876283" y="3467100"/>
                  </a:lnTo>
                  <a:close/>
                </a:path>
                <a:path w="15876905" h="7818755">
                  <a:moveTo>
                    <a:pt x="15876283" y="3200400"/>
                  </a:moveTo>
                  <a:lnTo>
                    <a:pt x="15838183" y="3200400"/>
                  </a:lnTo>
                  <a:lnTo>
                    <a:pt x="15838183" y="3429000"/>
                  </a:lnTo>
                  <a:lnTo>
                    <a:pt x="15876283" y="3429000"/>
                  </a:lnTo>
                  <a:lnTo>
                    <a:pt x="15876283" y="3200400"/>
                  </a:lnTo>
                  <a:close/>
                </a:path>
                <a:path w="15876905" h="7818755">
                  <a:moveTo>
                    <a:pt x="15876283" y="2933700"/>
                  </a:moveTo>
                  <a:lnTo>
                    <a:pt x="15838183" y="2933700"/>
                  </a:lnTo>
                  <a:lnTo>
                    <a:pt x="15838183" y="3162300"/>
                  </a:lnTo>
                  <a:lnTo>
                    <a:pt x="15876283" y="3162300"/>
                  </a:lnTo>
                  <a:lnTo>
                    <a:pt x="15876283" y="2933700"/>
                  </a:lnTo>
                  <a:close/>
                </a:path>
                <a:path w="15876905" h="7818755">
                  <a:moveTo>
                    <a:pt x="15876283" y="2667000"/>
                  </a:moveTo>
                  <a:lnTo>
                    <a:pt x="15838183" y="2667000"/>
                  </a:lnTo>
                  <a:lnTo>
                    <a:pt x="15838183" y="2895600"/>
                  </a:lnTo>
                  <a:lnTo>
                    <a:pt x="15876283" y="2895600"/>
                  </a:lnTo>
                  <a:lnTo>
                    <a:pt x="15876283" y="2667000"/>
                  </a:lnTo>
                  <a:close/>
                </a:path>
                <a:path w="15876905" h="7818755">
                  <a:moveTo>
                    <a:pt x="15876283" y="2400300"/>
                  </a:moveTo>
                  <a:lnTo>
                    <a:pt x="15838183" y="2400300"/>
                  </a:lnTo>
                  <a:lnTo>
                    <a:pt x="15838183" y="2628900"/>
                  </a:lnTo>
                  <a:lnTo>
                    <a:pt x="15876283" y="2628900"/>
                  </a:lnTo>
                  <a:lnTo>
                    <a:pt x="15876283" y="2400300"/>
                  </a:lnTo>
                  <a:close/>
                </a:path>
                <a:path w="15876905" h="7818755">
                  <a:moveTo>
                    <a:pt x="15876283" y="2133600"/>
                  </a:moveTo>
                  <a:lnTo>
                    <a:pt x="15838183" y="2133600"/>
                  </a:lnTo>
                  <a:lnTo>
                    <a:pt x="15838183" y="2362200"/>
                  </a:lnTo>
                  <a:lnTo>
                    <a:pt x="15876283" y="2362200"/>
                  </a:lnTo>
                  <a:lnTo>
                    <a:pt x="15876283" y="2133600"/>
                  </a:lnTo>
                  <a:close/>
                </a:path>
                <a:path w="15876905" h="7818755">
                  <a:moveTo>
                    <a:pt x="15876283" y="1866900"/>
                  </a:moveTo>
                  <a:lnTo>
                    <a:pt x="15838183" y="1866900"/>
                  </a:lnTo>
                  <a:lnTo>
                    <a:pt x="15838183" y="2095500"/>
                  </a:lnTo>
                  <a:lnTo>
                    <a:pt x="15876283" y="2095500"/>
                  </a:lnTo>
                  <a:lnTo>
                    <a:pt x="15876283" y="1866900"/>
                  </a:lnTo>
                  <a:close/>
                </a:path>
                <a:path w="15876905" h="7818755">
                  <a:moveTo>
                    <a:pt x="15876283" y="1600200"/>
                  </a:moveTo>
                  <a:lnTo>
                    <a:pt x="15838183" y="1600200"/>
                  </a:lnTo>
                  <a:lnTo>
                    <a:pt x="15838183" y="1828800"/>
                  </a:lnTo>
                  <a:lnTo>
                    <a:pt x="15876283" y="1828800"/>
                  </a:lnTo>
                  <a:lnTo>
                    <a:pt x="15876283" y="1600200"/>
                  </a:lnTo>
                  <a:close/>
                </a:path>
                <a:path w="15876905" h="7818755">
                  <a:moveTo>
                    <a:pt x="15876283" y="1333500"/>
                  </a:moveTo>
                  <a:lnTo>
                    <a:pt x="15838183" y="1333500"/>
                  </a:lnTo>
                  <a:lnTo>
                    <a:pt x="15838183" y="1562100"/>
                  </a:lnTo>
                  <a:lnTo>
                    <a:pt x="15876283" y="1562100"/>
                  </a:lnTo>
                  <a:lnTo>
                    <a:pt x="15876283" y="1333500"/>
                  </a:lnTo>
                  <a:close/>
                </a:path>
                <a:path w="15876905" h="7818755">
                  <a:moveTo>
                    <a:pt x="15876283" y="1066800"/>
                  </a:moveTo>
                  <a:lnTo>
                    <a:pt x="15838183" y="1066800"/>
                  </a:lnTo>
                  <a:lnTo>
                    <a:pt x="15838183" y="1295400"/>
                  </a:lnTo>
                  <a:lnTo>
                    <a:pt x="15876283" y="1295400"/>
                  </a:lnTo>
                  <a:lnTo>
                    <a:pt x="15876283" y="1066800"/>
                  </a:lnTo>
                  <a:close/>
                </a:path>
                <a:path w="15876905" h="7818755">
                  <a:moveTo>
                    <a:pt x="15876283" y="800100"/>
                  </a:moveTo>
                  <a:lnTo>
                    <a:pt x="15838183" y="800100"/>
                  </a:lnTo>
                  <a:lnTo>
                    <a:pt x="15838183" y="1028700"/>
                  </a:lnTo>
                  <a:lnTo>
                    <a:pt x="15876283" y="1028700"/>
                  </a:lnTo>
                  <a:lnTo>
                    <a:pt x="15876283" y="800100"/>
                  </a:lnTo>
                  <a:close/>
                </a:path>
                <a:path w="15876905" h="7818755">
                  <a:moveTo>
                    <a:pt x="15876283" y="533400"/>
                  </a:moveTo>
                  <a:lnTo>
                    <a:pt x="15838183" y="533400"/>
                  </a:lnTo>
                  <a:lnTo>
                    <a:pt x="15838183" y="762000"/>
                  </a:lnTo>
                  <a:lnTo>
                    <a:pt x="15876283" y="762000"/>
                  </a:lnTo>
                  <a:lnTo>
                    <a:pt x="15876283" y="533400"/>
                  </a:lnTo>
                  <a:close/>
                </a:path>
                <a:path w="15876905" h="7818755">
                  <a:moveTo>
                    <a:pt x="15876283" y="266700"/>
                  </a:moveTo>
                  <a:lnTo>
                    <a:pt x="15838183" y="266700"/>
                  </a:lnTo>
                  <a:lnTo>
                    <a:pt x="15838183" y="495300"/>
                  </a:lnTo>
                  <a:lnTo>
                    <a:pt x="15876283" y="495300"/>
                  </a:lnTo>
                  <a:lnTo>
                    <a:pt x="15876283" y="266700"/>
                  </a:lnTo>
                  <a:close/>
                </a:path>
                <a:path w="15876905" h="7818755">
                  <a:moveTo>
                    <a:pt x="15876283" y="0"/>
                  </a:moveTo>
                  <a:lnTo>
                    <a:pt x="15838183" y="0"/>
                  </a:lnTo>
                  <a:lnTo>
                    <a:pt x="15838183" y="228600"/>
                  </a:lnTo>
                  <a:lnTo>
                    <a:pt x="15876283" y="228600"/>
                  </a:lnTo>
                  <a:lnTo>
                    <a:pt x="15876283" y="0"/>
                  </a:lnTo>
                  <a:close/>
                </a:path>
              </a:pathLst>
            </a:custGeom>
            <a:solidFill>
              <a:srgbClr val="C1CD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05839" y="2446311"/>
              <a:ext cx="38100" cy="4229100"/>
            </a:xfrm>
            <a:custGeom>
              <a:avLst/>
              <a:gdLst/>
              <a:ahLst/>
              <a:cxnLst/>
              <a:rect l="l" t="t" r="r" b="b"/>
              <a:pathLst>
                <a:path w="38100" h="4229100">
                  <a:moveTo>
                    <a:pt x="38100" y="4000500"/>
                  </a:moveTo>
                  <a:lnTo>
                    <a:pt x="0" y="4000500"/>
                  </a:lnTo>
                  <a:lnTo>
                    <a:pt x="0" y="4229100"/>
                  </a:lnTo>
                  <a:lnTo>
                    <a:pt x="38100" y="4229100"/>
                  </a:lnTo>
                  <a:lnTo>
                    <a:pt x="38100" y="4000500"/>
                  </a:lnTo>
                  <a:close/>
                </a:path>
                <a:path w="38100" h="4229100">
                  <a:moveTo>
                    <a:pt x="38100" y="3733800"/>
                  </a:moveTo>
                  <a:lnTo>
                    <a:pt x="0" y="3733800"/>
                  </a:lnTo>
                  <a:lnTo>
                    <a:pt x="0" y="3962400"/>
                  </a:lnTo>
                  <a:lnTo>
                    <a:pt x="38100" y="3962400"/>
                  </a:lnTo>
                  <a:lnTo>
                    <a:pt x="38100" y="3733800"/>
                  </a:lnTo>
                  <a:close/>
                </a:path>
                <a:path w="38100" h="4229100">
                  <a:moveTo>
                    <a:pt x="38100" y="3467100"/>
                  </a:moveTo>
                  <a:lnTo>
                    <a:pt x="0" y="3467100"/>
                  </a:lnTo>
                  <a:lnTo>
                    <a:pt x="0" y="3695700"/>
                  </a:lnTo>
                  <a:lnTo>
                    <a:pt x="38100" y="3695700"/>
                  </a:lnTo>
                  <a:lnTo>
                    <a:pt x="38100" y="3467100"/>
                  </a:lnTo>
                  <a:close/>
                </a:path>
                <a:path w="38100" h="4229100">
                  <a:moveTo>
                    <a:pt x="38100" y="3200400"/>
                  </a:moveTo>
                  <a:lnTo>
                    <a:pt x="0" y="3200400"/>
                  </a:lnTo>
                  <a:lnTo>
                    <a:pt x="0" y="3429000"/>
                  </a:lnTo>
                  <a:lnTo>
                    <a:pt x="38100" y="3429000"/>
                  </a:lnTo>
                  <a:lnTo>
                    <a:pt x="38100" y="3200400"/>
                  </a:lnTo>
                  <a:close/>
                </a:path>
                <a:path w="38100" h="4229100">
                  <a:moveTo>
                    <a:pt x="38100" y="2933700"/>
                  </a:moveTo>
                  <a:lnTo>
                    <a:pt x="0" y="2933700"/>
                  </a:lnTo>
                  <a:lnTo>
                    <a:pt x="0" y="3162300"/>
                  </a:lnTo>
                  <a:lnTo>
                    <a:pt x="38100" y="3162300"/>
                  </a:lnTo>
                  <a:lnTo>
                    <a:pt x="38100" y="2933700"/>
                  </a:lnTo>
                  <a:close/>
                </a:path>
                <a:path w="38100" h="4229100">
                  <a:moveTo>
                    <a:pt x="38100" y="2667000"/>
                  </a:moveTo>
                  <a:lnTo>
                    <a:pt x="0" y="2667000"/>
                  </a:lnTo>
                  <a:lnTo>
                    <a:pt x="0" y="2895600"/>
                  </a:lnTo>
                  <a:lnTo>
                    <a:pt x="38100" y="2895600"/>
                  </a:lnTo>
                  <a:lnTo>
                    <a:pt x="38100" y="2667000"/>
                  </a:lnTo>
                  <a:close/>
                </a:path>
                <a:path w="38100" h="4229100">
                  <a:moveTo>
                    <a:pt x="38100" y="2400300"/>
                  </a:moveTo>
                  <a:lnTo>
                    <a:pt x="0" y="2400300"/>
                  </a:lnTo>
                  <a:lnTo>
                    <a:pt x="0" y="2628900"/>
                  </a:lnTo>
                  <a:lnTo>
                    <a:pt x="38100" y="2628900"/>
                  </a:lnTo>
                  <a:lnTo>
                    <a:pt x="38100" y="2400300"/>
                  </a:lnTo>
                  <a:close/>
                </a:path>
                <a:path w="38100" h="4229100">
                  <a:moveTo>
                    <a:pt x="38100" y="2133600"/>
                  </a:moveTo>
                  <a:lnTo>
                    <a:pt x="0" y="2133600"/>
                  </a:lnTo>
                  <a:lnTo>
                    <a:pt x="0" y="2362200"/>
                  </a:lnTo>
                  <a:lnTo>
                    <a:pt x="38100" y="2362200"/>
                  </a:lnTo>
                  <a:lnTo>
                    <a:pt x="38100" y="2133600"/>
                  </a:lnTo>
                  <a:close/>
                </a:path>
                <a:path w="38100" h="4229100">
                  <a:moveTo>
                    <a:pt x="38100" y="1866900"/>
                  </a:moveTo>
                  <a:lnTo>
                    <a:pt x="0" y="1866900"/>
                  </a:lnTo>
                  <a:lnTo>
                    <a:pt x="0" y="2095500"/>
                  </a:lnTo>
                  <a:lnTo>
                    <a:pt x="38100" y="2095500"/>
                  </a:lnTo>
                  <a:lnTo>
                    <a:pt x="38100" y="1866900"/>
                  </a:lnTo>
                  <a:close/>
                </a:path>
                <a:path w="38100" h="4229100">
                  <a:moveTo>
                    <a:pt x="38100" y="1600200"/>
                  </a:moveTo>
                  <a:lnTo>
                    <a:pt x="0" y="1600200"/>
                  </a:lnTo>
                  <a:lnTo>
                    <a:pt x="0" y="1828800"/>
                  </a:lnTo>
                  <a:lnTo>
                    <a:pt x="38100" y="1828800"/>
                  </a:lnTo>
                  <a:lnTo>
                    <a:pt x="38100" y="1600200"/>
                  </a:lnTo>
                  <a:close/>
                </a:path>
                <a:path w="38100" h="4229100">
                  <a:moveTo>
                    <a:pt x="38100" y="1333500"/>
                  </a:moveTo>
                  <a:lnTo>
                    <a:pt x="0" y="1333500"/>
                  </a:lnTo>
                  <a:lnTo>
                    <a:pt x="0" y="1562100"/>
                  </a:lnTo>
                  <a:lnTo>
                    <a:pt x="38100" y="1562100"/>
                  </a:lnTo>
                  <a:lnTo>
                    <a:pt x="38100" y="1333500"/>
                  </a:lnTo>
                  <a:close/>
                </a:path>
                <a:path w="38100" h="4229100">
                  <a:moveTo>
                    <a:pt x="38100" y="1066800"/>
                  </a:moveTo>
                  <a:lnTo>
                    <a:pt x="0" y="1066800"/>
                  </a:lnTo>
                  <a:lnTo>
                    <a:pt x="0" y="1295400"/>
                  </a:lnTo>
                  <a:lnTo>
                    <a:pt x="38100" y="1295400"/>
                  </a:lnTo>
                  <a:lnTo>
                    <a:pt x="38100" y="1066800"/>
                  </a:lnTo>
                  <a:close/>
                </a:path>
                <a:path w="38100" h="4229100">
                  <a:moveTo>
                    <a:pt x="38100" y="800100"/>
                  </a:moveTo>
                  <a:lnTo>
                    <a:pt x="0" y="800100"/>
                  </a:lnTo>
                  <a:lnTo>
                    <a:pt x="0" y="1028700"/>
                  </a:lnTo>
                  <a:lnTo>
                    <a:pt x="38100" y="1028700"/>
                  </a:lnTo>
                  <a:lnTo>
                    <a:pt x="38100" y="800100"/>
                  </a:lnTo>
                  <a:close/>
                </a:path>
                <a:path w="38100" h="4229100">
                  <a:moveTo>
                    <a:pt x="38100" y="533400"/>
                  </a:moveTo>
                  <a:lnTo>
                    <a:pt x="0" y="533400"/>
                  </a:lnTo>
                  <a:lnTo>
                    <a:pt x="0" y="762000"/>
                  </a:lnTo>
                  <a:lnTo>
                    <a:pt x="38100" y="762000"/>
                  </a:lnTo>
                  <a:lnTo>
                    <a:pt x="38100" y="533400"/>
                  </a:lnTo>
                  <a:close/>
                </a:path>
                <a:path w="38100" h="4229100">
                  <a:moveTo>
                    <a:pt x="38100" y="266700"/>
                  </a:moveTo>
                  <a:lnTo>
                    <a:pt x="0" y="266700"/>
                  </a:lnTo>
                  <a:lnTo>
                    <a:pt x="0" y="495300"/>
                  </a:lnTo>
                  <a:lnTo>
                    <a:pt x="38100" y="495300"/>
                  </a:lnTo>
                  <a:lnTo>
                    <a:pt x="38100" y="266700"/>
                  </a:lnTo>
                  <a:close/>
                </a:path>
                <a:path w="38100" h="4229100">
                  <a:moveTo>
                    <a:pt x="381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8100" y="2286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1CD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25875" y="507072"/>
              <a:ext cx="1112520" cy="1230630"/>
            </a:xfrm>
            <a:custGeom>
              <a:avLst/>
              <a:gdLst/>
              <a:ahLst/>
              <a:cxnLst/>
              <a:rect l="l" t="t" r="r" b="b"/>
              <a:pathLst>
                <a:path w="1112519" h="1230630">
                  <a:moveTo>
                    <a:pt x="128435" y="407530"/>
                  </a:moveTo>
                  <a:lnTo>
                    <a:pt x="114719" y="317373"/>
                  </a:lnTo>
                  <a:lnTo>
                    <a:pt x="69888" y="324307"/>
                  </a:lnTo>
                  <a:lnTo>
                    <a:pt x="83616" y="414426"/>
                  </a:lnTo>
                  <a:lnTo>
                    <a:pt x="128435" y="407530"/>
                  </a:lnTo>
                  <a:close/>
                </a:path>
                <a:path w="1112519" h="1230630">
                  <a:moveTo>
                    <a:pt x="925195" y="944194"/>
                  </a:moveTo>
                  <a:lnTo>
                    <a:pt x="921766" y="910653"/>
                  </a:lnTo>
                  <a:lnTo>
                    <a:pt x="831570" y="919988"/>
                  </a:lnTo>
                  <a:lnTo>
                    <a:pt x="834999" y="953541"/>
                  </a:lnTo>
                  <a:lnTo>
                    <a:pt x="925195" y="944194"/>
                  </a:lnTo>
                  <a:close/>
                </a:path>
                <a:path w="1112519" h="1230630">
                  <a:moveTo>
                    <a:pt x="1112050" y="466026"/>
                  </a:moveTo>
                  <a:lnTo>
                    <a:pt x="1083919" y="435457"/>
                  </a:lnTo>
                  <a:lnTo>
                    <a:pt x="1084059" y="434174"/>
                  </a:lnTo>
                  <a:lnTo>
                    <a:pt x="1083081" y="424357"/>
                  </a:lnTo>
                  <a:lnTo>
                    <a:pt x="1064869" y="390766"/>
                  </a:lnTo>
                  <a:lnTo>
                    <a:pt x="715530" y="317627"/>
                  </a:lnTo>
                  <a:lnTo>
                    <a:pt x="720331" y="292773"/>
                  </a:lnTo>
                  <a:lnTo>
                    <a:pt x="627849" y="274523"/>
                  </a:lnTo>
                  <a:lnTo>
                    <a:pt x="478726" y="0"/>
                  </a:lnTo>
                  <a:lnTo>
                    <a:pt x="451294" y="15062"/>
                  </a:lnTo>
                  <a:lnTo>
                    <a:pt x="447484" y="12153"/>
                  </a:lnTo>
                  <a:lnTo>
                    <a:pt x="433971" y="6870"/>
                  </a:lnTo>
                  <a:lnTo>
                    <a:pt x="419315" y="5473"/>
                  </a:lnTo>
                  <a:lnTo>
                    <a:pt x="420370" y="32029"/>
                  </a:lnTo>
                  <a:lnTo>
                    <a:pt x="398932" y="43789"/>
                  </a:lnTo>
                  <a:lnTo>
                    <a:pt x="422567" y="87261"/>
                  </a:lnTo>
                  <a:lnTo>
                    <a:pt x="422948" y="96697"/>
                  </a:lnTo>
                  <a:lnTo>
                    <a:pt x="412775" y="95364"/>
                  </a:lnTo>
                  <a:lnTo>
                    <a:pt x="403174" y="91567"/>
                  </a:lnTo>
                  <a:lnTo>
                    <a:pt x="394843" y="85534"/>
                  </a:lnTo>
                  <a:lnTo>
                    <a:pt x="388493" y="77533"/>
                  </a:lnTo>
                  <a:lnTo>
                    <a:pt x="539000" y="350685"/>
                  </a:lnTo>
                  <a:lnTo>
                    <a:pt x="569722" y="379399"/>
                  </a:lnTo>
                  <a:lnTo>
                    <a:pt x="948372" y="459638"/>
                  </a:lnTo>
                  <a:lnTo>
                    <a:pt x="688594" y="706335"/>
                  </a:lnTo>
                  <a:lnTo>
                    <a:pt x="679107" y="717677"/>
                  </a:lnTo>
                  <a:lnTo>
                    <a:pt x="672566" y="730783"/>
                  </a:lnTo>
                  <a:lnTo>
                    <a:pt x="669163" y="744994"/>
                  </a:lnTo>
                  <a:lnTo>
                    <a:pt x="669124" y="759663"/>
                  </a:lnTo>
                  <a:lnTo>
                    <a:pt x="706297" y="1110780"/>
                  </a:lnTo>
                  <a:lnTo>
                    <a:pt x="365823" y="949833"/>
                  </a:lnTo>
                  <a:lnTo>
                    <a:pt x="352539" y="945134"/>
                  </a:lnTo>
                  <a:lnTo>
                    <a:pt x="338797" y="943330"/>
                  </a:lnTo>
                  <a:lnTo>
                    <a:pt x="324967" y="944435"/>
                  </a:lnTo>
                  <a:lnTo>
                    <a:pt x="311416" y="948448"/>
                  </a:lnTo>
                  <a:lnTo>
                    <a:pt x="4064" y="1073848"/>
                  </a:lnTo>
                  <a:lnTo>
                    <a:pt x="12954" y="1095908"/>
                  </a:lnTo>
                  <a:lnTo>
                    <a:pt x="0" y="1101204"/>
                  </a:lnTo>
                  <a:lnTo>
                    <a:pt x="33985" y="1185570"/>
                  </a:lnTo>
                  <a:lnTo>
                    <a:pt x="34455" y="1185087"/>
                  </a:lnTo>
                  <a:lnTo>
                    <a:pt x="335902" y="1061554"/>
                  </a:lnTo>
                  <a:lnTo>
                    <a:pt x="422948" y="1103490"/>
                  </a:lnTo>
                  <a:lnTo>
                    <a:pt x="432803" y="1082738"/>
                  </a:lnTo>
                  <a:lnTo>
                    <a:pt x="744816" y="1230274"/>
                  </a:lnTo>
                  <a:lnTo>
                    <a:pt x="744816" y="1228890"/>
                  </a:lnTo>
                  <a:lnTo>
                    <a:pt x="759790" y="1227988"/>
                  </a:lnTo>
                  <a:lnTo>
                    <a:pt x="778586" y="1221854"/>
                  </a:lnTo>
                  <a:lnTo>
                    <a:pt x="793165" y="1209446"/>
                  </a:lnTo>
                  <a:lnTo>
                    <a:pt x="793369" y="1209052"/>
                  </a:lnTo>
                  <a:lnTo>
                    <a:pt x="834567" y="1204252"/>
                  </a:lnTo>
                  <a:lnTo>
                    <a:pt x="784707" y="771055"/>
                  </a:lnTo>
                  <a:lnTo>
                    <a:pt x="1112050" y="466026"/>
                  </a:lnTo>
                  <a:close/>
                </a:path>
              </a:pathLst>
            </a:custGeom>
            <a:solidFill>
              <a:srgbClr val="FFF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6469492" y="0"/>
            <a:ext cx="45085" cy="76835"/>
          </a:xfrm>
          <a:custGeom>
            <a:avLst/>
            <a:gdLst/>
            <a:ahLst/>
            <a:cxnLst/>
            <a:rect l="l" t="t" r="r" b="b"/>
            <a:pathLst>
              <a:path w="45084" h="76835">
                <a:moveTo>
                  <a:pt x="5536" y="76630"/>
                </a:moveTo>
                <a:lnTo>
                  <a:pt x="41685" y="75645"/>
                </a:lnTo>
                <a:lnTo>
                  <a:pt x="45036" y="72058"/>
                </a:lnTo>
                <a:lnTo>
                  <a:pt x="43079" y="0"/>
                </a:lnTo>
                <a:lnTo>
                  <a:pt x="0" y="0"/>
                </a:lnTo>
                <a:lnTo>
                  <a:pt x="1988" y="73240"/>
                </a:lnTo>
                <a:lnTo>
                  <a:pt x="5536" y="7663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6142360" y="309763"/>
            <a:ext cx="1595755" cy="1459230"/>
            <a:chOff x="16142360" y="309763"/>
            <a:chExt cx="1595755" cy="1459230"/>
          </a:xfrm>
        </p:grpSpPr>
        <p:sp>
          <p:nvSpPr>
            <p:cNvPr id="10" name="object 10"/>
            <p:cNvSpPr/>
            <p:nvPr/>
          </p:nvSpPr>
          <p:spPr>
            <a:xfrm>
              <a:off x="16142360" y="309765"/>
              <a:ext cx="1469390" cy="1419860"/>
            </a:xfrm>
            <a:custGeom>
              <a:avLst/>
              <a:gdLst/>
              <a:ahLst/>
              <a:cxnLst/>
              <a:rect l="l" t="t" r="r" b="b"/>
              <a:pathLst>
                <a:path w="1469390" h="1419860">
                  <a:moveTo>
                    <a:pt x="446938" y="295300"/>
                  </a:moveTo>
                  <a:lnTo>
                    <a:pt x="393014" y="9855"/>
                  </a:lnTo>
                  <a:lnTo>
                    <a:pt x="391871" y="3911"/>
                  </a:lnTo>
                  <a:lnTo>
                    <a:pt x="386194" y="0"/>
                  </a:lnTo>
                  <a:lnTo>
                    <a:pt x="353872" y="6197"/>
                  </a:lnTo>
                  <a:lnTo>
                    <a:pt x="350012" y="11912"/>
                  </a:lnTo>
                  <a:lnTo>
                    <a:pt x="405079" y="303301"/>
                  </a:lnTo>
                  <a:lnTo>
                    <a:pt x="410756" y="307213"/>
                  </a:lnTo>
                  <a:lnTo>
                    <a:pt x="443039" y="301053"/>
                  </a:lnTo>
                  <a:lnTo>
                    <a:pt x="446938" y="295300"/>
                  </a:lnTo>
                  <a:close/>
                </a:path>
                <a:path w="1469390" h="1419860">
                  <a:moveTo>
                    <a:pt x="805459" y="247916"/>
                  </a:moveTo>
                  <a:lnTo>
                    <a:pt x="804684" y="247916"/>
                  </a:lnTo>
                  <a:lnTo>
                    <a:pt x="805116" y="249301"/>
                  </a:lnTo>
                  <a:lnTo>
                    <a:pt x="805459" y="247916"/>
                  </a:lnTo>
                  <a:close/>
                </a:path>
                <a:path w="1469390" h="1419860">
                  <a:moveTo>
                    <a:pt x="1469275" y="614095"/>
                  </a:moveTo>
                  <a:lnTo>
                    <a:pt x="1467891" y="611809"/>
                  </a:lnTo>
                  <a:lnTo>
                    <a:pt x="1463827" y="610908"/>
                  </a:lnTo>
                  <a:lnTo>
                    <a:pt x="1422120" y="602145"/>
                  </a:lnTo>
                  <a:lnTo>
                    <a:pt x="1422120" y="630974"/>
                  </a:lnTo>
                  <a:lnTo>
                    <a:pt x="1421650" y="633260"/>
                  </a:lnTo>
                  <a:lnTo>
                    <a:pt x="1421650" y="634161"/>
                  </a:lnTo>
                  <a:lnTo>
                    <a:pt x="1421218" y="635063"/>
                  </a:lnTo>
                  <a:lnTo>
                    <a:pt x="1420317" y="635495"/>
                  </a:lnTo>
                  <a:lnTo>
                    <a:pt x="1102982" y="936472"/>
                  </a:lnTo>
                  <a:lnTo>
                    <a:pt x="1098880" y="940574"/>
                  </a:lnTo>
                  <a:lnTo>
                    <a:pt x="1096632" y="946061"/>
                  </a:lnTo>
                  <a:lnTo>
                    <a:pt x="1097534" y="951496"/>
                  </a:lnTo>
                  <a:lnTo>
                    <a:pt x="1141971" y="1375575"/>
                  </a:lnTo>
                  <a:lnTo>
                    <a:pt x="1141971" y="1377861"/>
                  </a:lnTo>
                  <a:lnTo>
                    <a:pt x="1140587" y="1380109"/>
                  </a:lnTo>
                  <a:lnTo>
                    <a:pt x="1138339" y="1380591"/>
                  </a:lnTo>
                  <a:lnTo>
                    <a:pt x="1136053" y="1380591"/>
                  </a:lnTo>
                  <a:lnTo>
                    <a:pt x="729869" y="1188605"/>
                  </a:lnTo>
                  <a:lnTo>
                    <a:pt x="724420" y="1185887"/>
                  </a:lnTo>
                  <a:lnTo>
                    <a:pt x="717638" y="1185887"/>
                  </a:lnTo>
                  <a:lnTo>
                    <a:pt x="712203" y="1188173"/>
                  </a:lnTo>
                  <a:lnTo>
                    <a:pt x="659739" y="1209586"/>
                  </a:lnTo>
                  <a:lnTo>
                    <a:pt x="296951" y="1358239"/>
                  </a:lnTo>
                  <a:lnTo>
                    <a:pt x="294665" y="1359141"/>
                  </a:lnTo>
                  <a:lnTo>
                    <a:pt x="291947" y="1358239"/>
                  </a:lnTo>
                  <a:lnTo>
                    <a:pt x="290601" y="1355509"/>
                  </a:lnTo>
                  <a:lnTo>
                    <a:pt x="290601" y="1352753"/>
                  </a:lnTo>
                  <a:lnTo>
                    <a:pt x="357695" y="934186"/>
                  </a:lnTo>
                  <a:lnTo>
                    <a:pt x="358597" y="927328"/>
                  </a:lnTo>
                  <a:lnTo>
                    <a:pt x="356793" y="920508"/>
                  </a:lnTo>
                  <a:lnTo>
                    <a:pt x="351777" y="915504"/>
                  </a:lnTo>
                  <a:lnTo>
                    <a:pt x="53009" y="599516"/>
                  </a:lnTo>
                  <a:lnTo>
                    <a:pt x="51206" y="594931"/>
                  </a:lnTo>
                  <a:lnTo>
                    <a:pt x="53492" y="592645"/>
                  </a:lnTo>
                  <a:lnTo>
                    <a:pt x="54394" y="592213"/>
                  </a:lnTo>
                  <a:lnTo>
                    <a:pt x="55295" y="591743"/>
                  </a:lnTo>
                  <a:lnTo>
                    <a:pt x="497319" y="524256"/>
                  </a:lnTo>
                  <a:lnTo>
                    <a:pt x="744372" y="146253"/>
                  </a:lnTo>
                  <a:lnTo>
                    <a:pt x="745756" y="143967"/>
                  </a:lnTo>
                  <a:lnTo>
                    <a:pt x="748906" y="143497"/>
                  </a:lnTo>
                  <a:lnTo>
                    <a:pt x="751192" y="144868"/>
                  </a:lnTo>
                  <a:lnTo>
                    <a:pt x="752094" y="144868"/>
                  </a:lnTo>
                  <a:lnTo>
                    <a:pt x="752525" y="145783"/>
                  </a:lnTo>
                  <a:lnTo>
                    <a:pt x="753008" y="146685"/>
                  </a:lnTo>
                  <a:lnTo>
                    <a:pt x="766102" y="170205"/>
                  </a:lnTo>
                  <a:lnTo>
                    <a:pt x="791629" y="216344"/>
                  </a:lnTo>
                  <a:lnTo>
                    <a:pt x="804214" y="238810"/>
                  </a:lnTo>
                  <a:lnTo>
                    <a:pt x="806018" y="242011"/>
                  </a:lnTo>
                  <a:lnTo>
                    <a:pt x="806018" y="245668"/>
                  </a:lnTo>
                  <a:lnTo>
                    <a:pt x="805459" y="247916"/>
                  </a:lnTo>
                  <a:lnTo>
                    <a:pt x="807834" y="247916"/>
                  </a:lnTo>
                  <a:lnTo>
                    <a:pt x="810120" y="249301"/>
                  </a:lnTo>
                  <a:lnTo>
                    <a:pt x="811466" y="252018"/>
                  </a:lnTo>
                  <a:lnTo>
                    <a:pt x="961974" y="525640"/>
                  </a:lnTo>
                  <a:lnTo>
                    <a:pt x="964692" y="531114"/>
                  </a:lnTo>
                  <a:lnTo>
                    <a:pt x="970127" y="534746"/>
                  </a:lnTo>
                  <a:lnTo>
                    <a:pt x="976045" y="536117"/>
                  </a:lnTo>
                  <a:lnTo>
                    <a:pt x="1418501" y="628205"/>
                  </a:lnTo>
                  <a:lnTo>
                    <a:pt x="1422120" y="630974"/>
                  </a:lnTo>
                  <a:lnTo>
                    <a:pt x="1422120" y="602145"/>
                  </a:lnTo>
                  <a:lnTo>
                    <a:pt x="1095248" y="533361"/>
                  </a:lnTo>
                  <a:lnTo>
                    <a:pt x="989647" y="512394"/>
                  </a:lnTo>
                  <a:lnTo>
                    <a:pt x="984199" y="511479"/>
                  </a:lnTo>
                  <a:lnTo>
                    <a:pt x="980109" y="508292"/>
                  </a:lnTo>
                  <a:lnTo>
                    <a:pt x="977379" y="503720"/>
                  </a:lnTo>
                  <a:lnTo>
                    <a:pt x="821905" y="217843"/>
                  </a:lnTo>
                  <a:lnTo>
                    <a:pt x="820534" y="216928"/>
                  </a:lnTo>
                  <a:lnTo>
                    <a:pt x="818286" y="216928"/>
                  </a:lnTo>
                  <a:lnTo>
                    <a:pt x="817816" y="215557"/>
                  </a:lnTo>
                  <a:lnTo>
                    <a:pt x="755726" y="100215"/>
                  </a:lnTo>
                  <a:lnTo>
                    <a:pt x="753910" y="97015"/>
                  </a:lnTo>
                  <a:lnTo>
                    <a:pt x="749808" y="95643"/>
                  </a:lnTo>
                  <a:lnTo>
                    <a:pt x="746658" y="97447"/>
                  </a:lnTo>
                  <a:lnTo>
                    <a:pt x="745756" y="97929"/>
                  </a:lnTo>
                  <a:lnTo>
                    <a:pt x="743940" y="99733"/>
                  </a:lnTo>
                  <a:lnTo>
                    <a:pt x="716724" y="143497"/>
                  </a:lnTo>
                  <a:lnTo>
                    <a:pt x="500037" y="491896"/>
                  </a:lnTo>
                  <a:lnTo>
                    <a:pt x="497319" y="495985"/>
                  </a:lnTo>
                  <a:lnTo>
                    <a:pt x="493217" y="498716"/>
                  </a:lnTo>
                  <a:lnTo>
                    <a:pt x="488251" y="499618"/>
                  </a:lnTo>
                  <a:lnTo>
                    <a:pt x="3149" y="573062"/>
                  </a:lnTo>
                  <a:lnTo>
                    <a:pt x="0" y="575348"/>
                  </a:lnTo>
                  <a:lnTo>
                    <a:pt x="431" y="577164"/>
                  </a:lnTo>
                  <a:lnTo>
                    <a:pt x="431" y="578535"/>
                  </a:lnTo>
                  <a:lnTo>
                    <a:pt x="1333" y="578967"/>
                  </a:lnTo>
                  <a:lnTo>
                    <a:pt x="327304" y="922794"/>
                  </a:lnTo>
                  <a:lnTo>
                    <a:pt x="330923" y="926426"/>
                  </a:lnTo>
                  <a:lnTo>
                    <a:pt x="332740" y="931900"/>
                  </a:lnTo>
                  <a:lnTo>
                    <a:pt x="330504" y="945578"/>
                  </a:lnTo>
                  <a:lnTo>
                    <a:pt x="263652" y="1359141"/>
                  </a:lnTo>
                  <a:lnTo>
                    <a:pt x="259295" y="1386065"/>
                  </a:lnTo>
                  <a:lnTo>
                    <a:pt x="258864" y="1389697"/>
                  </a:lnTo>
                  <a:lnTo>
                    <a:pt x="261112" y="1393355"/>
                  </a:lnTo>
                  <a:lnTo>
                    <a:pt x="264744" y="1393786"/>
                  </a:lnTo>
                  <a:lnTo>
                    <a:pt x="268363" y="1393786"/>
                  </a:lnTo>
                  <a:lnTo>
                    <a:pt x="400304" y="1340027"/>
                  </a:lnTo>
                  <a:lnTo>
                    <a:pt x="401218" y="1340027"/>
                  </a:lnTo>
                  <a:lnTo>
                    <a:pt x="717169" y="1210525"/>
                  </a:lnTo>
                  <a:lnTo>
                    <a:pt x="719886" y="1209586"/>
                  </a:lnTo>
                  <a:lnTo>
                    <a:pt x="722604" y="1209586"/>
                  </a:lnTo>
                  <a:lnTo>
                    <a:pt x="725335" y="1210525"/>
                  </a:lnTo>
                  <a:lnTo>
                    <a:pt x="1083119" y="1380591"/>
                  </a:lnTo>
                  <a:lnTo>
                    <a:pt x="1161008" y="1417523"/>
                  </a:lnTo>
                  <a:lnTo>
                    <a:pt x="1165059" y="1419339"/>
                  </a:lnTo>
                  <a:lnTo>
                    <a:pt x="1170076" y="1417523"/>
                  </a:lnTo>
                  <a:lnTo>
                    <a:pt x="1171879" y="1413421"/>
                  </a:lnTo>
                  <a:lnTo>
                    <a:pt x="1171879" y="1412519"/>
                  </a:lnTo>
                  <a:lnTo>
                    <a:pt x="1172794" y="1411605"/>
                  </a:lnTo>
                  <a:lnTo>
                    <a:pt x="1172794" y="1405661"/>
                  </a:lnTo>
                  <a:lnTo>
                    <a:pt x="1120635" y="951496"/>
                  </a:lnTo>
                  <a:lnTo>
                    <a:pt x="1122019" y="948296"/>
                  </a:lnTo>
                  <a:lnTo>
                    <a:pt x="1124737" y="945578"/>
                  </a:lnTo>
                  <a:lnTo>
                    <a:pt x="1464271" y="628675"/>
                  </a:lnTo>
                  <a:lnTo>
                    <a:pt x="1467891" y="618197"/>
                  </a:lnTo>
                  <a:lnTo>
                    <a:pt x="1469275" y="614095"/>
                  </a:lnTo>
                  <a:close/>
                </a:path>
              </a:pathLst>
            </a:custGeom>
            <a:solidFill>
              <a:srgbClr val="654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67951" y="446912"/>
              <a:ext cx="1296670" cy="1242060"/>
            </a:xfrm>
            <a:custGeom>
              <a:avLst/>
              <a:gdLst/>
              <a:ahLst/>
              <a:cxnLst/>
              <a:rect l="l" t="t" r="r" b="b"/>
              <a:pathLst>
                <a:path w="1296669" h="1242060">
                  <a:moveTo>
                    <a:pt x="970140" y="397167"/>
                  </a:moveTo>
                  <a:lnTo>
                    <a:pt x="752538" y="2247"/>
                  </a:lnTo>
                  <a:lnTo>
                    <a:pt x="749808" y="0"/>
                  </a:lnTo>
                  <a:lnTo>
                    <a:pt x="748004" y="901"/>
                  </a:lnTo>
                  <a:lnTo>
                    <a:pt x="747522" y="901"/>
                  </a:lnTo>
                  <a:lnTo>
                    <a:pt x="746620" y="1816"/>
                  </a:lnTo>
                  <a:lnTo>
                    <a:pt x="696760" y="81165"/>
                  </a:lnTo>
                  <a:lnTo>
                    <a:pt x="696760" y="81597"/>
                  </a:lnTo>
                  <a:lnTo>
                    <a:pt x="854989" y="372529"/>
                  </a:lnTo>
                  <a:lnTo>
                    <a:pt x="859053" y="375246"/>
                  </a:lnTo>
                  <a:lnTo>
                    <a:pt x="864489" y="376148"/>
                  </a:lnTo>
                  <a:lnTo>
                    <a:pt x="970140" y="397167"/>
                  </a:lnTo>
                  <a:close/>
                </a:path>
                <a:path w="1296669" h="1242060">
                  <a:moveTo>
                    <a:pt x="1296530" y="493826"/>
                  </a:moveTo>
                  <a:lnTo>
                    <a:pt x="849985" y="398500"/>
                  </a:lnTo>
                  <a:lnTo>
                    <a:pt x="844105" y="397116"/>
                  </a:lnTo>
                  <a:lnTo>
                    <a:pt x="838669" y="393496"/>
                  </a:lnTo>
                  <a:lnTo>
                    <a:pt x="835952" y="388010"/>
                  </a:lnTo>
                  <a:lnTo>
                    <a:pt x="685444" y="114439"/>
                  </a:lnTo>
                  <a:lnTo>
                    <a:pt x="684060" y="111683"/>
                  </a:lnTo>
                  <a:lnTo>
                    <a:pt x="681342" y="110337"/>
                  </a:lnTo>
                  <a:lnTo>
                    <a:pt x="678624" y="110337"/>
                  </a:lnTo>
                  <a:lnTo>
                    <a:pt x="679094" y="110769"/>
                  </a:lnTo>
                  <a:lnTo>
                    <a:pt x="498665" y="399884"/>
                  </a:lnTo>
                  <a:lnTo>
                    <a:pt x="496379" y="403072"/>
                  </a:lnTo>
                  <a:lnTo>
                    <a:pt x="493661" y="405358"/>
                  </a:lnTo>
                  <a:lnTo>
                    <a:pt x="490029" y="405790"/>
                  </a:lnTo>
                  <a:lnTo>
                    <a:pt x="6350" y="479666"/>
                  </a:lnTo>
                  <a:lnTo>
                    <a:pt x="901" y="480580"/>
                  </a:lnTo>
                  <a:lnTo>
                    <a:pt x="0" y="482866"/>
                  </a:lnTo>
                  <a:lnTo>
                    <a:pt x="4064" y="486956"/>
                  </a:lnTo>
                  <a:lnTo>
                    <a:pt x="328650" y="829881"/>
                  </a:lnTo>
                  <a:lnTo>
                    <a:pt x="331838" y="833501"/>
                  </a:lnTo>
                  <a:lnTo>
                    <a:pt x="333654" y="838517"/>
                  </a:lnTo>
                  <a:lnTo>
                    <a:pt x="332740" y="843089"/>
                  </a:lnTo>
                  <a:lnTo>
                    <a:pt x="299821" y="1047356"/>
                  </a:lnTo>
                  <a:lnTo>
                    <a:pt x="279247" y="1175042"/>
                  </a:lnTo>
                  <a:lnTo>
                    <a:pt x="586613" y="1049642"/>
                  </a:lnTo>
                  <a:lnTo>
                    <a:pt x="592480" y="1047356"/>
                  </a:lnTo>
                  <a:lnTo>
                    <a:pt x="598830" y="1047356"/>
                  </a:lnTo>
                  <a:lnTo>
                    <a:pt x="604278" y="1050124"/>
                  </a:lnTo>
                  <a:lnTo>
                    <a:pt x="1010462" y="1242060"/>
                  </a:lnTo>
                  <a:lnTo>
                    <a:pt x="1015466" y="1242060"/>
                  </a:lnTo>
                  <a:lnTo>
                    <a:pt x="1016381" y="1240243"/>
                  </a:lnTo>
                  <a:lnTo>
                    <a:pt x="1016381" y="1239342"/>
                  </a:lnTo>
                  <a:lnTo>
                    <a:pt x="1016812" y="1238872"/>
                  </a:lnTo>
                  <a:lnTo>
                    <a:pt x="1016381" y="1237957"/>
                  </a:lnTo>
                  <a:lnTo>
                    <a:pt x="971943" y="813917"/>
                  </a:lnTo>
                  <a:lnTo>
                    <a:pt x="971473" y="808431"/>
                  </a:lnTo>
                  <a:lnTo>
                    <a:pt x="973289" y="802525"/>
                  </a:lnTo>
                  <a:lnTo>
                    <a:pt x="977392" y="798855"/>
                  </a:lnTo>
                  <a:lnTo>
                    <a:pt x="1294726" y="497916"/>
                  </a:lnTo>
                  <a:lnTo>
                    <a:pt x="1296530" y="493826"/>
                  </a:lnTo>
                  <a:close/>
                </a:path>
              </a:pathLst>
            </a:custGeom>
            <a:solidFill>
              <a:srgbClr val="FFF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601242" y="846925"/>
              <a:ext cx="46990" cy="30480"/>
            </a:xfrm>
            <a:custGeom>
              <a:avLst/>
              <a:gdLst/>
              <a:ahLst/>
              <a:cxnLst/>
              <a:rect l="l" t="t" r="r" b="b"/>
              <a:pathLst>
                <a:path w="46990" h="30480">
                  <a:moveTo>
                    <a:pt x="1707" y="29940"/>
                  </a:moveTo>
                  <a:lnTo>
                    <a:pt x="1707" y="29506"/>
                  </a:lnTo>
                  <a:lnTo>
                    <a:pt x="46606" y="22647"/>
                  </a:lnTo>
                  <a:lnTo>
                    <a:pt x="38880" y="6682"/>
                  </a:lnTo>
                  <a:lnTo>
                    <a:pt x="37540" y="3489"/>
                  </a:lnTo>
                  <a:lnTo>
                    <a:pt x="34820" y="1242"/>
                  </a:lnTo>
                  <a:lnTo>
                    <a:pt x="31193" y="769"/>
                  </a:lnTo>
                  <a:lnTo>
                    <a:pt x="14783" y="0"/>
                  </a:lnTo>
                  <a:lnTo>
                    <a:pt x="4372" y="4578"/>
                  </a:lnTo>
                  <a:lnTo>
                    <a:pt x="0" y="14544"/>
                  </a:lnTo>
                  <a:lnTo>
                    <a:pt x="1707" y="29940"/>
                  </a:lnTo>
                  <a:close/>
                </a:path>
              </a:pathLst>
            </a:custGeom>
            <a:solidFill>
              <a:srgbClr val="654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63004" y="939820"/>
              <a:ext cx="475615" cy="829310"/>
            </a:xfrm>
            <a:custGeom>
              <a:avLst/>
              <a:gdLst/>
              <a:ahLst/>
              <a:cxnLst/>
              <a:rect l="l" t="t" r="r" b="b"/>
              <a:pathLst>
                <a:path w="475615" h="829310">
                  <a:moveTo>
                    <a:pt x="162283" y="829062"/>
                  </a:moveTo>
                  <a:lnTo>
                    <a:pt x="174267" y="829062"/>
                  </a:lnTo>
                  <a:lnTo>
                    <a:pt x="174986" y="825306"/>
                  </a:lnTo>
                  <a:lnTo>
                    <a:pt x="139193" y="482427"/>
                  </a:lnTo>
                  <a:lnTo>
                    <a:pt x="126500" y="365230"/>
                  </a:lnTo>
                  <a:lnTo>
                    <a:pt x="127406" y="361564"/>
                  </a:lnTo>
                  <a:lnTo>
                    <a:pt x="473754" y="33270"/>
                  </a:lnTo>
                  <a:lnTo>
                    <a:pt x="475095" y="29604"/>
                  </a:lnTo>
                  <a:lnTo>
                    <a:pt x="472847" y="27357"/>
                  </a:lnTo>
                  <a:lnTo>
                    <a:pt x="343627" y="0"/>
                  </a:lnTo>
                  <a:lnTo>
                    <a:pt x="1379" y="319620"/>
                  </a:lnTo>
                  <a:lnTo>
                    <a:pt x="0" y="322814"/>
                  </a:lnTo>
                  <a:lnTo>
                    <a:pt x="52586" y="776976"/>
                  </a:lnTo>
                  <a:lnTo>
                    <a:pt x="162283" y="829062"/>
                  </a:lnTo>
                  <a:close/>
                </a:path>
              </a:pathLst>
            </a:custGeom>
            <a:solidFill>
              <a:srgbClr val="FFF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402198" y="1422681"/>
              <a:ext cx="123825" cy="60325"/>
            </a:xfrm>
            <a:custGeom>
              <a:avLst/>
              <a:gdLst/>
              <a:ahLst/>
              <a:cxnLst/>
              <a:rect l="l" t="t" r="r" b="b"/>
              <a:pathLst>
                <a:path w="123825" h="60325">
                  <a:moveTo>
                    <a:pt x="104700" y="60194"/>
                  </a:moveTo>
                  <a:lnTo>
                    <a:pt x="111520" y="57474"/>
                  </a:lnTo>
                  <a:lnTo>
                    <a:pt x="115580" y="49235"/>
                  </a:lnTo>
                  <a:lnTo>
                    <a:pt x="123307" y="34650"/>
                  </a:lnTo>
                  <a:lnTo>
                    <a:pt x="121494" y="30116"/>
                  </a:lnTo>
                  <a:lnTo>
                    <a:pt x="0" y="0"/>
                  </a:lnTo>
                  <a:lnTo>
                    <a:pt x="3626" y="33744"/>
                  </a:lnTo>
                  <a:lnTo>
                    <a:pt x="104700" y="60194"/>
                  </a:lnTo>
                  <a:close/>
                </a:path>
              </a:pathLst>
            </a:custGeom>
            <a:solidFill>
              <a:srgbClr val="654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7817453" y="1509761"/>
            <a:ext cx="471170" cy="80010"/>
          </a:xfrm>
          <a:custGeom>
            <a:avLst/>
            <a:gdLst/>
            <a:ahLst/>
            <a:cxnLst/>
            <a:rect l="l" t="t" r="r" b="b"/>
            <a:pathLst>
              <a:path w="471169" h="80009">
                <a:moveTo>
                  <a:pt x="470546" y="79870"/>
                </a:moveTo>
                <a:lnTo>
                  <a:pt x="470546" y="46979"/>
                </a:lnTo>
                <a:lnTo>
                  <a:pt x="357517" y="38698"/>
                </a:lnTo>
                <a:lnTo>
                  <a:pt x="209855" y="24795"/>
                </a:lnTo>
                <a:lnTo>
                  <a:pt x="62587" y="7477"/>
                </a:lnTo>
                <a:lnTo>
                  <a:pt x="5873" y="0"/>
                </a:lnTo>
                <a:lnTo>
                  <a:pt x="1340" y="3192"/>
                </a:lnTo>
                <a:lnTo>
                  <a:pt x="906" y="21444"/>
                </a:lnTo>
                <a:lnTo>
                  <a:pt x="0" y="28303"/>
                </a:lnTo>
                <a:lnTo>
                  <a:pt x="3153" y="31930"/>
                </a:lnTo>
                <a:lnTo>
                  <a:pt x="108003" y="45858"/>
                </a:lnTo>
                <a:lnTo>
                  <a:pt x="206246" y="57166"/>
                </a:lnTo>
                <a:lnTo>
                  <a:pt x="353984" y="71167"/>
                </a:lnTo>
                <a:lnTo>
                  <a:pt x="470546" y="7987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527222" y="1519340"/>
            <a:ext cx="441959" cy="229235"/>
          </a:xfrm>
          <a:custGeom>
            <a:avLst/>
            <a:gdLst/>
            <a:ahLst/>
            <a:cxnLst/>
            <a:rect l="l" t="t" r="r" b="b"/>
            <a:pathLst>
              <a:path w="441959" h="229235">
                <a:moveTo>
                  <a:pt x="1814" y="228914"/>
                </a:moveTo>
                <a:lnTo>
                  <a:pt x="441588" y="49709"/>
                </a:lnTo>
                <a:lnTo>
                  <a:pt x="337754" y="0"/>
                </a:lnTo>
                <a:lnTo>
                  <a:pt x="335034" y="0"/>
                </a:lnTo>
                <a:lnTo>
                  <a:pt x="16359" y="130876"/>
                </a:lnTo>
                <a:lnTo>
                  <a:pt x="16359" y="130442"/>
                </a:lnTo>
                <a:lnTo>
                  <a:pt x="0" y="227534"/>
                </a:lnTo>
                <a:lnTo>
                  <a:pt x="1814" y="228914"/>
                </a:lnTo>
                <a:close/>
              </a:path>
            </a:pathLst>
          </a:custGeom>
          <a:solidFill>
            <a:srgbClr val="FFF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09763"/>
            <a:ext cx="3301345" cy="2098444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1773418" y="0"/>
            <a:ext cx="45085" cy="76835"/>
          </a:xfrm>
          <a:custGeom>
            <a:avLst/>
            <a:gdLst/>
            <a:ahLst/>
            <a:cxnLst/>
            <a:rect l="l" t="t" r="r" b="b"/>
            <a:pathLst>
              <a:path w="45085" h="76835">
                <a:moveTo>
                  <a:pt x="39499" y="76630"/>
                </a:moveTo>
                <a:lnTo>
                  <a:pt x="3350" y="75645"/>
                </a:lnTo>
                <a:lnTo>
                  <a:pt x="0" y="72058"/>
                </a:lnTo>
                <a:lnTo>
                  <a:pt x="1956" y="0"/>
                </a:lnTo>
                <a:lnTo>
                  <a:pt x="45036" y="0"/>
                </a:lnTo>
                <a:lnTo>
                  <a:pt x="43047" y="73240"/>
                </a:lnTo>
                <a:lnTo>
                  <a:pt x="39499" y="7663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71952" y="7430577"/>
            <a:ext cx="3216047" cy="285642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7513607"/>
            <a:ext cx="3299053" cy="2773392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858428" y="1182406"/>
            <a:ext cx="7677784" cy="2406015"/>
          </a:xfrm>
          <a:prstGeom prst="rect">
            <a:avLst/>
          </a:prstGeom>
        </p:spPr>
        <p:txBody>
          <a:bodyPr vert="horz" wrap="square" lIns="0" tIns="260350" rIns="0" bIns="0" rtlCol="0">
            <a:spAutoFit/>
          </a:bodyPr>
          <a:lstStyle/>
          <a:p>
            <a:pPr marL="12700" marR="5080" indent="1071880">
              <a:lnSpc>
                <a:spcPts val="8370"/>
              </a:lnSpc>
              <a:spcBef>
                <a:spcPts val="2050"/>
              </a:spcBef>
              <a:tabLst>
                <a:tab pos="6267450" algn="l"/>
              </a:tabLst>
            </a:pPr>
            <a:r>
              <a:rPr sz="8650" spc="-4125" dirty="0">
                <a:latin typeface="Lucida Sans Unicode"/>
                <a:cs typeface="Lucida Sans Unicode"/>
              </a:rPr>
              <a:t>F</a:t>
            </a:r>
            <a:r>
              <a:rPr sz="10650" spc="202" baseline="-2738" dirty="0">
                <a:solidFill>
                  <a:srgbClr val="A6D4F6"/>
                </a:solidFill>
              </a:rPr>
              <a:t>F</a:t>
            </a:r>
            <a:r>
              <a:rPr sz="8650" spc="-4190" dirty="0">
                <a:latin typeface="Lucida Sans Unicode"/>
                <a:cs typeface="Lucida Sans Unicode"/>
              </a:rPr>
              <a:t>E</a:t>
            </a:r>
            <a:r>
              <a:rPr sz="10650" spc="202" baseline="-2738" dirty="0">
                <a:solidFill>
                  <a:srgbClr val="A6D4F6"/>
                </a:solidFill>
              </a:rPr>
              <a:t>E</a:t>
            </a:r>
            <a:r>
              <a:rPr sz="8650" spc="-5410" dirty="0">
                <a:latin typeface="Lucida Sans Unicode"/>
                <a:cs typeface="Lucida Sans Unicode"/>
              </a:rPr>
              <a:t>A</a:t>
            </a:r>
            <a:r>
              <a:rPr sz="10650" spc="202" baseline="-2738" dirty="0">
                <a:solidFill>
                  <a:srgbClr val="A6D4F6"/>
                </a:solidFill>
              </a:rPr>
              <a:t>A</a:t>
            </a:r>
            <a:r>
              <a:rPr sz="8650" spc="-4970" dirty="0">
                <a:latin typeface="Lucida Sans Unicode"/>
                <a:cs typeface="Lucida Sans Unicode"/>
              </a:rPr>
              <a:t>T</a:t>
            </a:r>
            <a:r>
              <a:rPr sz="10650" spc="202" baseline="-2738" dirty="0">
                <a:solidFill>
                  <a:srgbClr val="A6D4F6"/>
                </a:solidFill>
              </a:rPr>
              <a:t>T</a:t>
            </a:r>
            <a:r>
              <a:rPr sz="8650" spc="-5450" dirty="0">
                <a:latin typeface="Lucida Sans Unicode"/>
                <a:cs typeface="Lucida Sans Unicode"/>
              </a:rPr>
              <a:t>U</a:t>
            </a:r>
            <a:r>
              <a:rPr sz="10650" spc="202" baseline="-2738" dirty="0">
                <a:solidFill>
                  <a:srgbClr val="A6D4F6"/>
                </a:solidFill>
              </a:rPr>
              <a:t>U</a:t>
            </a:r>
            <a:r>
              <a:rPr sz="8650" spc="-4970" dirty="0">
                <a:latin typeface="Lucida Sans Unicode"/>
                <a:cs typeface="Lucida Sans Unicode"/>
              </a:rPr>
              <a:t>R</a:t>
            </a:r>
            <a:r>
              <a:rPr sz="10650" spc="202" baseline="-2738" dirty="0">
                <a:solidFill>
                  <a:srgbClr val="A6D4F6"/>
                </a:solidFill>
              </a:rPr>
              <a:t>R</a:t>
            </a:r>
            <a:r>
              <a:rPr sz="8650" spc="-4190" dirty="0">
                <a:latin typeface="Lucida Sans Unicode"/>
                <a:cs typeface="Lucida Sans Unicode"/>
              </a:rPr>
              <a:t>E</a:t>
            </a:r>
            <a:r>
              <a:rPr sz="10650" spc="202" baseline="-2738" dirty="0">
                <a:solidFill>
                  <a:srgbClr val="A6D4F6"/>
                </a:solidFill>
              </a:rPr>
              <a:t>E</a:t>
            </a:r>
            <a:r>
              <a:rPr sz="8650" spc="-4200" dirty="0">
                <a:latin typeface="Lucida Sans Unicode"/>
                <a:cs typeface="Lucida Sans Unicode"/>
              </a:rPr>
              <a:t>S</a:t>
            </a:r>
            <a:r>
              <a:rPr sz="10650" spc="165" baseline="-2738" dirty="0">
                <a:solidFill>
                  <a:srgbClr val="A6D4F6"/>
                </a:solidFill>
              </a:rPr>
              <a:t>S</a:t>
            </a:r>
            <a:r>
              <a:rPr sz="10650" baseline="-2738" dirty="0">
                <a:solidFill>
                  <a:srgbClr val="A6D4F6"/>
                </a:solidFill>
              </a:rPr>
              <a:t>	</a:t>
            </a:r>
            <a:r>
              <a:rPr sz="8650" spc="-5525" dirty="0">
                <a:latin typeface="Lucida Sans Unicode"/>
                <a:cs typeface="Lucida Sans Unicode"/>
              </a:rPr>
              <a:t>&amp;</a:t>
            </a:r>
            <a:r>
              <a:rPr sz="10650" spc="232" baseline="-2738" dirty="0">
                <a:solidFill>
                  <a:srgbClr val="A6D4F6"/>
                </a:solidFill>
              </a:rPr>
              <a:t>&amp;</a:t>
            </a:r>
            <a:r>
              <a:rPr sz="10650" spc="2662" baseline="-2738" dirty="0">
                <a:solidFill>
                  <a:srgbClr val="A6D4F6"/>
                </a:solidFill>
              </a:rPr>
              <a:t> </a:t>
            </a:r>
            <a:r>
              <a:rPr sz="8650" spc="-4115" dirty="0">
                <a:latin typeface="Lucida Sans Unicode"/>
                <a:cs typeface="Lucida Sans Unicode"/>
              </a:rPr>
              <a:t>F</a:t>
            </a:r>
            <a:r>
              <a:rPr sz="10650" spc="217" baseline="-2738" dirty="0">
                <a:solidFill>
                  <a:srgbClr val="A6D4F6"/>
                </a:solidFill>
              </a:rPr>
              <a:t>F</a:t>
            </a:r>
            <a:r>
              <a:rPr sz="8650" spc="-5440" dirty="0">
                <a:latin typeface="Lucida Sans Unicode"/>
                <a:cs typeface="Lucida Sans Unicode"/>
              </a:rPr>
              <a:t>U</a:t>
            </a:r>
            <a:r>
              <a:rPr sz="10650" spc="217" baseline="-2738" dirty="0">
                <a:solidFill>
                  <a:srgbClr val="A6D4F6"/>
                </a:solidFill>
              </a:rPr>
              <a:t>U</a:t>
            </a:r>
            <a:r>
              <a:rPr sz="8650" spc="-5915" dirty="0">
                <a:latin typeface="Lucida Sans Unicode"/>
                <a:cs typeface="Lucida Sans Unicode"/>
              </a:rPr>
              <a:t>N</a:t>
            </a:r>
            <a:r>
              <a:rPr sz="10650" spc="217" baseline="-2738" dirty="0">
                <a:solidFill>
                  <a:srgbClr val="A6D4F6"/>
                </a:solidFill>
              </a:rPr>
              <a:t>N</a:t>
            </a:r>
            <a:r>
              <a:rPr sz="8650" spc="-5395" dirty="0">
                <a:latin typeface="Lucida Sans Unicode"/>
                <a:cs typeface="Lucida Sans Unicode"/>
              </a:rPr>
              <a:t>C</a:t>
            </a:r>
            <a:r>
              <a:rPr sz="10650" spc="217" baseline="-2738" dirty="0">
                <a:solidFill>
                  <a:srgbClr val="A6D4F6"/>
                </a:solidFill>
              </a:rPr>
              <a:t>C</a:t>
            </a:r>
            <a:r>
              <a:rPr sz="8650" spc="-4960" dirty="0">
                <a:latin typeface="Lucida Sans Unicode"/>
                <a:cs typeface="Lucida Sans Unicode"/>
              </a:rPr>
              <a:t>T</a:t>
            </a:r>
            <a:r>
              <a:rPr sz="10650" spc="217" baseline="-2738" dirty="0">
                <a:solidFill>
                  <a:srgbClr val="A6D4F6"/>
                </a:solidFill>
              </a:rPr>
              <a:t>T</a:t>
            </a:r>
            <a:r>
              <a:rPr sz="8650" spc="-2005" dirty="0">
                <a:latin typeface="Lucida Sans Unicode"/>
                <a:cs typeface="Lucida Sans Unicode"/>
              </a:rPr>
              <a:t>I</a:t>
            </a:r>
            <a:r>
              <a:rPr sz="10650" spc="217" baseline="-2738" dirty="0">
                <a:solidFill>
                  <a:srgbClr val="A6D4F6"/>
                </a:solidFill>
              </a:rPr>
              <a:t>I</a:t>
            </a:r>
            <a:r>
              <a:rPr sz="8650" spc="-6110" dirty="0">
                <a:latin typeface="Lucida Sans Unicode"/>
                <a:cs typeface="Lucida Sans Unicode"/>
              </a:rPr>
              <a:t>O</a:t>
            </a:r>
            <a:r>
              <a:rPr sz="10650" spc="217" baseline="-2738" dirty="0">
                <a:solidFill>
                  <a:srgbClr val="A6D4F6"/>
                </a:solidFill>
              </a:rPr>
              <a:t>O</a:t>
            </a:r>
            <a:r>
              <a:rPr sz="8650" spc="-5915" dirty="0">
                <a:latin typeface="Lucida Sans Unicode"/>
                <a:cs typeface="Lucida Sans Unicode"/>
              </a:rPr>
              <a:t>N</a:t>
            </a:r>
            <a:r>
              <a:rPr sz="10650" spc="217" baseline="-2738" dirty="0">
                <a:solidFill>
                  <a:srgbClr val="A6D4F6"/>
                </a:solidFill>
              </a:rPr>
              <a:t>N</a:t>
            </a:r>
            <a:r>
              <a:rPr sz="8650" spc="-5400" dirty="0">
                <a:latin typeface="Lucida Sans Unicode"/>
                <a:cs typeface="Lucida Sans Unicode"/>
              </a:rPr>
              <a:t>A</a:t>
            </a:r>
            <a:r>
              <a:rPr sz="10650" spc="217" baseline="-2738" dirty="0">
                <a:solidFill>
                  <a:srgbClr val="A6D4F6"/>
                </a:solidFill>
              </a:rPr>
              <a:t>A</a:t>
            </a:r>
            <a:r>
              <a:rPr sz="8650" spc="-4085" dirty="0">
                <a:latin typeface="Lucida Sans Unicode"/>
                <a:cs typeface="Lucida Sans Unicode"/>
              </a:rPr>
              <a:t>L</a:t>
            </a:r>
            <a:r>
              <a:rPr sz="10650" spc="217" baseline="-2738" dirty="0">
                <a:solidFill>
                  <a:srgbClr val="A6D4F6"/>
                </a:solidFill>
              </a:rPr>
              <a:t>L</a:t>
            </a:r>
            <a:r>
              <a:rPr sz="8650" spc="-2005" dirty="0">
                <a:latin typeface="Lucida Sans Unicode"/>
                <a:cs typeface="Lucida Sans Unicode"/>
              </a:rPr>
              <a:t>I</a:t>
            </a:r>
            <a:r>
              <a:rPr sz="10650" spc="217" baseline="-2738" dirty="0">
                <a:solidFill>
                  <a:srgbClr val="A6D4F6"/>
                </a:solidFill>
              </a:rPr>
              <a:t>I</a:t>
            </a:r>
            <a:r>
              <a:rPr sz="8650" spc="-4960" dirty="0">
                <a:latin typeface="Lucida Sans Unicode"/>
                <a:cs typeface="Lucida Sans Unicode"/>
              </a:rPr>
              <a:t>T</a:t>
            </a:r>
            <a:r>
              <a:rPr sz="10650" spc="217" baseline="-2738" dirty="0">
                <a:solidFill>
                  <a:srgbClr val="A6D4F6"/>
                </a:solidFill>
              </a:rPr>
              <a:t>T</a:t>
            </a:r>
            <a:r>
              <a:rPr sz="8650" spc="-4840" dirty="0">
                <a:latin typeface="Lucida Sans Unicode"/>
                <a:cs typeface="Lucida Sans Unicode"/>
              </a:rPr>
              <a:t>Y</a:t>
            </a:r>
            <a:r>
              <a:rPr sz="10650" spc="179" baseline="-2738" dirty="0">
                <a:solidFill>
                  <a:srgbClr val="A6D4F6"/>
                </a:solidFill>
              </a:rPr>
              <a:t>Y</a:t>
            </a:r>
            <a:endParaRPr sz="10650" baseline="-2738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73920" y="4408521"/>
            <a:ext cx="11191240" cy="383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spc="-490" dirty="0">
                <a:solidFill>
                  <a:srgbClr val="654F3C"/>
                </a:solidFill>
                <a:latin typeface="SimSun-ExtB"/>
                <a:cs typeface="SimSun-ExtB"/>
              </a:rPr>
              <a:t>✅</a:t>
            </a:r>
            <a:r>
              <a:rPr sz="4050" spc="-810" dirty="0">
                <a:solidFill>
                  <a:srgbClr val="654F3C"/>
                </a:solidFill>
                <a:latin typeface="SimSun-ExtB"/>
                <a:cs typeface="SimSun-ExtB"/>
              </a:rPr>
              <a:t> </a:t>
            </a:r>
            <a:r>
              <a:rPr sz="3600" spc="75" dirty="0">
                <a:solidFill>
                  <a:srgbClr val="654F3C"/>
                </a:solidFill>
                <a:latin typeface="Lucida Sans Unicode"/>
                <a:cs typeface="Lucida Sans Unicode"/>
              </a:rPr>
              <a:t>Validates</a:t>
            </a:r>
            <a:r>
              <a:rPr sz="3600" spc="-11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600" spc="-25" dirty="0">
                <a:solidFill>
                  <a:srgbClr val="654F3C"/>
                </a:solidFill>
                <a:latin typeface="Lucida Sans Unicode"/>
                <a:cs typeface="Lucida Sans Unicode"/>
              </a:rPr>
              <a:t>Gmail</a:t>
            </a:r>
            <a:r>
              <a:rPr sz="3600" spc="-1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600" spc="-10" dirty="0">
                <a:solidFill>
                  <a:srgbClr val="654F3C"/>
                </a:solidFill>
                <a:latin typeface="Lucida Sans Unicode"/>
                <a:cs typeface="Lucida Sans Unicode"/>
              </a:rPr>
              <a:t>only.</a:t>
            </a:r>
            <a:endParaRPr sz="3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4050" spc="-490" dirty="0">
                <a:solidFill>
                  <a:srgbClr val="654F3C"/>
                </a:solidFill>
                <a:latin typeface="SimSun-ExtB"/>
                <a:cs typeface="SimSun-ExtB"/>
              </a:rPr>
              <a:t>✅</a:t>
            </a:r>
            <a:r>
              <a:rPr sz="4050" spc="-805" dirty="0">
                <a:solidFill>
                  <a:srgbClr val="654F3C"/>
                </a:solidFill>
                <a:latin typeface="SimSun-ExtB"/>
                <a:cs typeface="SimSun-ExtB"/>
              </a:rPr>
              <a:t> </a:t>
            </a:r>
            <a:r>
              <a:rPr sz="3600" spc="120" dirty="0">
                <a:solidFill>
                  <a:srgbClr val="654F3C"/>
                </a:solidFill>
                <a:latin typeface="Lucida Sans Unicode"/>
                <a:cs typeface="Lucida Sans Unicode"/>
              </a:rPr>
              <a:t>Checks</a:t>
            </a:r>
            <a:r>
              <a:rPr sz="3600" spc="8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600" spc="490" dirty="0">
                <a:solidFill>
                  <a:srgbClr val="654F3C"/>
                </a:solidFill>
                <a:latin typeface="Lucida Sans Unicode"/>
                <a:cs typeface="Lucida Sans Unicode"/>
              </a:rPr>
              <a:t>@</a:t>
            </a:r>
            <a:r>
              <a:rPr sz="3600" spc="8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600" spc="-10" dirty="0">
                <a:solidFill>
                  <a:srgbClr val="654F3C"/>
                </a:solidFill>
                <a:latin typeface="Lucida Sans Unicode"/>
                <a:cs typeface="Lucida Sans Unicode"/>
              </a:rPr>
              <a:t>symbol.</a:t>
            </a:r>
            <a:endParaRPr sz="3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4050" spc="-490" dirty="0">
                <a:solidFill>
                  <a:srgbClr val="654F3C"/>
                </a:solidFill>
                <a:latin typeface="SimSun-ExtB"/>
                <a:cs typeface="SimSun-ExtB"/>
              </a:rPr>
              <a:t>✅</a:t>
            </a:r>
            <a:r>
              <a:rPr sz="4050" spc="-810" dirty="0">
                <a:solidFill>
                  <a:srgbClr val="654F3C"/>
                </a:solidFill>
                <a:latin typeface="SimSun-ExtB"/>
                <a:cs typeface="SimSun-ExtB"/>
              </a:rPr>
              <a:t> </a:t>
            </a:r>
            <a:r>
              <a:rPr sz="3600" spc="140" dirty="0">
                <a:solidFill>
                  <a:srgbClr val="654F3C"/>
                </a:solidFill>
                <a:latin typeface="Lucida Sans Unicode"/>
                <a:cs typeface="Lucida Sans Unicode"/>
              </a:rPr>
              <a:t>Detects</a:t>
            </a:r>
            <a:r>
              <a:rPr sz="3600" spc="-2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600" dirty="0">
                <a:solidFill>
                  <a:srgbClr val="654F3C"/>
                </a:solidFill>
                <a:latin typeface="Lucida Sans Unicode"/>
                <a:cs typeface="Lucida Sans Unicode"/>
              </a:rPr>
              <a:t>common</a:t>
            </a:r>
            <a:r>
              <a:rPr sz="3600" spc="2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600" spc="135" dirty="0">
                <a:solidFill>
                  <a:srgbClr val="654F3C"/>
                </a:solidFill>
                <a:latin typeface="Lucida Sans Unicode"/>
                <a:cs typeface="Lucida Sans Unicode"/>
              </a:rPr>
              <a:t>typos</a:t>
            </a:r>
            <a:r>
              <a:rPr sz="3600" spc="3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600" dirty="0">
                <a:solidFill>
                  <a:srgbClr val="654F3C"/>
                </a:solidFill>
                <a:latin typeface="Lucida Sans Unicode"/>
                <a:cs typeface="Lucida Sans Unicode"/>
              </a:rPr>
              <a:t>like</a:t>
            </a:r>
            <a:r>
              <a:rPr sz="3600" spc="3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600" spc="-10" dirty="0">
                <a:solidFill>
                  <a:srgbClr val="654F3C"/>
                </a:solidFill>
                <a:latin typeface="Lucida Sans Unicode"/>
                <a:cs typeface="Lucida Sans Unicode"/>
              </a:rPr>
              <a:t>“gamil.com”.</a:t>
            </a:r>
            <a:endParaRPr sz="3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4050" spc="-490" dirty="0">
                <a:solidFill>
                  <a:srgbClr val="654F3C"/>
                </a:solidFill>
                <a:latin typeface="SimSun-ExtB"/>
                <a:cs typeface="SimSun-ExtB"/>
              </a:rPr>
              <a:t>✅</a:t>
            </a:r>
            <a:r>
              <a:rPr sz="4050" spc="-810" dirty="0">
                <a:solidFill>
                  <a:srgbClr val="654F3C"/>
                </a:solidFill>
                <a:latin typeface="SimSun-ExtB"/>
                <a:cs typeface="SimSun-ExtB"/>
              </a:rPr>
              <a:t> </a:t>
            </a:r>
            <a:r>
              <a:rPr sz="3600" spc="195" dirty="0">
                <a:solidFill>
                  <a:srgbClr val="654F3C"/>
                </a:solidFill>
                <a:latin typeface="Lucida Sans Unicode"/>
                <a:cs typeface="Lucida Sans Unicode"/>
              </a:rPr>
              <a:t>Shows</a:t>
            </a:r>
            <a:r>
              <a:rPr sz="3600" spc="6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600" spc="240" dirty="0">
                <a:solidFill>
                  <a:srgbClr val="654F3C"/>
                </a:solidFill>
                <a:latin typeface="Lucida Sans Unicode"/>
                <a:cs typeface="Lucida Sans Unicode"/>
              </a:rPr>
              <a:t>error</a:t>
            </a:r>
            <a:r>
              <a:rPr sz="3600" spc="7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600" spc="65" dirty="0">
                <a:solidFill>
                  <a:srgbClr val="654F3C"/>
                </a:solidFill>
                <a:latin typeface="Lucida Sans Unicode"/>
                <a:cs typeface="Lucida Sans Unicode"/>
              </a:rPr>
              <a:t>messages </a:t>
            </a:r>
            <a:r>
              <a:rPr sz="3600" dirty="0">
                <a:solidFill>
                  <a:srgbClr val="654F3C"/>
                </a:solidFill>
                <a:latin typeface="Lucida Sans Unicode"/>
                <a:cs typeface="Lucida Sans Unicode"/>
              </a:rPr>
              <a:t>in</a:t>
            </a:r>
            <a:r>
              <a:rPr sz="3600" spc="7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600" spc="-20" dirty="0">
                <a:solidFill>
                  <a:srgbClr val="654F3C"/>
                </a:solidFill>
                <a:latin typeface="Lucida Sans Unicode"/>
                <a:cs typeface="Lucida Sans Unicode"/>
              </a:rPr>
              <a:t>red.</a:t>
            </a:r>
            <a:endParaRPr sz="3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4050" spc="-490" dirty="0">
                <a:solidFill>
                  <a:srgbClr val="654F3C"/>
                </a:solidFill>
                <a:latin typeface="SimSun-ExtB"/>
                <a:cs typeface="SimSun-ExtB"/>
              </a:rPr>
              <a:t>✅</a:t>
            </a:r>
            <a:r>
              <a:rPr sz="4050" spc="-810" dirty="0">
                <a:solidFill>
                  <a:srgbClr val="654F3C"/>
                </a:solidFill>
                <a:latin typeface="SimSun-ExtB"/>
                <a:cs typeface="SimSun-ExtB"/>
              </a:rPr>
              <a:t> </a:t>
            </a:r>
            <a:r>
              <a:rPr sz="3600" spc="195" dirty="0">
                <a:solidFill>
                  <a:srgbClr val="654F3C"/>
                </a:solidFill>
                <a:latin typeface="Lucida Sans Unicode"/>
                <a:cs typeface="Lucida Sans Unicode"/>
              </a:rPr>
              <a:t>Shows</a:t>
            </a:r>
            <a:r>
              <a:rPr sz="3600" spc="6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600" spc="160" dirty="0">
                <a:solidFill>
                  <a:srgbClr val="654F3C"/>
                </a:solidFill>
                <a:latin typeface="Lucida Sans Unicode"/>
                <a:cs typeface="Lucida Sans Unicode"/>
              </a:rPr>
              <a:t>success</a:t>
            </a:r>
            <a:r>
              <a:rPr sz="3600" spc="7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600" spc="55" dirty="0">
                <a:solidFill>
                  <a:srgbClr val="654F3C"/>
                </a:solidFill>
                <a:latin typeface="Lucida Sans Unicode"/>
                <a:cs typeface="Lucida Sans Unicode"/>
              </a:rPr>
              <a:t>message</a:t>
            </a:r>
            <a:r>
              <a:rPr sz="3600" spc="7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600" dirty="0">
                <a:solidFill>
                  <a:srgbClr val="654F3C"/>
                </a:solidFill>
                <a:latin typeface="Lucida Sans Unicode"/>
                <a:cs typeface="Lucida Sans Unicode"/>
              </a:rPr>
              <a:t>in</a:t>
            </a:r>
            <a:r>
              <a:rPr sz="3600" spc="7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600" spc="40" dirty="0">
                <a:solidFill>
                  <a:srgbClr val="654F3C"/>
                </a:solidFill>
                <a:latin typeface="Lucida Sans Unicode"/>
                <a:cs typeface="Lucida Sans Unicode"/>
              </a:rPr>
              <a:t>green.</a:t>
            </a:r>
            <a:endParaRPr sz="3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4050" spc="-490" dirty="0">
                <a:solidFill>
                  <a:srgbClr val="654F3C"/>
                </a:solidFill>
                <a:latin typeface="SimSun-ExtB"/>
                <a:cs typeface="SimSun-ExtB"/>
              </a:rPr>
              <a:t>✅</a:t>
            </a:r>
            <a:r>
              <a:rPr sz="4050" spc="-770" dirty="0">
                <a:solidFill>
                  <a:srgbClr val="654F3C"/>
                </a:solidFill>
                <a:latin typeface="SimSun-ExtB"/>
                <a:cs typeface="SimSun-ExtB"/>
              </a:rPr>
              <a:t> </a:t>
            </a:r>
            <a:r>
              <a:rPr sz="3600" spc="-45" dirty="0">
                <a:solidFill>
                  <a:srgbClr val="654F3C"/>
                </a:solidFill>
                <a:latin typeface="Lucida Sans Unicode"/>
                <a:cs typeface="Lucida Sans Unicode"/>
              </a:rPr>
              <a:t>Auto-</a:t>
            </a:r>
            <a:r>
              <a:rPr sz="3600" dirty="0">
                <a:solidFill>
                  <a:srgbClr val="654F3C"/>
                </a:solidFill>
                <a:latin typeface="Lucida Sans Unicode"/>
                <a:cs typeface="Lucida Sans Unicode"/>
              </a:rPr>
              <a:t>hides</a:t>
            </a:r>
            <a:r>
              <a:rPr sz="3600" spc="12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600" spc="160" dirty="0">
                <a:solidFill>
                  <a:srgbClr val="654F3C"/>
                </a:solidFill>
                <a:latin typeface="Lucida Sans Unicode"/>
                <a:cs typeface="Lucida Sans Unicode"/>
              </a:rPr>
              <a:t>success</a:t>
            </a:r>
            <a:r>
              <a:rPr sz="3600" spc="114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600" spc="55" dirty="0">
                <a:solidFill>
                  <a:srgbClr val="654F3C"/>
                </a:solidFill>
                <a:latin typeface="Lucida Sans Unicode"/>
                <a:cs typeface="Lucida Sans Unicode"/>
              </a:rPr>
              <a:t>message</a:t>
            </a:r>
            <a:r>
              <a:rPr sz="3600" spc="12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600" spc="254" dirty="0">
                <a:solidFill>
                  <a:srgbClr val="654F3C"/>
                </a:solidFill>
                <a:latin typeface="Lucida Sans Unicode"/>
                <a:cs typeface="Lucida Sans Unicode"/>
              </a:rPr>
              <a:t>after</a:t>
            </a:r>
            <a:r>
              <a:rPr sz="3600" spc="114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600" dirty="0">
                <a:solidFill>
                  <a:srgbClr val="654F3C"/>
                </a:solidFill>
                <a:latin typeface="Lucida Sans Unicode"/>
                <a:cs typeface="Lucida Sans Unicode"/>
              </a:rPr>
              <a:t>5</a:t>
            </a:r>
            <a:r>
              <a:rPr sz="3600" spc="12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600" spc="100" dirty="0">
                <a:solidFill>
                  <a:srgbClr val="654F3C"/>
                </a:solidFill>
                <a:latin typeface="Lucida Sans Unicode"/>
                <a:cs typeface="Lucida Sans Unicode"/>
              </a:rPr>
              <a:t>seconds</a:t>
            </a:r>
            <a:endParaRPr sz="3600">
              <a:latin typeface="Lucida Sans Unicode"/>
              <a:cs typeface="Lucida Sans Unicode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358575" y="1647479"/>
            <a:ext cx="1381125" cy="1381125"/>
            <a:chOff x="13358575" y="1647479"/>
            <a:chExt cx="1381125" cy="1381125"/>
          </a:xfrm>
        </p:grpSpPr>
        <p:sp>
          <p:nvSpPr>
            <p:cNvPr id="24" name="object 24"/>
            <p:cNvSpPr/>
            <p:nvPr/>
          </p:nvSpPr>
          <p:spPr>
            <a:xfrm>
              <a:off x="13374203" y="1663107"/>
              <a:ext cx="974725" cy="1120775"/>
            </a:xfrm>
            <a:custGeom>
              <a:avLst/>
              <a:gdLst/>
              <a:ahLst/>
              <a:cxnLst/>
              <a:rect l="l" t="t" r="r" b="b"/>
              <a:pathLst>
                <a:path w="974725" h="1120775">
                  <a:moveTo>
                    <a:pt x="166592" y="1120200"/>
                  </a:moveTo>
                  <a:lnTo>
                    <a:pt x="136711" y="1083489"/>
                  </a:lnTo>
                  <a:lnTo>
                    <a:pt x="109419" y="1044710"/>
                  </a:lnTo>
                  <a:lnTo>
                    <a:pt x="84846" y="1003997"/>
                  </a:lnTo>
                  <a:lnTo>
                    <a:pt x="63123" y="961486"/>
                  </a:lnTo>
                  <a:lnTo>
                    <a:pt x="44382" y="917312"/>
                  </a:lnTo>
                  <a:lnTo>
                    <a:pt x="28755" y="871609"/>
                  </a:lnTo>
                  <a:lnTo>
                    <a:pt x="16371" y="824513"/>
                  </a:lnTo>
                  <a:lnTo>
                    <a:pt x="7363" y="776158"/>
                  </a:lnTo>
                  <a:lnTo>
                    <a:pt x="1862" y="726680"/>
                  </a:lnTo>
                  <a:lnTo>
                    <a:pt x="0" y="676214"/>
                  </a:lnTo>
                  <a:lnTo>
                    <a:pt x="1700" y="627991"/>
                  </a:lnTo>
                  <a:lnTo>
                    <a:pt x="6723" y="580673"/>
                  </a:lnTo>
                  <a:lnTo>
                    <a:pt x="14956" y="534373"/>
                  </a:lnTo>
                  <a:lnTo>
                    <a:pt x="26281" y="489208"/>
                  </a:lnTo>
                  <a:lnTo>
                    <a:pt x="40585" y="445294"/>
                  </a:lnTo>
                  <a:lnTo>
                    <a:pt x="57751" y="402744"/>
                  </a:lnTo>
                  <a:lnTo>
                    <a:pt x="77666" y="361675"/>
                  </a:lnTo>
                  <a:lnTo>
                    <a:pt x="100213" y="322202"/>
                  </a:lnTo>
                  <a:lnTo>
                    <a:pt x="125278" y="284440"/>
                  </a:lnTo>
                  <a:lnTo>
                    <a:pt x="152745" y="248504"/>
                  </a:lnTo>
                  <a:lnTo>
                    <a:pt x="182500" y="214510"/>
                  </a:lnTo>
                  <a:lnTo>
                    <a:pt x="214427" y="182573"/>
                  </a:lnTo>
                  <a:lnTo>
                    <a:pt x="248411" y="152808"/>
                  </a:lnTo>
                  <a:lnTo>
                    <a:pt x="284337" y="125331"/>
                  </a:lnTo>
                  <a:lnTo>
                    <a:pt x="322089" y="100257"/>
                  </a:lnTo>
                  <a:lnTo>
                    <a:pt x="361553" y="77700"/>
                  </a:lnTo>
                  <a:lnTo>
                    <a:pt x="402614" y="57778"/>
                  </a:lnTo>
                  <a:lnTo>
                    <a:pt x="445156" y="40604"/>
                  </a:lnTo>
                  <a:lnTo>
                    <a:pt x="489065" y="26294"/>
                  </a:lnTo>
                  <a:lnTo>
                    <a:pt x="534224" y="14963"/>
                  </a:lnTo>
                  <a:lnTo>
                    <a:pt x="580520" y="6727"/>
                  </a:lnTo>
                  <a:lnTo>
                    <a:pt x="627836" y="1701"/>
                  </a:lnTo>
                  <a:lnTo>
                    <a:pt x="676058" y="0"/>
                  </a:lnTo>
                  <a:lnTo>
                    <a:pt x="729076" y="2058"/>
                  </a:lnTo>
                  <a:lnTo>
                    <a:pt x="780978" y="8132"/>
                  </a:lnTo>
                  <a:lnTo>
                    <a:pt x="831613" y="18069"/>
                  </a:lnTo>
                  <a:lnTo>
                    <a:pt x="880828" y="31718"/>
                  </a:lnTo>
                  <a:lnTo>
                    <a:pt x="928472" y="48927"/>
                  </a:lnTo>
                  <a:lnTo>
                    <a:pt x="974392" y="69543"/>
                  </a:lnTo>
                  <a:lnTo>
                    <a:pt x="923792" y="50107"/>
                  </a:lnTo>
                  <a:lnTo>
                    <a:pt x="871331" y="34677"/>
                  </a:lnTo>
                  <a:lnTo>
                    <a:pt x="817213" y="23432"/>
                  </a:lnTo>
                  <a:lnTo>
                    <a:pt x="761639" y="16554"/>
                  </a:lnTo>
                  <a:lnTo>
                    <a:pt x="704813" y="14221"/>
                  </a:lnTo>
                  <a:lnTo>
                    <a:pt x="655969" y="15939"/>
                  </a:lnTo>
                  <a:lnTo>
                    <a:pt x="608051" y="21015"/>
                  </a:lnTo>
                  <a:lnTo>
                    <a:pt x="561174" y="29333"/>
                  </a:lnTo>
                  <a:lnTo>
                    <a:pt x="515456" y="40779"/>
                  </a:lnTo>
                  <a:lnTo>
                    <a:pt x="471010" y="55235"/>
                  </a:lnTo>
                  <a:lnTo>
                    <a:pt x="427954" y="72586"/>
                  </a:lnTo>
                  <a:lnTo>
                    <a:pt x="386403" y="92716"/>
                  </a:lnTo>
                  <a:lnTo>
                    <a:pt x="346472" y="115510"/>
                  </a:lnTo>
                  <a:lnTo>
                    <a:pt x="308278" y="140851"/>
                  </a:lnTo>
                  <a:lnTo>
                    <a:pt x="271937" y="168623"/>
                  </a:lnTo>
                  <a:lnTo>
                    <a:pt x="237564" y="198712"/>
                  </a:lnTo>
                  <a:lnTo>
                    <a:pt x="205276" y="231001"/>
                  </a:lnTo>
                  <a:lnTo>
                    <a:pt x="175187" y="265374"/>
                  </a:lnTo>
                  <a:lnTo>
                    <a:pt x="147414" y="301715"/>
                  </a:lnTo>
                  <a:lnTo>
                    <a:pt x="122073" y="339908"/>
                  </a:lnTo>
                  <a:lnTo>
                    <a:pt x="99280" y="379839"/>
                  </a:lnTo>
                  <a:lnTo>
                    <a:pt x="79149" y="421390"/>
                  </a:lnTo>
                  <a:lnTo>
                    <a:pt x="61798" y="464446"/>
                  </a:lnTo>
                  <a:lnTo>
                    <a:pt x="47342" y="508892"/>
                  </a:lnTo>
                  <a:lnTo>
                    <a:pt x="35897" y="554611"/>
                  </a:lnTo>
                  <a:lnTo>
                    <a:pt x="27578" y="601487"/>
                  </a:lnTo>
                  <a:lnTo>
                    <a:pt x="22502" y="649405"/>
                  </a:lnTo>
                  <a:lnTo>
                    <a:pt x="20784" y="698249"/>
                  </a:lnTo>
                  <a:lnTo>
                    <a:pt x="22775" y="750838"/>
                  </a:lnTo>
                  <a:lnTo>
                    <a:pt x="28651" y="802343"/>
                  </a:lnTo>
                  <a:lnTo>
                    <a:pt x="38270" y="852617"/>
                  </a:lnTo>
                  <a:lnTo>
                    <a:pt x="51490" y="901514"/>
                  </a:lnTo>
                  <a:lnTo>
                    <a:pt x="68166" y="948886"/>
                  </a:lnTo>
                  <a:lnTo>
                    <a:pt x="88158" y="994587"/>
                  </a:lnTo>
                  <a:lnTo>
                    <a:pt x="111321" y="1038471"/>
                  </a:lnTo>
                  <a:lnTo>
                    <a:pt x="137513" y="1080391"/>
                  </a:lnTo>
                  <a:lnTo>
                    <a:pt x="166592" y="1120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394988" y="1677328"/>
              <a:ext cx="1331595" cy="1338580"/>
            </a:xfrm>
            <a:custGeom>
              <a:avLst/>
              <a:gdLst/>
              <a:ahLst/>
              <a:cxnLst/>
              <a:rect l="l" t="t" r="r" b="b"/>
              <a:pathLst>
                <a:path w="1331594" h="1338580">
                  <a:moveTo>
                    <a:pt x="655273" y="1338207"/>
                  </a:moveTo>
                  <a:lnTo>
                    <a:pt x="603893" y="1336280"/>
                  </a:lnTo>
                  <a:lnTo>
                    <a:pt x="553553" y="1330589"/>
                  </a:lnTo>
                  <a:lnTo>
                    <a:pt x="504393" y="1321270"/>
                  </a:lnTo>
                  <a:lnTo>
                    <a:pt x="456552" y="1308462"/>
                  </a:lnTo>
                  <a:lnTo>
                    <a:pt x="410170" y="1292301"/>
                  </a:lnTo>
                  <a:lnTo>
                    <a:pt x="365387" y="1272923"/>
                  </a:lnTo>
                  <a:lnTo>
                    <a:pt x="322343" y="1250467"/>
                  </a:lnTo>
                  <a:lnTo>
                    <a:pt x="281176" y="1225067"/>
                  </a:lnTo>
                  <a:lnTo>
                    <a:pt x="242027" y="1196863"/>
                  </a:lnTo>
                  <a:lnTo>
                    <a:pt x="205036" y="1165989"/>
                  </a:lnTo>
                  <a:lnTo>
                    <a:pt x="174484" y="1136980"/>
                  </a:lnTo>
                  <a:lnTo>
                    <a:pt x="145807" y="1105979"/>
                  </a:lnTo>
                  <a:lnTo>
                    <a:pt x="116728" y="1066170"/>
                  </a:lnTo>
                  <a:lnTo>
                    <a:pt x="90536" y="1024250"/>
                  </a:lnTo>
                  <a:lnTo>
                    <a:pt x="67373" y="980366"/>
                  </a:lnTo>
                  <a:lnTo>
                    <a:pt x="47381" y="934665"/>
                  </a:lnTo>
                  <a:lnTo>
                    <a:pt x="30705" y="887292"/>
                  </a:lnTo>
                  <a:lnTo>
                    <a:pt x="17485" y="838396"/>
                  </a:lnTo>
                  <a:lnTo>
                    <a:pt x="7866" y="788122"/>
                  </a:lnTo>
                  <a:lnTo>
                    <a:pt x="1990" y="736617"/>
                  </a:lnTo>
                  <a:lnTo>
                    <a:pt x="0" y="684028"/>
                  </a:lnTo>
                  <a:lnTo>
                    <a:pt x="1717" y="635184"/>
                  </a:lnTo>
                  <a:lnTo>
                    <a:pt x="6793" y="587266"/>
                  </a:lnTo>
                  <a:lnTo>
                    <a:pt x="15112" y="540390"/>
                  </a:lnTo>
                  <a:lnTo>
                    <a:pt x="26557" y="494671"/>
                  </a:lnTo>
                  <a:lnTo>
                    <a:pt x="41013" y="450225"/>
                  </a:lnTo>
                  <a:lnTo>
                    <a:pt x="58364" y="407169"/>
                  </a:lnTo>
                  <a:lnTo>
                    <a:pt x="78495" y="365618"/>
                  </a:lnTo>
                  <a:lnTo>
                    <a:pt x="101288" y="325687"/>
                  </a:lnTo>
                  <a:lnTo>
                    <a:pt x="126629" y="287493"/>
                  </a:lnTo>
                  <a:lnTo>
                    <a:pt x="154402" y="251152"/>
                  </a:lnTo>
                  <a:lnTo>
                    <a:pt x="184491" y="216779"/>
                  </a:lnTo>
                  <a:lnTo>
                    <a:pt x="216779" y="184491"/>
                  </a:lnTo>
                  <a:lnTo>
                    <a:pt x="251152" y="154402"/>
                  </a:lnTo>
                  <a:lnTo>
                    <a:pt x="287493" y="126629"/>
                  </a:lnTo>
                  <a:lnTo>
                    <a:pt x="325687" y="101288"/>
                  </a:lnTo>
                  <a:lnTo>
                    <a:pt x="365617" y="78495"/>
                  </a:lnTo>
                  <a:lnTo>
                    <a:pt x="407169" y="58364"/>
                  </a:lnTo>
                  <a:lnTo>
                    <a:pt x="450225" y="41013"/>
                  </a:lnTo>
                  <a:lnTo>
                    <a:pt x="494671" y="26557"/>
                  </a:lnTo>
                  <a:lnTo>
                    <a:pt x="540389" y="15112"/>
                  </a:lnTo>
                  <a:lnTo>
                    <a:pt x="587266" y="6793"/>
                  </a:lnTo>
                  <a:lnTo>
                    <a:pt x="635184" y="1717"/>
                  </a:lnTo>
                  <a:lnTo>
                    <a:pt x="684028" y="0"/>
                  </a:lnTo>
                  <a:lnTo>
                    <a:pt x="740854" y="2332"/>
                  </a:lnTo>
                  <a:lnTo>
                    <a:pt x="796428" y="9211"/>
                  </a:lnTo>
                  <a:lnTo>
                    <a:pt x="850546" y="20456"/>
                  </a:lnTo>
                  <a:lnTo>
                    <a:pt x="903007" y="35886"/>
                  </a:lnTo>
                  <a:lnTo>
                    <a:pt x="953607" y="55322"/>
                  </a:lnTo>
                  <a:lnTo>
                    <a:pt x="999670" y="80286"/>
                  </a:lnTo>
                  <a:lnTo>
                    <a:pt x="1043504" y="108644"/>
                  </a:lnTo>
                  <a:lnTo>
                    <a:pt x="1084931" y="140215"/>
                  </a:lnTo>
                  <a:lnTo>
                    <a:pt x="1123774" y="174816"/>
                  </a:lnTo>
                  <a:lnTo>
                    <a:pt x="1159856" y="212267"/>
                  </a:lnTo>
                  <a:lnTo>
                    <a:pt x="1192998" y="252386"/>
                  </a:lnTo>
                  <a:lnTo>
                    <a:pt x="1223024" y="294992"/>
                  </a:lnTo>
                  <a:lnTo>
                    <a:pt x="1249754" y="339904"/>
                  </a:lnTo>
                  <a:lnTo>
                    <a:pt x="1249754" y="340060"/>
                  </a:lnTo>
                  <a:lnTo>
                    <a:pt x="1249910" y="340060"/>
                  </a:lnTo>
                  <a:lnTo>
                    <a:pt x="1270815" y="381947"/>
                  </a:lnTo>
                  <a:lnTo>
                    <a:pt x="1288841" y="425412"/>
                  </a:lnTo>
                  <a:lnTo>
                    <a:pt x="1303866" y="470328"/>
                  </a:lnTo>
                  <a:lnTo>
                    <a:pt x="1315766" y="516570"/>
                  </a:lnTo>
                  <a:lnTo>
                    <a:pt x="1324418" y="564012"/>
                  </a:lnTo>
                  <a:lnTo>
                    <a:pt x="1329700" y="612528"/>
                  </a:lnTo>
                  <a:lnTo>
                    <a:pt x="1331488" y="661993"/>
                  </a:lnTo>
                  <a:lnTo>
                    <a:pt x="1329786" y="710216"/>
                  </a:lnTo>
                  <a:lnTo>
                    <a:pt x="1324760" y="757534"/>
                  </a:lnTo>
                  <a:lnTo>
                    <a:pt x="1316524" y="803834"/>
                  </a:lnTo>
                  <a:lnTo>
                    <a:pt x="1305193" y="848999"/>
                  </a:lnTo>
                  <a:lnTo>
                    <a:pt x="1290883" y="892913"/>
                  </a:lnTo>
                  <a:lnTo>
                    <a:pt x="1273709" y="935463"/>
                  </a:lnTo>
                  <a:lnTo>
                    <a:pt x="1253787" y="976532"/>
                  </a:lnTo>
                  <a:lnTo>
                    <a:pt x="1231230" y="1016005"/>
                  </a:lnTo>
                  <a:lnTo>
                    <a:pt x="1206156" y="1053767"/>
                  </a:lnTo>
                  <a:lnTo>
                    <a:pt x="1178679" y="1089703"/>
                  </a:lnTo>
                  <a:lnTo>
                    <a:pt x="1148914" y="1123697"/>
                  </a:lnTo>
                  <a:lnTo>
                    <a:pt x="1116977" y="1155634"/>
                  </a:lnTo>
                  <a:lnTo>
                    <a:pt x="1082983" y="1185399"/>
                  </a:lnTo>
                  <a:lnTo>
                    <a:pt x="1047047" y="1212876"/>
                  </a:lnTo>
                  <a:lnTo>
                    <a:pt x="1009285" y="1237950"/>
                  </a:lnTo>
                  <a:lnTo>
                    <a:pt x="969812" y="1260507"/>
                  </a:lnTo>
                  <a:lnTo>
                    <a:pt x="928743" y="1280429"/>
                  </a:lnTo>
                  <a:lnTo>
                    <a:pt x="886193" y="1297603"/>
                  </a:lnTo>
                  <a:lnTo>
                    <a:pt x="842279" y="1311913"/>
                  </a:lnTo>
                  <a:lnTo>
                    <a:pt x="797114" y="1323244"/>
                  </a:lnTo>
                  <a:lnTo>
                    <a:pt x="750814" y="1331480"/>
                  </a:lnTo>
                  <a:lnTo>
                    <a:pt x="703496" y="1336506"/>
                  </a:lnTo>
                  <a:lnTo>
                    <a:pt x="655273" y="1338207"/>
                  </a:lnTo>
                  <a:close/>
                </a:path>
              </a:pathLst>
            </a:custGeom>
            <a:solidFill>
              <a:srgbClr val="FFE4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587835" y="1970662"/>
              <a:ext cx="1151890" cy="1057275"/>
            </a:xfrm>
            <a:custGeom>
              <a:avLst/>
              <a:gdLst/>
              <a:ahLst/>
              <a:cxnLst/>
              <a:rect l="l" t="t" r="r" b="b"/>
              <a:pathLst>
                <a:path w="1151890" h="1057275">
                  <a:moveTo>
                    <a:pt x="473522" y="1057220"/>
                  </a:moveTo>
                  <a:lnTo>
                    <a:pt x="424008" y="1055454"/>
                  </a:lnTo>
                  <a:lnTo>
                    <a:pt x="375451" y="1050236"/>
                  </a:lnTo>
                  <a:lnTo>
                    <a:pt x="327970" y="1041689"/>
                  </a:lnTo>
                  <a:lnTo>
                    <a:pt x="281686" y="1029933"/>
                  </a:lnTo>
                  <a:lnTo>
                    <a:pt x="236718" y="1015089"/>
                  </a:lnTo>
                  <a:lnTo>
                    <a:pt x="193185" y="997278"/>
                  </a:lnTo>
                  <a:lnTo>
                    <a:pt x="151208" y="976622"/>
                  </a:lnTo>
                  <a:lnTo>
                    <a:pt x="110906" y="953242"/>
                  </a:lnTo>
                  <a:lnTo>
                    <a:pt x="72399" y="927258"/>
                  </a:lnTo>
                  <a:lnTo>
                    <a:pt x="35807" y="898793"/>
                  </a:lnTo>
                  <a:lnTo>
                    <a:pt x="0" y="866561"/>
                  </a:lnTo>
                  <a:lnTo>
                    <a:pt x="12189" y="872656"/>
                  </a:lnTo>
                  <a:lnTo>
                    <a:pt x="60495" y="894849"/>
                  </a:lnTo>
                  <a:lnTo>
                    <a:pt x="109652" y="913737"/>
                  </a:lnTo>
                  <a:lnTo>
                    <a:pt x="159481" y="929275"/>
                  </a:lnTo>
                  <a:lnTo>
                    <a:pt x="209806" y="941418"/>
                  </a:lnTo>
                  <a:lnTo>
                    <a:pt x="260447" y="950123"/>
                  </a:lnTo>
                  <a:lnTo>
                    <a:pt x="311227" y="955346"/>
                  </a:lnTo>
                  <a:lnTo>
                    <a:pt x="361968" y="957043"/>
                  </a:lnTo>
                  <a:lnTo>
                    <a:pt x="412492" y="955170"/>
                  </a:lnTo>
                  <a:lnTo>
                    <a:pt x="462621" y="949684"/>
                  </a:lnTo>
                  <a:lnTo>
                    <a:pt x="512177" y="940539"/>
                  </a:lnTo>
                  <a:lnTo>
                    <a:pt x="560982" y="927692"/>
                  </a:lnTo>
                  <a:lnTo>
                    <a:pt x="608858" y="911100"/>
                  </a:lnTo>
                  <a:lnTo>
                    <a:pt x="672093" y="882432"/>
                  </a:lnTo>
                  <a:lnTo>
                    <a:pt x="729232" y="848913"/>
                  </a:lnTo>
                  <a:lnTo>
                    <a:pt x="780547" y="811508"/>
                  </a:lnTo>
                  <a:lnTo>
                    <a:pt x="826310" y="771182"/>
                  </a:lnTo>
                  <a:lnTo>
                    <a:pt x="866791" y="728902"/>
                  </a:lnTo>
                  <a:lnTo>
                    <a:pt x="902264" y="685633"/>
                  </a:lnTo>
                  <a:lnTo>
                    <a:pt x="932998" y="642341"/>
                  </a:lnTo>
                  <a:lnTo>
                    <a:pt x="959267" y="599991"/>
                  </a:lnTo>
                  <a:lnTo>
                    <a:pt x="981342" y="559549"/>
                  </a:lnTo>
                  <a:lnTo>
                    <a:pt x="999494" y="521982"/>
                  </a:lnTo>
                  <a:lnTo>
                    <a:pt x="1025117" y="459330"/>
                  </a:lnTo>
                  <a:lnTo>
                    <a:pt x="1038310" y="419762"/>
                  </a:lnTo>
                  <a:lnTo>
                    <a:pt x="1051807" y="369197"/>
                  </a:lnTo>
                  <a:lnTo>
                    <a:pt x="1061547" y="319544"/>
                  </a:lnTo>
                  <a:lnTo>
                    <a:pt x="1067814" y="270909"/>
                  </a:lnTo>
                  <a:lnTo>
                    <a:pt x="1070894" y="223399"/>
                  </a:lnTo>
                  <a:lnTo>
                    <a:pt x="1071073" y="177119"/>
                  </a:lnTo>
                  <a:lnTo>
                    <a:pt x="1068638" y="132176"/>
                  </a:lnTo>
                  <a:lnTo>
                    <a:pt x="1063872" y="88677"/>
                  </a:lnTo>
                  <a:lnTo>
                    <a:pt x="1057063" y="46570"/>
                  </a:lnTo>
                  <a:lnTo>
                    <a:pt x="1052277" y="22992"/>
                  </a:lnTo>
                  <a:lnTo>
                    <a:pt x="1046905" y="0"/>
                  </a:lnTo>
                  <a:lnTo>
                    <a:pt x="1059681" y="20374"/>
                  </a:lnTo>
                  <a:lnTo>
                    <a:pt x="1079411" y="55322"/>
                  </a:lnTo>
                  <a:lnTo>
                    <a:pt x="1101626" y="103374"/>
                  </a:lnTo>
                  <a:lnTo>
                    <a:pt x="1120182" y="153331"/>
                  </a:lnTo>
                  <a:lnTo>
                    <a:pt x="1134909" y="205017"/>
                  </a:lnTo>
                  <a:lnTo>
                    <a:pt x="1145638" y="258252"/>
                  </a:lnTo>
                  <a:lnTo>
                    <a:pt x="1151865" y="310074"/>
                  </a:lnTo>
                  <a:lnTo>
                    <a:pt x="1151865" y="424420"/>
                  </a:lnTo>
                  <a:lnTo>
                    <a:pt x="1147135" y="468141"/>
                  </a:lnTo>
                  <a:lnTo>
                    <a:pt x="1138406" y="516316"/>
                  </a:lnTo>
                  <a:lnTo>
                    <a:pt x="1126401" y="563281"/>
                  </a:lnTo>
                  <a:lnTo>
                    <a:pt x="1111244" y="608912"/>
                  </a:lnTo>
                  <a:lnTo>
                    <a:pt x="1093059" y="653085"/>
                  </a:lnTo>
                  <a:lnTo>
                    <a:pt x="1071973" y="695675"/>
                  </a:lnTo>
                  <a:lnTo>
                    <a:pt x="1048107" y="736557"/>
                  </a:lnTo>
                  <a:lnTo>
                    <a:pt x="1021588" y="775607"/>
                  </a:lnTo>
                  <a:lnTo>
                    <a:pt x="992540" y="812701"/>
                  </a:lnTo>
                  <a:lnTo>
                    <a:pt x="961087" y="847714"/>
                  </a:lnTo>
                  <a:lnTo>
                    <a:pt x="927353" y="880521"/>
                  </a:lnTo>
                  <a:lnTo>
                    <a:pt x="891463" y="911000"/>
                  </a:lnTo>
                  <a:lnTo>
                    <a:pt x="853541" y="939023"/>
                  </a:lnTo>
                  <a:lnTo>
                    <a:pt x="813713" y="964469"/>
                  </a:lnTo>
                  <a:lnTo>
                    <a:pt x="772101" y="987211"/>
                  </a:lnTo>
                  <a:lnTo>
                    <a:pt x="728832" y="1007126"/>
                  </a:lnTo>
                  <a:lnTo>
                    <a:pt x="676839" y="1026433"/>
                  </a:lnTo>
                  <a:lnTo>
                    <a:pt x="627929" y="1039682"/>
                  </a:lnTo>
                  <a:lnTo>
                    <a:pt x="577642" y="1049328"/>
                  </a:lnTo>
                  <a:lnTo>
                    <a:pt x="526124" y="1055222"/>
                  </a:lnTo>
                  <a:lnTo>
                    <a:pt x="473522" y="1057220"/>
                  </a:lnTo>
                  <a:close/>
                </a:path>
              </a:pathLst>
            </a:custGeom>
            <a:solidFill>
              <a:srgbClr val="FF999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358571" y="1647481"/>
              <a:ext cx="1381125" cy="1381125"/>
            </a:xfrm>
            <a:custGeom>
              <a:avLst/>
              <a:gdLst/>
              <a:ahLst/>
              <a:cxnLst/>
              <a:rect l="l" t="t" r="r" b="b"/>
              <a:pathLst>
                <a:path w="1381125" h="1381125">
                  <a:moveTo>
                    <a:pt x="1381125" y="634555"/>
                  </a:moveTo>
                  <a:lnTo>
                    <a:pt x="1374736" y="581444"/>
                  </a:lnTo>
                  <a:lnTo>
                    <a:pt x="1367904" y="547560"/>
                  </a:lnTo>
                  <a:lnTo>
                    <a:pt x="1367904" y="691845"/>
                  </a:lnTo>
                  <a:lnTo>
                    <a:pt x="1366202" y="740067"/>
                  </a:lnTo>
                  <a:lnTo>
                    <a:pt x="1361173" y="787387"/>
                  </a:lnTo>
                  <a:lnTo>
                    <a:pt x="1352931" y="833691"/>
                  </a:lnTo>
                  <a:lnTo>
                    <a:pt x="1341602" y="878852"/>
                  </a:lnTo>
                  <a:lnTo>
                    <a:pt x="1327289" y="922769"/>
                  </a:lnTo>
                  <a:lnTo>
                    <a:pt x="1310119" y="965314"/>
                  </a:lnTo>
                  <a:lnTo>
                    <a:pt x="1290193" y="1006386"/>
                  </a:lnTo>
                  <a:lnTo>
                    <a:pt x="1267637" y="1045857"/>
                  </a:lnTo>
                  <a:lnTo>
                    <a:pt x="1242568" y="1083614"/>
                  </a:lnTo>
                  <a:lnTo>
                    <a:pt x="1215085" y="1119555"/>
                  </a:lnTo>
                  <a:lnTo>
                    <a:pt x="1185329" y="1153553"/>
                  </a:lnTo>
                  <a:lnTo>
                    <a:pt x="1153388" y="1185481"/>
                  </a:lnTo>
                  <a:lnTo>
                    <a:pt x="1119390" y="1215250"/>
                  </a:lnTo>
                  <a:lnTo>
                    <a:pt x="1083462" y="1242733"/>
                  </a:lnTo>
                  <a:lnTo>
                    <a:pt x="1045692" y="1267802"/>
                  </a:lnTo>
                  <a:lnTo>
                    <a:pt x="1006221" y="1290358"/>
                  </a:lnTo>
                  <a:lnTo>
                    <a:pt x="965149" y="1310284"/>
                  </a:lnTo>
                  <a:lnTo>
                    <a:pt x="922604" y="1327454"/>
                  </a:lnTo>
                  <a:lnTo>
                    <a:pt x="878687" y="1341767"/>
                  </a:lnTo>
                  <a:lnTo>
                    <a:pt x="833526" y="1353096"/>
                  </a:lnTo>
                  <a:lnTo>
                    <a:pt x="787222" y="1361338"/>
                  </a:lnTo>
                  <a:lnTo>
                    <a:pt x="739902" y="1366354"/>
                  </a:lnTo>
                  <a:lnTo>
                    <a:pt x="691680" y="1368056"/>
                  </a:lnTo>
                  <a:lnTo>
                    <a:pt x="640308" y="1366139"/>
                  </a:lnTo>
                  <a:lnTo>
                    <a:pt x="589965" y="1360436"/>
                  </a:lnTo>
                  <a:lnTo>
                    <a:pt x="540804" y="1351127"/>
                  </a:lnTo>
                  <a:lnTo>
                    <a:pt x="492963" y="1338313"/>
                  </a:lnTo>
                  <a:lnTo>
                    <a:pt x="446582" y="1322158"/>
                  </a:lnTo>
                  <a:lnTo>
                    <a:pt x="401802" y="1302778"/>
                  </a:lnTo>
                  <a:lnTo>
                    <a:pt x="358749" y="1280325"/>
                  </a:lnTo>
                  <a:lnTo>
                    <a:pt x="317588" y="1254925"/>
                  </a:lnTo>
                  <a:lnTo>
                    <a:pt x="278434" y="1226718"/>
                  </a:lnTo>
                  <a:lnTo>
                    <a:pt x="241452" y="1195844"/>
                  </a:lnTo>
                  <a:lnTo>
                    <a:pt x="230035" y="1185367"/>
                  </a:lnTo>
                  <a:lnTo>
                    <a:pt x="230035" y="1190688"/>
                  </a:lnTo>
                  <a:lnTo>
                    <a:pt x="229260" y="1189748"/>
                  </a:lnTo>
                  <a:lnTo>
                    <a:pt x="229730" y="1190218"/>
                  </a:lnTo>
                  <a:lnTo>
                    <a:pt x="230035" y="1190688"/>
                  </a:lnTo>
                  <a:lnTo>
                    <a:pt x="230035" y="1185367"/>
                  </a:lnTo>
                  <a:lnTo>
                    <a:pt x="196303" y="1151559"/>
                  </a:lnTo>
                  <a:lnTo>
                    <a:pt x="152336" y="1099121"/>
                  </a:lnTo>
                  <a:lnTo>
                    <a:pt x="125044" y="1060348"/>
                  </a:lnTo>
                  <a:lnTo>
                    <a:pt x="100469" y="1019632"/>
                  </a:lnTo>
                  <a:lnTo>
                    <a:pt x="78752" y="977112"/>
                  </a:lnTo>
                  <a:lnTo>
                    <a:pt x="60007" y="932942"/>
                  </a:lnTo>
                  <a:lnTo>
                    <a:pt x="44386" y="887247"/>
                  </a:lnTo>
                  <a:lnTo>
                    <a:pt x="31991" y="840143"/>
                  </a:lnTo>
                  <a:lnTo>
                    <a:pt x="22987" y="791794"/>
                  </a:lnTo>
                  <a:lnTo>
                    <a:pt x="17487" y="742315"/>
                  </a:lnTo>
                  <a:lnTo>
                    <a:pt x="15621" y="691845"/>
                  </a:lnTo>
                  <a:lnTo>
                    <a:pt x="17322" y="643623"/>
                  </a:lnTo>
                  <a:lnTo>
                    <a:pt x="22352" y="596303"/>
                  </a:lnTo>
                  <a:lnTo>
                    <a:pt x="30581" y="550011"/>
                  </a:lnTo>
                  <a:lnTo>
                    <a:pt x="41910" y="504837"/>
                  </a:lnTo>
                  <a:lnTo>
                    <a:pt x="56210" y="460921"/>
                  </a:lnTo>
                  <a:lnTo>
                    <a:pt x="73380" y="418376"/>
                  </a:lnTo>
                  <a:lnTo>
                    <a:pt x="93294" y="377304"/>
                  </a:lnTo>
                  <a:lnTo>
                    <a:pt x="115836" y="337832"/>
                  </a:lnTo>
                  <a:lnTo>
                    <a:pt x="140906" y="300075"/>
                  </a:lnTo>
                  <a:lnTo>
                    <a:pt x="168376" y="264134"/>
                  </a:lnTo>
                  <a:lnTo>
                    <a:pt x="198120" y="230136"/>
                  </a:lnTo>
                  <a:lnTo>
                    <a:pt x="230047" y="198208"/>
                  </a:lnTo>
                  <a:lnTo>
                    <a:pt x="264033" y="168440"/>
                  </a:lnTo>
                  <a:lnTo>
                    <a:pt x="299961" y="140957"/>
                  </a:lnTo>
                  <a:lnTo>
                    <a:pt x="337718" y="115887"/>
                  </a:lnTo>
                  <a:lnTo>
                    <a:pt x="377177" y="93332"/>
                  </a:lnTo>
                  <a:lnTo>
                    <a:pt x="418236" y="73406"/>
                  </a:lnTo>
                  <a:lnTo>
                    <a:pt x="460781" y="56235"/>
                  </a:lnTo>
                  <a:lnTo>
                    <a:pt x="504685" y="41922"/>
                  </a:lnTo>
                  <a:lnTo>
                    <a:pt x="549846" y="30594"/>
                  </a:lnTo>
                  <a:lnTo>
                    <a:pt x="596150" y="22364"/>
                  </a:lnTo>
                  <a:lnTo>
                    <a:pt x="643458" y="17335"/>
                  </a:lnTo>
                  <a:lnTo>
                    <a:pt x="691680" y="15633"/>
                  </a:lnTo>
                  <a:lnTo>
                    <a:pt x="744702" y="17691"/>
                  </a:lnTo>
                  <a:lnTo>
                    <a:pt x="796607" y="23761"/>
                  </a:lnTo>
                  <a:lnTo>
                    <a:pt x="847242" y="33705"/>
                  </a:lnTo>
                  <a:lnTo>
                    <a:pt x="896454" y="47345"/>
                  </a:lnTo>
                  <a:lnTo>
                    <a:pt x="944092" y="64554"/>
                  </a:lnTo>
                  <a:lnTo>
                    <a:pt x="990015" y="85178"/>
                  </a:lnTo>
                  <a:lnTo>
                    <a:pt x="1036078" y="110134"/>
                  </a:lnTo>
                  <a:lnTo>
                    <a:pt x="1079919" y="138493"/>
                  </a:lnTo>
                  <a:lnTo>
                    <a:pt x="1121346" y="170065"/>
                  </a:lnTo>
                  <a:lnTo>
                    <a:pt x="1160183" y="204673"/>
                  </a:lnTo>
                  <a:lnTo>
                    <a:pt x="1196263" y="242125"/>
                  </a:lnTo>
                  <a:lnTo>
                    <a:pt x="1229410" y="282244"/>
                  </a:lnTo>
                  <a:lnTo>
                    <a:pt x="1259433" y="324840"/>
                  </a:lnTo>
                  <a:lnTo>
                    <a:pt x="1286167" y="369760"/>
                  </a:lnTo>
                  <a:lnTo>
                    <a:pt x="1286167" y="369912"/>
                  </a:lnTo>
                  <a:lnTo>
                    <a:pt x="1286319" y="369912"/>
                  </a:lnTo>
                  <a:lnTo>
                    <a:pt x="1307223" y="411797"/>
                  </a:lnTo>
                  <a:lnTo>
                    <a:pt x="1325257" y="455269"/>
                  </a:lnTo>
                  <a:lnTo>
                    <a:pt x="1340281" y="500176"/>
                  </a:lnTo>
                  <a:lnTo>
                    <a:pt x="1352181" y="546417"/>
                  </a:lnTo>
                  <a:lnTo>
                    <a:pt x="1360830" y="593864"/>
                  </a:lnTo>
                  <a:lnTo>
                    <a:pt x="1366113" y="642378"/>
                  </a:lnTo>
                  <a:lnTo>
                    <a:pt x="1367904" y="691845"/>
                  </a:lnTo>
                  <a:lnTo>
                    <a:pt x="1367904" y="547560"/>
                  </a:lnTo>
                  <a:lnTo>
                    <a:pt x="1349286" y="476516"/>
                  </a:lnTo>
                  <a:lnTo>
                    <a:pt x="1330731" y="426554"/>
                  </a:lnTo>
                  <a:lnTo>
                    <a:pt x="1308519" y="378510"/>
                  </a:lnTo>
                  <a:lnTo>
                    <a:pt x="1306017" y="373824"/>
                  </a:lnTo>
                  <a:lnTo>
                    <a:pt x="1303515" y="368973"/>
                  </a:lnTo>
                  <a:lnTo>
                    <a:pt x="1267879" y="309321"/>
                  </a:lnTo>
                  <a:lnTo>
                    <a:pt x="1230223" y="257860"/>
                  </a:lnTo>
                  <a:lnTo>
                    <a:pt x="1229753" y="257390"/>
                  </a:lnTo>
                  <a:lnTo>
                    <a:pt x="1229588" y="257086"/>
                  </a:lnTo>
                  <a:lnTo>
                    <a:pt x="1195031" y="221348"/>
                  </a:lnTo>
                  <a:lnTo>
                    <a:pt x="1229283" y="256768"/>
                  </a:lnTo>
                  <a:lnTo>
                    <a:pt x="1198791" y="221653"/>
                  </a:lnTo>
                  <a:lnTo>
                    <a:pt x="1166063" y="188658"/>
                  </a:lnTo>
                  <a:lnTo>
                    <a:pt x="1131201" y="157911"/>
                  </a:lnTo>
                  <a:lnTo>
                    <a:pt x="1094320" y="129527"/>
                  </a:lnTo>
                  <a:lnTo>
                    <a:pt x="1055560" y="103619"/>
                  </a:lnTo>
                  <a:lnTo>
                    <a:pt x="1015022" y="80302"/>
                  </a:lnTo>
                  <a:lnTo>
                    <a:pt x="972832" y="59715"/>
                  </a:lnTo>
                  <a:lnTo>
                    <a:pt x="928966" y="41922"/>
                  </a:lnTo>
                  <a:lnTo>
                    <a:pt x="883970" y="27178"/>
                  </a:lnTo>
                  <a:lnTo>
                    <a:pt x="838174" y="15633"/>
                  </a:lnTo>
                  <a:lnTo>
                    <a:pt x="837539" y="15468"/>
                  </a:lnTo>
                  <a:lnTo>
                    <a:pt x="789940" y="6959"/>
                  </a:lnTo>
                  <a:lnTo>
                    <a:pt x="741273" y="1765"/>
                  </a:lnTo>
                  <a:lnTo>
                    <a:pt x="691680" y="0"/>
                  </a:lnTo>
                  <a:lnTo>
                    <a:pt x="644385" y="1600"/>
                  </a:lnTo>
                  <a:lnTo>
                    <a:pt x="597941" y="6337"/>
                  </a:lnTo>
                  <a:lnTo>
                    <a:pt x="552437" y="14084"/>
                  </a:lnTo>
                  <a:lnTo>
                    <a:pt x="507987" y="24765"/>
                  </a:lnTo>
                  <a:lnTo>
                    <a:pt x="464705" y="38252"/>
                  </a:lnTo>
                  <a:lnTo>
                    <a:pt x="422668" y="54457"/>
                  </a:lnTo>
                  <a:lnTo>
                    <a:pt x="382003" y="73279"/>
                  </a:lnTo>
                  <a:lnTo>
                    <a:pt x="342811" y="94602"/>
                  </a:lnTo>
                  <a:lnTo>
                    <a:pt x="305193" y="118325"/>
                  </a:lnTo>
                  <a:lnTo>
                    <a:pt x="269240" y="144348"/>
                  </a:lnTo>
                  <a:lnTo>
                    <a:pt x="235077" y="172567"/>
                  </a:lnTo>
                  <a:lnTo>
                    <a:pt x="202793" y="202869"/>
                  </a:lnTo>
                  <a:lnTo>
                    <a:pt x="172491" y="235165"/>
                  </a:lnTo>
                  <a:lnTo>
                    <a:pt x="144284" y="269341"/>
                  </a:lnTo>
                  <a:lnTo>
                    <a:pt x="118262" y="305308"/>
                  </a:lnTo>
                  <a:lnTo>
                    <a:pt x="94551" y="342938"/>
                  </a:lnTo>
                  <a:lnTo>
                    <a:pt x="73240" y="382143"/>
                  </a:lnTo>
                  <a:lnTo>
                    <a:pt x="54432" y="422808"/>
                  </a:lnTo>
                  <a:lnTo>
                    <a:pt x="38227" y="464845"/>
                  </a:lnTo>
                  <a:lnTo>
                    <a:pt x="24739" y="508139"/>
                  </a:lnTo>
                  <a:lnTo>
                    <a:pt x="14071" y="552589"/>
                  </a:lnTo>
                  <a:lnTo>
                    <a:pt x="6324" y="598093"/>
                  </a:lnTo>
                  <a:lnTo>
                    <a:pt x="1600" y="644550"/>
                  </a:lnTo>
                  <a:lnTo>
                    <a:pt x="0" y="691845"/>
                  </a:lnTo>
                  <a:lnTo>
                    <a:pt x="1752" y="741311"/>
                  </a:lnTo>
                  <a:lnTo>
                    <a:pt x="6908" y="789838"/>
                  </a:lnTo>
                  <a:lnTo>
                    <a:pt x="15379" y="837336"/>
                  </a:lnTo>
                  <a:lnTo>
                    <a:pt x="27025" y="883653"/>
                  </a:lnTo>
                  <a:lnTo>
                    <a:pt x="41732" y="928687"/>
                  </a:lnTo>
                  <a:lnTo>
                    <a:pt x="59385" y="972312"/>
                  </a:lnTo>
                  <a:lnTo>
                    <a:pt x="79870" y="1014412"/>
                  </a:lnTo>
                  <a:lnTo>
                    <a:pt x="103047" y="1054874"/>
                  </a:lnTo>
                  <a:lnTo>
                    <a:pt x="128828" y="1093571"/>
                  </a:lnTo>
                  <a:lnTo>
                    <a:pt x="157073" y="1130401"/>
                  </a:lnTo>
                  <a:lnTo>
                    <a:pt x="187667" y="1165225"/>
                  </a:lnTo>
                  <a:lnTo>
                    <a:pt x="220497" y="1197927"/>
                  </a:lnTo>
                  <a:lnTo>
                    <a:pt x="255435" y="1228394"/>
                  </a:lnTo>
                  <a:lnTo>
                    <a:pt x="292379" y="1256512"/>
                  </a:lnTo>
                  <a:lnTo>
                    <a:pt x="331190" y="1282166"/>
                  </a:lnTo>
                  <a:lnTo>
                    <a:pt x="371767" y="1305217"/>
                  </a:lnTo>
                  <a:lnTo>
                    <a:pt x="413981" y="1325549"/>
                  </a:lnTo>
                  <a:lnTo>
                    <a:pt x="457212" y="1342834"/>
                  </a:lnTo>
                  <a:lnTo>
                    <a:pt x="501815" y="1357223"/>
                  </a:lnTo>
                  <a:lnTo>
                    <a:pt x="547674" y="1368628"/>
                  </a:lnTo>
                  <a:lnTo>
                    <a:pt x="594677" y="1376921"/>
                  </a:lnTo>
                  <a:lnTo>
                    <a:pt x="634682" y="1381125"/>
                  </a:lnTo>
                  <a:lnTo>
                    <a:pt x="750252" y="1381125"/>
                  </a:lnTo>
                  <a:lnTo>
                    <a:pt x="801649" y="1374978"/>
                  </a:lnTo>
                  <a:lnTo>
                    <a:pt x="835990" y="1368056"/>
                  </a:lnTo>
                  <a:lnTo>
                    <a:pt x="854646" y="1364310"/>
                  </a:lnTo>
                  <a:lnTo>
                    <a:pt x="906094" y="1349616"/>
                  </a:lnTo>
                  <a:lnTo>
                    <a:pt x="958088" y="1330312"/>
                  </a:lnTo>
                  <a:lnTo>
                    <a:pt x="1001572" y="1310284"/>
                  </a:lnTo>
                  <a:lnTo>
                    <a:pt x="1042974" y="1287653"/>
                  </a:lnTo>
                  <a:lnTo>
                    <a:pt x="1082802" y="1262214"/>
                  </a:lnTo>
                  <a:lnTo>
                    <a:pt x="1120724" y="1234186"/>
                  </a:lnTo>
                  <a:lnTo>
                    <a:pt x="1156614" y="1203706"/>
                  </a:lnTo>
                  <a:lnTo>
                    <a:pt x="1190345" y="1170901"/>
                  </a:lnTo>
                  <a:lnTo>
                    <a:pt x="1221841" y="1135837"/>
                  </a:lnTo>
                  <a:lnTo>
                    <a:pt x="1250848" y="1098791"/>
                  </a:lnTo>
                  <a:lnTo>
                    <a:pt x="1277366" y="1059738"/>
                  </a:lnTo>
                  <a:lnTo>
                    <a:pt x="1301229" y="1018857"/>
                  </a:lnTo>
                  <a:lnTo>
                    <a:pt x="1322324" y="976274"/>
                  </a:lnTo>
                  <a:lnTo>
                    <a:pt x="1340497" y="932103"/>
                  </a:lnTo>
                  <a:lnTo>
                    <a:pt x="1355661" y="886472"/>
                  </a:lnTo>
                  <a:lnTo>
                    <a:pt x="1367663" y="839508"/>
                  </a:lnTo>
                  <a:lnTo>
                    <a:pt x="1376387" y="791324"/>
                  </a:lnTo>
                  <a:lnTo>
                    <a:pt x="1381125" y="747610"/>
                  </a:lnTo>
                  <a:lnTo>
                    <a:pt x="1381125" y="634555"/>
                  </a:lnTo>
                  <a:close/>
                </a:path>
              </a:pathLst>
            </a:custGeom>
            <a:solidFill>
              <a:srgbClr val="654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523913" y="1837994"/>
              <a:ext cx="214629" cy="249554"/>
            </a:xfrm>
            <a:custGeom>
              <a:avLst/>
              <a:gdLst/>
              <a:ahLst/>
              <a:cxnLst/>
              <a:rect l="l" t="t" r="r" b="b"/>
              <a:pathLst>
                <a:path w="214630" h="249555">
                  <a:moveTo>
                    <a:pt x="20624" y="235788"/>
                  </a:moveTo>
                  <a:lnTo>
                    <a:pt x="19621" y="233349"/>
                  </a:lnTo>
                  <a:lnTo>
                    <a:pt x="15595" y="229323"/>
                  </a:lnTo>
                  <a:lnTo>
                    <a:pt x="13157" y="228320"/>
                  </a:lnTo>
                  <a:lnTo>
                    <a:pt x="7467" y="228320"/>
                  </a:lnTo>
                  <a:lnTo>
                    <a:pt x="5029" y="229323"/>
                  </a:lnTo>
                  <a:lnTo>
                    <a:pt x="1003" y="233349"/>
                  </a:lnTo>
                  <a:lnTo>
                    <a:pt x="0" y="235788"/>
                  </a:lnTo>
                  <a:lnTo>
                    <a:pt x="0" y="241477"/>
                  </a:lnTo>
                  <a:lnTo>
                    <a:pt x="1003" y="243903"/>
                  </a:lnTo>
                  <a:lnTo>
                    <a:pt x="5029" y="247942"/>
                  </a:lnTo>
                  <a:lnTo>
                    <a:pt x="7467" y="248945"/>
                  </a:lnTo>
                  <a:lnTo>
                    <a:pt x="13157" y="248945"/>
                  </a:lnTo>
                  <a:lnTo>
                    <a:pt x="15595" y="247942"/>
                  </a:lnTo>
                  <a:lnTo>
                    <a:pt x="19621" y="243903"/>
                  </a:lnTo>
                  <a:lnTo>
                    <a:pt x="20624" y="241477"/>
                  </a:lnTo>
                  <a:lnTo>
                    <a:pt x="20624" y="238633"/>
                  </a:lnTo>
                  <a:lnTo>
                    <a:pt x="20624" y="235788"/>
                  </a:lnTo>
                  <a:close/>
                </a:path>
                <a:path w="214630" h="249555">
                  <a:moveTo>
                    <a:pt x="214414" y="8115"/>
                  </a:moveTo>
                  <a:lnTo>
                    <a:pt x="209727" y="927"/>
                  </a:lnTo>
                  <a:lnTo>
                    <a:pt x="204876" y="0"/>
                  </a:lnTo>
                  <a:lnTo>
                    <a:pt x="181952" y="15659"/>
                  </a:lnTo>
                  <a:lnTo>
                    <a:pt x="145008" y="44780"/>
                  </a:lnTo>
                  <a:lnTo>
                    <a:pt x="96774" y="91719"/>
                  </a:lnTo>
                  <a:lnTo>
                    <a:pt x="68567" y="125349"/>
                  </a:lnTo>
                  <a:lnTo>
                    <a:pt x="43002" y="161239"/>
                  </a:lnTo>
                  <a:lnTo>
                    <a:pt x="20154" y="199250"/>
                  </a:lnTo>
                  <a:lnTo>
                    <a:pt x="18122" y="202996"/>
                  </a:lnTo>
                  <a:lnTo>
                    <a:pt x="19532" y="207848"/>
                  </a:lnTo>
                  <a:lnTo>
                    <a:pt x="24536" y="210502"/>
                  </a:lnTo>
                  <a:lnTo>
                    <a:pt x="27038" y="210807"/>
                  </a:lnTo>
                  <a:lnTo>
                    <a:pt x="29692" y="210807"/>
                  </a:lnTo>
                  <a:lnTo>
                    <a:pt x="32346" y="209410"/>
                  </a:lnTo>
                  <a:lnTo>
                    <a:pt x="55956" y="169786"/>
                  </a:lnTo>
                  <a:lnTo>
                    <a:pt x="80797" y="134924"/>
                  </a:lnTo>
                  <a:lnTo>
                    <a:pt x="108216" y="102247"/>
                  </a:lnTo>
                  <a:lnTo>
                    <a:pt x="138150" y="71882"/>
                  </a:lnTo>
                  <a:lnTo>
                    <a:pt x="172720" y="42075"/>
                  </a:lnTo>
                  <a:lnTo>
                    <a:pt x="213474" y="12966"/>
                  </a:lnTo>
                  <a:lnTo>
                    <a:pt x="214414" y="81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90600" y="507062"/>
            <a:ext cx="16647794" cy="8789670"/>
            <a:chOff x="990600" y="507062"/>
            <a:chExt cx="16647794" cy="8789670"/>
          </a:xfrm>
        </p:grpSpPr>
        <p:sp>
          <p:nvSpPr>
            <p:cNvPr id="4" name="object 4"/>
            <p:cNvSpPr/>
            <p:nvPr/>
          </p:nvSpPr>
          <p:spPr>
            <a:xfrm>
              <a:off x="1028699" y="1028700"/>
              <a:ext cx="16230600" cy="8229600"/>
            </a:xfrm>
            <a:custGeom>
              <a:avLst/>
              <a:gdLst/>
              <a:ahLst/>
              <a:cxnLst/>
              <a:rect l="l" t="t" r="r" b="b"/>
              <a:pathLst>
                <a:path w="16230600" h="8229600">
                  <a:moveTo>
                    <a:pt x="16230599" y="8229599"/>
                  </a:moveTo>
                  <a:lnTo>
                    <a:pt x="0" y="8229599"/>
                  </a:lnTo>
                  <a:lnTo>
                    <a:pt x="0" y="0"/>
                  </a:lnTo>
                  <a:lnTo>
                    <a:pt x="16230599" y="0"/>
                  </a:lnTo>
                  <a:lnTo>
                    <a:pt x="16230599" y="822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700" y="1028700"/>
              <a:ext cx="16230600" cy="8229600"/>
            </a:xfrm>
            <a:custGeom>
              <a:avLst/>
              <a:gdLst/>
              <a:ahLst/>
              <a:cxnLst/>
              <a:rect l="l" t="t" r="r" b="b"/>
              <a:pathLst>
                <a:path w="16230600" h="8229600">
                  <a:moveTo>
                    <a:pt x="0" y="0"/>
                  </a:moveTo>
                  <a:lnTo>
                    <a:pt x="16230598" y="0"/>
                  </a:lnTo>
                  <a:lnTo>
                    <a:pt x="16230598" y="8229599"/>
                  </a:lnTo>
                  <a:lnTo>
                    <a:pt x="0" y="8229599"/>
                  </a:lnTo>
                  <a:lnTo>
                    <a:pt x="0" y="0"/>
                  </a:lnTo>
                  <a:close/>
                </a:path>
              </a:pathLst>
            </a:custGeom>
            <a:ln w="76199">
              <a:solidFill>
                <a:srgbClr val="644E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39439" y="1170774"/>
              <a:ext cx="13563600" cy="38100"/>
            </a:xfrm>
            <a:custGeom>
              <a:avLst/>
              <a:gdLst/>
              <a:ahLst/>
              <a:cxnLst/>
              <a:rect l="l" t="t" r="r" b="b"/>
              <a:pathLst>
                <a:path w="13563600" h="38100">
                  <a:moveTo>
                    <a:pt x="2286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28600" y="38100"/>
                  </a:lnTo>
                  <a:lnTo>
                    <a:pt x="228600" y="0"/>
                  </a:lnTo>
                  <a:close/>
                </a:path>
                <a:path w="13563600" h="38100">
                  <a:moveTo>
                    <a:pt x="495300" y="0"/>
                  </a:moveTo>
                  <a:lnTo>
                    <a:pt x="266700" y="0"/>
                  </a:lnTo>
                  <a:lnTo>
                    <a:pt x="266700" y="38100"/>
                  </a:lnTo>
                  <a:lnTo>
                    <a:pt x="495300" y="38100"/>
                  </a:lnTo>
                  <a:lnTo>
                    <a:pt x="495300" y="0"/>
                  </a:lnTo>
                  <a:close/>
                </a:path>
                <a:path w="13563600" h="38100">
                  <a:moveTo>
                    <a:pt x="762000" y="0"/>
                  </a:moveTo>
                  <a:lnTo>
                    <a:pt x="533400" y="0"/>
                  </a:lnTo>
                  <a:lnTo>
                    <a:pt x="533400" y="38100"/>
                  </a:lnTo>
                  <a:lnTo>
                    <a:pt x="762000" y="38100"/>
                  </a:lnTo>
                  <a:lnTo>
                    <a:pt x="762000" y="0"/>
                  </a:lnTo>
                  <a:close/>
                </a:path>
                <a:path w="13563600" h="38100">
                  <a:moveTo>
                    <a:pt x="1028700" y="0"/>
                  </a:moveTo>
                  <a:lnTo>
                    <a:pt x="800100" y="0"/>
                  </a:lnTo>
                  <a:lnTo>
                    <a:pt x="800100" y="38100"/>
                  </a:lnTo>
                  <a:lnTo>
                    <a:pt x="1028700" y="38100"/>
                  </a:lnTo>
                  <a:lnTo>
                    <a:pt x="1028700" y="0"/>
                  </a:lnTo>
                  <a:close/>
                </a:path>
                <a:path w="13563600" h="38100">
                  <a:moveTo>
                    <a:pt x="1295400" y="0"/>
                  </a:moveTo>
                  <a:lnTo>
                    <a:pt x="1066800" y="0"/>
                  </a:lnTo>
                  <a:lnTo>
                    <a:pt x="1066800" y="38100"/>
                  </a:lnTo>
                  <a:lnTo>
                    <a:pt x="1295400" y="38100"/>
                  </a:lnTo>
                  <a:lnTo>
                    <a:pt x="1295400" y="0"/>
                  </a:lnTo>
                  <a:close/>
                </a:path>
                <a:path w="13563600" h="38100">
                  <a:moveTo>
                    <a:pt x="1562100" y="0"/>
                  </a:moveTo>
                  <a:lnTo>
                    <a:pt x="1333500" y="0"/>
                  </a:lnTo>
                  <a:lnTo>
                    <a:pt x="1333500" y="38100"/>
                  </a:lnTo>
                  <a:lnTo>
                    <a:pt x="1562100" y="38100"/>
                  </a:lnTo>
                  <a:lnTo>
                    <a:pt x="1562100" y="0"/>
                  </a:lnTo>
                  <a:close/>
                </a:path>
                <a:path w="13563600" h="38100">
                  <a:moveTo>
                    <a:pt x="1828800" y="0"/>
                  </a:moveTo>
                  <a:lnTo>
                    <a:pt x="1600200" y="0"/>
                  </a:lnTo>
                  <a:lnTo>
                    <a:pt x="1600200" y="38100"/>
                  </a:lnTo>
                  <a:lnTo>
                    <a:pt x="1828800" y="38100"/>
                  </a:lnTo>
                  <a:lnTo>
                    <a:pt x="1828800" y="0"/>
                  </a:lnTo>
                  <a:close/>
                </a:path>
                <a:path w="13563600" h="38100">
                  <a:moveTo>
                    <a:pt x="2095500" y="0"/>
                  </a:moveTo>
                  <a:lnTo>
                    <a:pt x="1866900" y="0"/>
                  </a:lnTo>
                  <a:lnTo>
                    <a:pt x="1866900" y="38100"/>
                  </a:lnTo>
                  <a:lnTo>
                    <a:pt x="2095500" y="38100"/>
                  </a:lnTo>
                  <a:lnTo>
                    <a:pt x="2095500" y="0"/>
                  </a:lnTo>
                  <a:close/>
                </a:path>
                <a:path w="13563600" h="38100">
                  <a:moveTo>
                    <a:pt x="2362200" y="0"/>
                  </a:moveTo>
                  <a:lnTo>
                    <a:pt x="2133600" y="0"/>
                  </a:lnTo>
                  <a:lnTo>
                    <a:pt x="2133600" y="38100"/>
                  </a:lnTo>
                  <a:lnTo>
                    <a:pt x="2362200" y="38100"/>
                  </a:lnTo>
                  <a:lnTo>
                    <a:pt x="2362200" y="0"/>
                  </a:lnTo>
                  <a:close/>
                </a:path>
                <a:path w="13563600" h="38100">
                  <a:moveTo>
                    <a:pt x="2628900" y="0"/>
                  </a:moveTo>
                  <a:lnTo>
                    <a:pt x="2400300" y="0"/>
                  </a:lnTo>
                  <a:lnTo>
                    <a:pt x="2400300" y="38100"/>
                  </a:lnTo>
                  <a:lnTo>
                    <a:pt x="2628900" y="38100"/>
                  </a:lnTo>
                  <a:lnTo>
                    <a:pt x="2628900" y="0"/>
                  </a:lnTo>
                  <a:close/>
                </a:path>
                <a:path w="13563600" h="38100">
                  <a:moveTo>
                    <a:pt x="2895600" y="0"/>
                  </a:moveTo>
                  <a:lnTo>
                    <a:pt x="2667000" y="0"/>
                  </a:lnTo>
                  <a:lnTo>
                    <a:pt x="2667000" y="38100"/>
                  </a:lnTo>
                  <a:lnTo>
                    <a:pt x="2895600" y="38100"/>
                  </a:lnTo>
                  <a:lnTo>
                    <a:pt x="2895600" y="0"/>
                  </a:lnTo>
                  <a:close/>
                </a:path>
                <a:path w="13563600" h="38100">
                  <a:moveTo>
                    <a:pt x="3162300" y="0"/>
                  </a:moveTo>
                  <a:lnTo>
                    <a:pt x="2933700" y="0"/>
                  </a:lnTo>
                  <a:lnTo>
                    <a:pt x="2933700" y="38100"/>
                  </a:lnTo>
                  <a:lnTo>
                    <a:pt x="3162300" y="38100"/>
                  </a:lnTo>
                  <a:lnTo>
                    <a:pt x="3162300" y="0"/>
                  </a:lnTo>
                  <a:close/>
                </a:path>
                <a:path w="13563600" h="38100">
                  <a:moveTo>
                    <a:pt x="3429000" y="0"/>
                  </a:moveTo>
                  <a:lnTo>
                    <a:pt x="3200400" y="0"/>
                  </a:lnTo>
                  <a:lnTo>
                    <a:pt x="3200400" y="38100"/>
                  </a:lnTo>
                  <a:lnTo>
                    <a:pt x="3429000" y="38100"/>
                  </a:lnTo>
                  <a:lnTo>
                    <a:pt x="3429000" y="0"/>
                  </a:lnTo>
                  <a:close/>
                </a:path>
                <a:path w="13563600" h="38100">
                  <a:moveTo>
                    <a:pt x="3695700" y="0"/>
                  </a:moveTo>
                  <a:lnTo>
                    <a:pt x="3467100" y="0"/>
                  </a:lnTo>
                  <a:lnTo>
                    <a:pt x="3467100" y="38100"/>
                  </a:lnTo>
                  <a:lnTo>
                    <a:pt x="3695700" y="38100"/>
                  </a:lnTo>
                  <a:lnTo>
                    <a:pt x="3695700" y="0"/>
                  </a:lnTo>
                  <a:close/>
                </a:path>
                <a:path w="13563600" h="38100">
                  <a:moveTo>
                    <a:pt x="3962400" y="0"/>
                  </a:moveTo>
                  <a:lnTo>
                    <a:pt x="3733800" y="0"/>
                  </a:lnTo>
                  <a:lnTo>
                    <a:pt x="3733800" y="38100"/>
                  </a:lnTo>
                  <a:lnTo>
                    <a:pt x="3962400" y="38100"/>
                  </a:lnTo>
                  <a:lnTo>
                    <a:pt x="3962400" y="0"/>
                  </a:lnTo>
                  <a:close/>
                </a:path>
                <a:path w="13563600" h="38100">
                  <a:moveTo>
                    <a:pt x="4229100" y="0"/>
                  </a:moveTo>
                  <a:lnTo>
                    <a:pt x="4000500" y="0"/>
                  </a:lnTo>
                  <a:lnTo>
                    <a:pt x="4000500" y="38100"/>
                  </a:lnTo>
                  <a:lnTo>
                    <a:pt x="4229100" y="38100"/>
                  </a:lnTo>
                  <a:lnTo>
                    <a:pt x="4229100" y="0"/>
                  </a:lnTo>
                  <a:close/>
                </a:path>
                <a:path w="13563600" h="38100">
                  <a:moveTo>
                    <a:pt x="4495800" y="0"/>
                  </a:moveTo>
                  <a:lnTo>
                    <a:pt x="4267200" y="0"/>
                  </a:lnTo>
                  <a:lnTo>
                    <a:pt x="4267200" y="38100"/>
                  </a:lnTo>
                  <a:lnTo>
                    <a:pt x="4495800" y="38100"/>
                  </a:lnTo>
                  <a:lnTo>
                    <a:pt x="4495800" y="0"/>
                  </a:lnTo>
                  <a:close/>
                </a:path>
                <a:path w="13563600" h="38100">
                  <a:moveTo>
                    <a:pt x="4762500" y="0"/>
                  </a:moveTo>
                  <a:lnTo>
                    <a:pt x="4533900" y="0"/>
                  </a:lnTo>
                  <a:lnTo>
                    <a:pt x="4533900" y="38100"/>
                  </a:lnTo>
                  <a:lnTo>
                    <a:pt x="4762500" y="38100"/>
                  </a:lnTo>
                  <a:lnTo>
                    <a:pt x="4762500" y="0"/>
                  </a:lnTo>
                  <a:close/>
                </a:path>
                <a:path w="13563600" h="38100">
                  <a:moveTo>
                    <a:pt x="5029200" y="0"/>
                  </a:moveTo>
                  <a:lnTo>
                    <a:pt x="4800600" y="0"/>
                  </a:lnTo>
                  <a:lnTo>
                    <a:pt x="4800600" y="38100"/>
                  </a:lnTo>
                  <a:lnTo>
                    <a:pt x="5029200" y="38100"/>
                  </a:lnTo>
                  <a:lnTo>
                    <a:pt x="5029200" y="0"/>
                  </a:lnTo>
                  <a:close/>
                </a:path>
                <a:path w="13563600" h="38100">
                  <a:moveTo>
                    <a:pt x="5295900" y="0"/>
                  </a:moveTo>
                  <a:lnTo>
                    <a:pt x="5067300" y="0"/>
                  </a:lnTo>
                  <a:lnTo>
                    <a:pt x="5067300" y="38100"/>
                  </a:lnTo>
                  <a:lnTo>
                    <a:pt x="5295900" y="38100"/>
                  </a:lnTo>
                  <a:lnTo>
                    <a:pt x="5295900" y="0"/>
                  </a:lnTo>
                  <a:close/>
                </a:path>
                <a:path w="13563600" h="38100">
                  <a:moveTo>
                    <a:pt x="5562600" y="0"/>
                  </a:moveTo>
                  <a:lnTo>
                    <a:pt x="5334000" y="0"/>
                  </a:lnTo>
                  <a:lnTo>
                    <a:pt x="5334000" y="38100"/>
                  </a:lnTo>
                  <a:lnTo>
                    <a:pt x="5562600" y="38100"/>
                  </a:lnTo>
                  <a:lnTo>
                    <a:pt x="5562600" y="0"/>
                  </a:lnTo>
                  <a:close/>
                </a:path>
                <a:path w="13563600" h="38100">
                  <a:moveTo>
                    <a:pt x="5829300" y="0"/>
                  </a:moveTo>
                  <a:lnTo>
                    <a:pt x="5600700" y="0"/>
                  </a:lnTo>
                  <a:lnTo>
                    <a:pt x="5600700" y="38100"/>
                  </a:lnTo>
                  <a:lnTo>
                    <a:pt x="5829300" y="38100"/>
                  </a:lnTo>
                  <a:lnTo>
                    <a:pt x="5829300" y="0"/>
                  </a:lnTo>
                  <a:close/>
                </a:path>
                <a:path w="13563600" h="38100">
                  <a:moveTo>
                    <a:pt x="6096000" y="0"/>
                  </a:moveTo>
                  <a:lnTo>
                    <a:pt x="5867400" y="0"/>
                  </a:lnTo>
                  <a:lnTo>
                    <a:pt x="5867400" y="38100"/>
                  </a:lnTo>
                  <a:lnTo>
                    <a:pt x="6096000" y="38100"/>
                  </a:lnTo>
                  <a:lnTo>
                    <a:pt x="6096000" y="0"/>
                  </a:lnTo>
                  <a:close/>
                </a:path>
                <a:path w="13563600" h="38100">
                  <a:moveTo>
                    <a:pt x="6362700" y="0"/>
                  </a:moveTo>
                  <a:lnTo>
                    <a:pt x="6134100" y="0"/>
                  </a:lnTo>
                  <a:lnTo>
                    <a:pt x="6134100" y="38100"/>
                  </a:lnTo>
                  <a:lnTo>
                    <a:pt x="6362700" y="38100"/>
                  </a:lnTo>
                  <a:lnTo>
                    <a:pt x="6362700" y="0"/>
                  </a:lnTo>
                  <a:close/>
                </a:path>
                <a:path w="13563600" h="38100">
                  <a:moveTo>
                    <a:pt x="6629400" y="0"/>
                  </a:moveTo>
                  <a:lnTo>
                    <a:pt x="6400800" y="0"/>
                  </a:lnTo>
                  <a:lnTo>
                    <a:pt x="6400800" y="38100"/>
                  </a:lnTo>
                  <a:lnTo>
                    <a:pt x="6629400" y="38100"/>
                  </a:lnTo>
                  <a:lnTo>
                    <a:pt x="6629400" y="0"/>
                  </a:lnTo>
                  <a:close/>
                </a:path>
                <a:path w="13563600" h="38100">
                  <a:moveTo>
                    <a:pt x="6896100" y="0"/>
                  </a:moveTo>
                  <a:lnTo>
                    <a:pt x="6667500" y="0"/>
                  </a:lnTo>
                  <a:lnTo>
                    <a:pt x="6667500" y="38100"/>
                  </a:lnTo>
                  <a:lnTo>
                    <a:pt x="6896100" y="38100"/>
                  </a:lnTo>
                  <a:lnTo>
                    <a:pt x="6896100" y="0"/>
                  </a:lnTo>
                  <a:close/>
                </a:path>
                <a:path w="13563600" h="38100">
                  <a:moveTo>
                    <a:pt x="7162800" y="0"/>
                  </a:moveTo>
                  <a:lnTo>
                    <a:pt x="6934200" y="0"/>
                  </a:lnTo>
                  <a:lnTo>
                    <a:pt x="6934200" y="38100"/>
                  </a:lnTo>
                  <a:lnTo>
                    <a:pt x="7162800" y="38100"/>
                  </a:lnTo>
                  <a:lnTo>
                    <a:pt x="7162800" y="0"/>
                  </a:lnTo>
                  <a:close/>
                </a:path>
                <a:path w="13563600" h="38100">
                  <a:moveTo>
                    <a:pt x="7429500" y="0"/>
                  </a:moveTo>
                  <a:lnTo>
                    <a:pt x="7200900" y="0"/>
                  </a:lnTo>
                  <a:lnTo>
                    <a:pt x="7200900" y="38100"/>
                  </a:lnTo>
                  <a:lnTo>
                    <a:pt x="7429500" y="38100"/>
                  </a:lnTo>
                  <a:lnTo>
                    <a:pt x="7429500" y="0"/>
                  </a:lnTo>
                  <a:close/>
                </a:path>
                <a:path w="13563600" h="38100">
                  <a:moveTo>
                    <a:pt x="7696200" y="0"/>
                  </a:moveTo>
                  <a:lnTo>
                    <a:pt x="7467600" y="0"/>
                  </a:lnTo>
                  <a:lnTo>
                    <a:pt x="7467600" y="38100"/>
                  </a:lnTo>
                  <a:lnTo>
                    <a:pt x="7696200" y="38100"/>
                  </a:lnTo>
                  <a:lnTo>
                    <a:pt x="7696200" y="0"/>
                  </a:lnTo>
                  <a:close/>
                </a:path>
                <a:path w="13563600" h="38100">
                  <a:moveTo>
                    <a:pt x="7962900" y="0"/>
                  </a:moveTo>
                  <a:lnTo>
                    <a:pt x="7734300" y="0"/>
                  </a:lnTo>
                  <a:lnTo>
                    <a:pt x="7734300" y="38100"/>
                  </a:lnTo>
                  <a:lnTo>
                    <a:pt x="7962900" y="38100"/>
                  </a:lnTo>
                  <a:lnTo>
                    <a:pt x="7962900" y="0"/>
                  </a:lnTo>
                  <a:close/>
                </a:path>
                <a:path w="13563600" h="38100">
                  <a:moveTo>
                    <a:pt x="8229600" y="0"/>
                  </a:moveTo>
                  <a:lnTo>
                    <a:pt x="8001000" y="0"/>
                  </a:lnTo>
                  <a:lnTo>
                    <a:pt x="8001000" y="38100"/>
                  </a:lnTo>
                  <a:lnTo>
                    <a:pt x="8229600" y="38100"/>
                  </a:lnTo>
                  <a:lnTo>
                    <a:pt x="8229600" y="0"/>
                  </a:lnTo>
                  <a:close/>
                </a:path>
                <a:path w="13563600" h="38100">
                  <a:moveTo>
                    <a:pt x="8496300" y="0"/>
                  </a:moveTo>
                  <a:lnTo>
                    <a:pt x="8267700" y="0"/>
                  </a:lnTo>
                  <a:lnTo>
                    <a:pt x="8267700" y="38100"/>
                  </a:lnTo>
                  <a:lnTo>
                    <a:pt x="8496300" y="38100"/>
                  </a:lnTo>
                  <a:lnTo>
                    <a:pt x="8496300" y="0"/>
                  </a:lnTo>
                  <a:close/>
                </a:path>
                <a:path w="13563600" h="38100">
                  <a:moveTo>
                    <a:pt x="8763000" y="0"/>
                  </a:moveTo>
                  <a:lnTo>
                    <a:pt x="8534400" y="0"/>
                  </a:lnTo>
                  <a:lnTo>
                    <a:pt x="8534400" y="38100"/>
                  </a:lnTo>
                  <a:lnTo>
                    <a:pt x="8763000" y="38100"/>
                  </a:lnTo>
                  <a:lnTo>
                    <a:pt x="8763000" y="0"/>
                  </a:lnTo>
                  <a:close/>
                </a:path>
                <a:path w="13563600" h="38100">
                  <a:moveTo>
                    <a:pt x="9029700" y="0"/>
                  </a:moveTo>
                  <a:lnTo>
                    <a:pt x="8801100" y="0"/>
                  </a:lnTo>
                  <a:lnTo>
                    <a:pt x="8801100" y="38100"/>
                  </a:lnTo>
                  <a:lnTo>
                    <a:pt x="9029700" y="38100"/>
                  </a:lnTo>
                  <a:lnTo>
                    <a:pt x="9029700" y="0"/>
                  </a:lnTo>
                  <a:close/>
                </a:path>
                <a:path w="13563600" h="38100">
                  <a:moveTo>
                    <a:pt x="9296400" y="0"/>
                  </a:moveTo>
                  <a:lnTo>
                    <a:pt x="9067800" y="0"/>
                  </a:lnTo>
                  <a:lnTo>
                    <a:pt x="9067800" y="38100"/>
                  </a:lnTo>
                  <a:lnTo>
                    <a:pt x="9296400" y="38100"/>
                  </a:lnTo>
                  <a:lnTo>
                    <a:pt x="9296400" y="0"/>
                  </a:lnTo>
                  <a:close/>
                </a:path>
                <a:path w="13563600" h="38100">
                  <a:moveTo>
                    <a:pt x="9563100" y="0"/>
                  </a:moveTo>
                  <a:lnTo>
                    <a:pt x="9334500" y="0"/>
                  </a:lnTo>
                  <a:lnTo>
                    <a:pt x="9334500" y="38100"/>
                  </a:lnTo>
                  <a:lnTo>
                    <a:pt x="9563100" y="38100"/>
                  </a:lnTo>
                  <a:lnTo>
                    <a:pt x="9563100" y="0"/>
                  </a:lnTo>
                  <a:close/>
                </a:path>
                <a:path w="13563600" h="38100">
                  <a:moveTo>
                    <a:pt x="9829800" y="0"/>
                  </a:moveTo>
                  <a:lnTo>
                    <a:pt x="9601200" y="0"/>
                  </a:lnTo>
                  <a:lnTo>
                    <a:pt x="9601200" y="38100"/>
                  </a:lnTo>
                  <a:lnTo>
                    <a:pt x="9829800" y="38100"/>
                  </a:lnTo>
                  <a:lnTo>
                    <a:pt x="9829800" y="0"/>
                  </a:lnTo>
                  <a:close/>
                </a:path>
                <a:path w="13563600" h="38100">
                  <a:moveTo>
                    <a:pt x="10096500" y="0"/>
                  </a:moveTo>
                  <a:lnTo>
                    <a:pt x="9867900" y="0"/>
                  </a:lnTo>
                  <a:lnTo>
                    <a:pt x="9867900" y="38100"/>
                  </a:lnTo>
                  <a:lnTo>
                    <a:pt x="10096500" y="38100"/>
                  </a:lnTo>
                  <a:lnTo>
                    <a:pt x="10096500" y="0"/>
                  </a:lnTo>
                  <a:close/>
                </a:path>
                <a:path w="13563600" h="38100">
                  <a:moveTo>
                    <a:pt x="10363200" y="0"/>
                  </a:moveTo>
                  <a:lnTo>
                    <a:pt x="10134600" y="0"/>
                  </a:lnTo>
                  <a:lnTo>
                    <a:pt x="10134600" y="38100"/>
                  </a:lnTo>
                  <a:lnTo>
                    <a:pt x="10363200" y="38100"/>
                  </a:lnTo>
                  <a:lnTo>
                    <a:pt x="10363200" y="0"/>
                  </a:lnTo>
                  <a:close/>
                </a:path>
                <a:path w="13563600" h="38100">
                  <a:moveTo>
                    <a:pt x="10629900" y="0"/>
                  </a:moveTo>
                  <a:lnTo>
                    <a:pt x="10401300" y="0"/>
                  </a:lnTo>
                  <a:lnTo>
                    <a:pt x="10401300" y="38100"/>
                  </a:lnTo>
                  <a:lnTo>
                    <a:pt x="10629900" y="38100"/>
                  </a:lnTo>
                  <a:lnTo>
                    <a:pt x="10629900" y="0"/>
                  </a:lnTo>
                  <a:close/>
                </a:path>
                <a:path w="13563600" h="38100">
                  <a:moveTo>
                    <a:pt x="10896600" y="0"/>
                  </a:moveTo>
                  <a:lnTo>
                    <a:pt x="10668000" y="0"/>
                  </a:lnTo>
                  <a:lnTo>
                    <a:pt x="10668000" y="38100"/>
                  </a:lnTo>
                  <a:lnTo>
                    <a:pt x="10896600" y="38100"/>
                  </a:lnTo>
                  <a:lnTo>
                    <a:pt x="10896600" y="0"/>
                  </a:lnTo>
                  <a:close/>
                </a:path>
                <a:path w="13563600" h="38100">
                  <a:moveTo>
                    <a:pt x="11163300" y="0"/>
                  </a:moveTo>
                  <a:lnTo>
                    <a:pt x="10934700" y="0"/>
                  </a:lnTo>
                  <a:lnTo>
                    <a:pt x="10934700" y="38100"/>
                  </a:lnTo>
                  <a:lnTo>
                    <a:pt x="11163300" y="38100"/>
                  </a:lnTo>
                  <a:lnTo>
                    <a:pt x="11163300" y="0"/>
                  </a:lnTo>
                  <a:close/>
                </a:path>
                <a:path w="13563600" h="38100">
                  <a:moveTo>
                    <a:pt x="11430000" y="0"/>
                  </a:moveTo>
                  <a:lnTo>
                    <a:pt x="11201400" y="0"/>
                  </a:lnTo>
                  <a:lnTo>
                    <a:pt x="11201400" y="38100"/>
                  </a:lnTo>
                  <a:lnTo>
                    <a:pt x="11430000" y="38100"/>
                  </a:lnTo>
                  <a:lnTo>
                    <a:pt x="11430000" y="0"/>
                  </a:lnTo>
                  <a:close/>
                </a:path>
                <a:path w="13563600" h="38100">
                  <a:moveTo>
                    <a:pt x="11696700" y="0"/>
                  </a:moveTo>
                  <a:lnTo>
                    <a:pt x="11468100" y="0"/>
                  </a:lnTo>
                  <a:lnTo>
                    <a:pt x="11468100" y="38100"/>
                  </a:lnTo>
                  <a:lnTo>
                    <a:pt x="11696700" y="38100"/>
                  </a:lnTo>
                  <a:lnTo>
                    <a:pt x="11696700" y="0"/>
                  </a:lnTo>
                  <a:close/>
                </a:path>
                <a:path w="13563600" h="38100">
                  <a:moveTo>
                    <a:pt x="11963400" y="0"/>
                  </a:moveTo>
                  <a:lnTo>
                    <a:pt x="11734800" y="0"/>
                  </a:lnTo>
                  <a:lnTo>
                    <a:pt x="11734800" y="38100"/>
                  </a:lnTo>
                  <a:lnTo>
                    <a:pt x="11963400" y="38100"/>
                  </a:lnTo>
                  <a:lnTo>
                    <a:pt x="11963400" y="0"/>
                  </a:lnTo>
                  <a:close/>
                </a:path>
                <a:path w="13563600" h="38100">
                  <a:moveTo>
                    <a:pt x="12230100" y="0"/>
                  </a:moveTo>
                  <a:lnTo>
                    <a:pt x="12001500" y="0"/>
                  </a:lnTo>
                  <a:lnTo>
                    <a:pt x="12001500" y="38100"/>
                  </a:lnTo>
                  <a:lnTo>
                    <a:pt x="12230100" y="38100"/>
                  </a:lnTo>
                  <a:lnTo>
                    <a:pt x="12230100" y="0"/>
                  </a:lnTo>
                  <a:close/>
                </a:path>
                <a:path w="13563600" h="38100">
                  <a:moveTo>
                    <a:pt x="12496800" y="0"/>
                  </a:moveTo>
                  <a:lnTo>
                    <a:pt x="12268200" y="0"/>
                  </a:lnTo>
                  <a:lnTo>
                    <a:pt x="12268200" y="38100"/>
                  </a:lnTo>
                  <a:lnTo>
                    <a:pt x="12496800" y="38100"/>
                  </a:lnTo>
                  <a:lnTo>
                    <a:pt x="12496800" y="0"/>
                  </a:lnTo>
                  <a:close/>
                </a:path>
                <a:path w="13563600" h="38100">
                  <a:moveTo>
                    <a:pt x="12763500" y="0"/>
                  </a:moveTo>
                  <a:lnTo>
                    <a:pt x="12534900" y="0"/>
                  </a:lnTo>
                  <a:lnTo>
                    <a:pt x="12534900" y="38100"/>
                  </a:lnTo>
                  <a:lnTo>
                    <a:pt x="12763500" y="38100"/>
                  </a:lnTo>
                  <a:lnTo>
                    <a:pt x="12763500" y="0"/>
                  </a:lnTo>
                  <a:close/>
                </a:path>
                <a:path w="13563600" h="38100">
                  <a:moveTo>
                    <a:pt x="13030200" y="0"/>
                  </a:moveTo>
                  <a:lnTo>
                    <a:pt x="12801600" y="0"/>
                  </a:lnTo>
                  <a:lnTo>
                    <a:pt x="12801600" y="38100"/>
                  </a:lnTo>
                  <a:lnTo>
                    <a:pt x="13030200" y="38100"/>
                  </a:lnTo>
                  <a:lnTo>
                    <a:pt x="13030200" y="0"/>
                  </a:lnTo>
                  <a:close/>
                </a:path>
                <a:path w="13563600" h="38100">
                  <a:moveTo>
                    <a:pt x="13296900" y="0"/>
                  </a:moveTo>
                  <a:lnTo>
                    <a:pt x="13068300" y="0"/>
                  </a:lnTo>
                  <a:lnTo>
                    <a:pt x="13068300" y="38100"/>
                  </a:lnTo>
                  <a:lnTo>
                    <a:pt x="13296900" y="38100"/>
                  </a:lnTo>
                  <a:lnTo>
                    <a:pt x="13296900" y="0"/>
                  </a:lnTo>
                  <a:close/>
                </a:path>
                <a:path w="13563600" h="38100">
                  <a:moveTo>
                    <a:pt x="13563600" y="0"/>
                  </a:moveTo>
                  <a:lnTo>
                    <a:pt x="13335000" y="0"/>
                  </a:lnTo>
                  <a:lnTo>
                    <a:pt x="13335000" y="38100"/>
                  </a:lnTo>
                  <a:lnTo>
                    <a:pt x="13563600" y="38100"/>
                  </a:lnTo>
                  <a:lnTo>
                    <a:pt x="13563600" y="0"/>
                  </a:lnTo>
                  <a:close/>
                </a:path>
              </a:pathLst>
            </a:custGeom>
            <a:solidFill>
              <a:srgbClr val="C1CD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41144" y="1170762"/>
              <a:ext cx="140985" cy="8761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05839" y="1296478"/>
              <a:ext cx="15876905" cy="7818755"/>
            </a:xfrm>
            <a:custGeom>
              <a:avLst/>
              <a:gdLst/>
              <a:ahLst/>
              <a:cxnLst/>
              <a:rect l="l" t="t" r="r" b="b"/>
              <a:pathLst>
                <a:path w="15876905" h="7818755">
                  <a:moveTo>
                    <a:pt x="38100" y="5950432"/>
                  </a:moveTo>
                  <a:lnTo>
                    <a:pt x="0" y="5950432"/>
                  </a:lnTo>
                  <a:lnTo>
                    <a:pt x="0" y="6179032"/>
                  </a:lnTo>
                  <a:lnTo>
                    <a:pt x="38100" y="6179032"/>
                  </a:lnTo>
                  <a:lnTo>
                    <a:pt x="38100" y="5950432"/>
                  </a:lnTo>
                  <a:close/>
                </a:path>
                <a:path w="15876905" h="7818755">
                  <a:moveTo>
                    <a:pt x="38100" y="5683732"/>
                  </a:moveTo>
                  <a:lnTo>
                    <a:pt x="0" y="5683732"/>
                  </a:lnTo>
                  <a:lnTo>
                    <a:pt x="0" y="5912332"/>
                  </a:lnTo>
                  <a:lnTo>
                    <a:pt x="38100" y="5912332"/>
                  </a:lnTo>
                  <a:lnTo>
                    <a:pt x="38100" y="5683732"/>
                  </a:lnTo>
                  <a:close/>
                </a:path>
                <a:path w="15876905" h="7818755">
                  <a:moveTo>
                    <a:pt x="38100" y="5417032"/>
                  </a:moveTo>
                  <a:lnTo>
                    <a:pt x="0" y="5417032"/>
                  </a:lnTo>
                  <a:lnTo>
                    <a:pt x="0" y="5645632"/>
                  </a:lnTo>
                  <a:lnTo>
                    <a:pt x="38100" y="5645632"/>
                  </a:lnTo>
                  <a:lnTo>
                    <a:pt x="38100" y="5417032"/>
                  </a:lnTo>
                  <a:close/>
                </a:path>
                <a:path w="15876905" h="7818755">
                  <a:moveTo>
                    <a:pt x="38100" y="5150332"/>
                  </a:moveTo>
                  <a:lnTo>
                    <a:pt x="0" y="5150332"/>
                  </a:lnTo>
                  <a:lnTo>
                    <a:pt x="0" y="5378932"/>
                  </a:lnTo>
                  <a:lnTo>
                    <a:pt x="38100" y="5378932"/>
                  </a:lnTo>
                  <a:lnTo>
                    <a:pt x="38100" y="5150332"/>
                  </a:lnTo>
                  <a:close/>
                </a:path>
                <a:path w="15876905" h="7818755">
                  <a:moveTo>
                    <a:pt x="2359901" y="7781531"/>
                  </a:moveTo>
                  <a:lnTo>
                    <a:pt x="2131301" y="7781531"/>
                  </a:lnTo>
                  <a:lnTo>
                    <a:pt x="2131301" y="7818145"/>
                  </a:lnTo>
                  <a:lnTo>
                    <a:pt x="2359901" y="7818145"/>
                  </a:lnTo>
                  <a:lnTo>
                    <a:pt x="2359901" y="7781531"/>
                  </a:lnTo>
                  <a:close/>
                </a:path>
                <a:path w="15876905" h="7818755">
                  <a:moveTo>
                    <a:pt x="2626601" y="7781531"/>
                  </a:moveTo>
                  <a:lnTo>
                    <a:pt x="2398001" y="7781531"/>
                  </a:lnTo>
                  <a:lnTo>
                    <a:pt x="2398001" y="7818145"/>
                  </a:lnTo>
                  <a:lnTo>
                    <a:pt x="2626601" y="7818145"/>
                  </a:lnTo>
                  <a:lnTo>
                    <a:pt x="2626601" y="7781531"/>
                  </a:lnTo>
                  <a:close/>
                </a:path>
                <a:path w="15876905" h="7818755">
                  <a:moveTo>
                    <a:pt x="2893301" y="7781531"/>
                  </a:moveTo>
                  <a:lnTo>
                    <a:pt x="2664701" y="7781531"/>
                  </a:lnTo>
                  <a:lnTo>
                    <a:pt x="2664701" y="7818145"/>
                  </a:lnTo>
                  <a:lnTo>
                    <a:pt x="2893301" y="7818145"/>
                  </a:lnTo>
                  <a:lnTo>
                    <a:pt x="2893301" y="7781531"/>
                  </a:lnTo>
                  <a:close/>
                </a:path>
                <a:path w="15876905" h="7818755">
                  <a:moveTo>
                    <a:pt x="3160001" y="7781531"/>
                  </a:moveTo>
                  <a:lnTo>
                    <a:pt x="2931401" y="7781531"/>
                  </a:lnTo>
                  <a:lnTo>
                    <a:pt x="2931401" y="7818145"/>
                  </a:lnTo>
                  <a:lnTo>
                    <a:pt x="3160001" y="7818145"/>
                  </a:lnTo>
                  <a:lnTo>
                    <a:pt x="3160001" y="7781531"/>
                  </a:lnTo>
                  <a:close/>
                </a:path>
                <a:path w="15876905" h="7818755">
                  <a:moveTo>
                    <a:pt x="3426701" y="7781531"/>
                  </a:moveTo>
                  <a:lnTo>
                    <a:pt x="3198101" y="7781531"/>
                  </a:lnTo>
                  <a:lnTo>
                    <a:pt x="3198101" y="7818145"/>
                  </a:lnTo>
                  <a:lnTo>
                    <a:pt x="3426701" y="7818145"/>
                  </a:lnTo>
                  <a:lnTo>
                    <a:pt x="3426701" y="7781531"/>
                  </a:lnTo>
                  <a:close/>
                </a:path>
                <a:path w="15876905" h="7818755">
                  <a:moveTo>
                    <a:pt x="3693401" y="7781531"/>
                  </a:moveTo>
                  <a:lnTo>
                    <a:pt x="3464801" y="7781531"/>
                  </a:lnTo>
                  <a:lnTo>
                    <a:pt x="3464801" y="7818145"/>
                  </a:lnTo>
                  <a:lnTo>
                    <a:pt x="3693401" y="7818145"/>
                  </a:lnTo>
                  <a:lnTo>
                    <a:pt x="3693401" y="7781531"/>
                  </a:lnTo>
                  <a:close/>
                </a:path>
                <a:path w="15876905" h="7818755">
                  <a:moveTo>
                    <a:pt x="3960101" y="7781531"/>
                  </a:moveTo>
                  <a:lnTo>
                    <a:pt x="3731501" y="7781531"/>
                  </a:lnTo>
                  <a:lnTo>
                    <a:pt x="3731501" y="7818145"/>
                  </a:lnTo>
                  <a:lnTo>
                    <a:pt x="3960101" y="7818145"/>
                  </a:lnTo>
                  <a:lnTo>
                    <a:pt x="3960101" y="7781531"/>
                  </a:lnTo>
                  <a:close/>
                </a:path>
                <a:path w="15876905" h="7818755">
                  <a:moveTo>
                    <a:pt x="4226801" y="7781531"/>
                  </a:moveTo>
                  <a:lnTo>
                    <a:pt x="3998201" y="7781531"/>
                  </a:lnTo>
                  <a:lnTo>
                    <a:pt x="3998201" y="7818145"/>
                  </a:lnTo>
                  <a:lnTo>
                    <a:pt x="4226801" y="7818145"/>
                  </a:lnTo>
                  <a:lnTo>
                    <a:pt x="4226801" y="7781531"/>
                  </a:lnTo>
                  <a:close/>
                </a:path>
                <a:path w="15876905" h="7818755">
                  <a:moveTo>
                    <a:pt x="4493501" y="7781531"/>
                  </a:moveTo>
                  <a:lnTo>
                    <a:pt x="4264901" y="7781531"/>
                  </a:lnTo>
                  <a:lnTo>
                    <a:pt x="4264901" y="7818145"/>
                  </a:lnTo>
                  <a:lnTo>
                    <a:pt x="4493501" y="7818145"/>
                  </a:lnTo>
                  <a:lnTo>
                    <a:pt x="4493501" y="7781531"/>
                  </a:lnTo>
                  <a:close/>
                </a:path>
                <a:path w="15876905" h="7818755">
                  <a:moveTo>
                    <a:pt x="4760201" y="7781531"/>
                  </a:moveTo>
                  <a:lnTo>
                    <a:pt x="4531601" y="7781531"/>
                  </a:lnTo>
                  <a:lnTo>
                    <a:pt x="4531601" y="7818145"/>
                  </a:lnTo>
                  <a:lnTo>
                    <a:pt x="4760201" y="7818145"/>
                  </a:lnTo>
                  <a:lnTo>
                    <a:pt x="4760201" y="7781531"/>
                  </a:lnTo>
                  <a:close/>
                </a:path>
                <a:path w="15876905" h="7818755">
                  <a:moveTo>
                    <a:pt x="5026901" y="7781531"/>
                  </a:moveTo>
                  <a:lnTo>
                    <a:pt x="4798301" y="7781531"/>
                  </a:lnTo>
                  <a:lnTo>
                    <a:pt x="4798301" y="7818145"/>
                  </a:lnTo>
                  <a:lnTo>
                    <a:pt x="5026901" y="7818145"/>
                  </a:lnTo>
                  <a:lnTo>
                    <a:pt x="5026901" y="7781531"/>
                  </a:lnTo>
                  <a:close/>
                </a:path>
                <a:path w="15876905" h="7818755">
                  <a:moveTo>
                    <a:pt x="5293601" y="7781531"/>
                  </a:moveTo>
                  <a:lnTo>
                    <a:pt x="5065001" y="7781531"/>
                  </a:lnTo>
                  <a:lnTo>
                    <a:pt x="5065001" y="7818145"/>
                  </a:lnTo>
                  <a:lnTo>
                    <a:pt x="5293601" y="7818145"/>
                  </a:lnTo>
                  <a:lnTo>
                    <a:pt x="5293601" y="7781531"/>
                  </a:lnTo>
                  <a:close/>
                </a:path>
                <a:path w="15876905" h="7818755">
                  <a:moveTo>
                    <a:pt x="5560301" y="7781531"/>
                  </a:moveTo>
                  <a:lnTo>
                    <a:pt x="5331701" y="7781531"/>
                  </a:lnTo>
                  <a:lnTo>
                    <a:pt x="5331701" y="7818145"/>
                  </a:lnTo>
                  <a:lnTo>
                    <a:pt x="5560301" y="7818145"/>
                  </a:lnTo>
                  <a:lnTo>
                    <a:pt x="5560301" y="7781531"/>
                  </a:lnTo>
                  <a:close/>
                </a:path>
                <a:path w="15876905" h="7818755">
                  <a:moveTo>
                    <a:pt x="5827001" y="7781531"/>
                  </a:moveTo>
                  <a:lnTo>
                    <a:pt x="5598401" y="7781531"/>
                  </a:lnTo>
                  <a:lnTo>
                    <a:pt x="5598401" y="7818145"/>
                  </a:lnTo>
                  <a:lnTo>
                    <a:pt x="5827001" y="7818145"/>
                  </a:lnTo>
                  <a:lnTo>
                    <a:pt x="5827001" y="7781531"/>
                  </a:lnTo>
                  <a:close/>
                </a:path>
                <a:path w="15876905" h="7818755">
                  <a:moveTo>
                    <a:pt x="6093701" y="7781531"/>
                  </a:moveTo>
                  <a:lnTo>
                    <a:pt x="5865101" y="7781531"/>
                  </a:lnTo>
                  <a:lnTo>
                    <a:pt x="5865101" y="7818145"/>
                  </a:lnTo>
                  <a:lnTo>
                    <a:pt x="6093701" y="7818145"/>
                  </a:lnTo>
                  <a:lnTo>
                    <a:pt x="6093701" y="7781531"/>
                  </a:lnTo>
                  <a:close/>
                </a:path>
                <a:path w="15876905" h="7818755">
                  <a:moveTo>
                    <a:pt x="6360401" y="7781531"/>
                  </a:moveTo>
                  <a:lnTo>
                    <a:pt x="6131801" y="7781531"/>
                  </a:lnTo>
                  <a:lnTo>
                    <a:pt x="6131801" y="7818145"/>
                  </a:lnTo>
                  <a:lnTo>
                    <a:pt x="6360401" y="7818145"/>
                  </a:lnTo>
                  <a:lnTo>
                    <a:pt x="6360401" y="7781531"/>
                  </a:lnTo>
                  <a:close/>
                </a:path>
                <a:path w="15876905" h="7818755">
                  <a:moveTo>
                    <a:pt x="6627101" y="7781531"/>
                  </a:moveTo>
                  <a:lnTo>
                    <a:pt x="6398501" y="7781531"/>
                  </a:lnTo>
                  <a:lnTo>
                    <a:pt x="6398501" y="7818145"/>
                  </a:lnTo>
                  <a:lnTo>
                    <a:pt x="6627101" y="7818145"/>
                  </a:lnTo>
                  <a:lnTo>
                    <a:pt x="6627101" y="7781531"/>
                  </a:lnTo>
                  <a:close/>
                </a:path>
                <a:path w="15876905" h="7818755">
                  <a:moveTo>
                    <a:pt x="6893801" y="7781531"/>
                  </a:moveTo>
                  <a:lnTo>
                    <a:pt x="6665201" y="7781531"/>
                  </a:lnTo>
                  <a:lnTo>
                    <a:pt x="6665201" y="7818145"/>
                  </a:lnTo>
                  <a:lnTo>
                    <a:pt x="6893801" y="7818145"/>
                  </a:lnTo>
                  <a:lnTo>
                    <a:pt x="6893801" y="7781531"/>
                  </a:lnTo>
                  <a:close/>
                </a:path>
                <a:path w="15876905" h="7818755">
                  <a:moveTo>
                    <a:pt x="7160501" y="7781531"/>
                  </a:moveTo>
                  <a:lnTo>
                    <a:pt x="6931901" y="7781531"/>
                  </a:lnTo>
                  <a:lnTo>
                    <a:pt x="6931901" y="7818145"/>
                  </a:lnTo>
                  <a:lnTo>
                    <a:pt x="7160501" y="7818145"/>
                  </a:lnTo>
                  <a:lnTo>
                    <a:pt x="7160501" y="7781531"/>
                  </a:lnTo>
                  <a:close/>
                </a:path>
                <a:path w="15876905" h="7818755">
                  <a:moveTo>
                    <a:pt x="7427201" y="7781531"/>
                  </a:moveTo>
                  <a:lnTo>
                    <a:pt x="7198601" y="7781531"/>
                  </a:lnTo>
                  <a:lnTo>
                    <a:pt x="7198601" y="7818145"/>
                  </a:lnTo>
                  <a:lnTo>
                    <a:pt x="7427201" y="7818145"/>
                  </a:lnTo>
                  <a:lnTo>
                    <a:pt x="7427201" y="7781531"/>
                  </a:lnTo>
                  <a:close/>
                </a:path>
                <a:path w="15876905" h="7818755">
                  <a:moveTo>
                    <a:pt x="7693901" y="7781531"/>
                  </a:moveTo>
                  <a:lnTo>
                    <a:pt x="7465301" y="7781531"/>
                  </a:lnTo>
                  <a:lnTo>
                    <a:pt x="7465301" y="7818145"/>
                  </a:lnTo>
                  <a:lnTo>
                    <a:pt x="7693901" y="7818145"/>
                  </a:lnTo>
                  <a:lnTo>
                    <a:pt x="7693901" y="7781531"/>
                  </a:lnTo>
                  <a:close/>
                </a:path>
                <a:path w="15876905" h="7818755">
                  <a:moveTo>
                    <a:pt x="7960601" y="7781531"/>
                  </a:moveTo>
                  <a:lnTo>
                    <a:pt x="7732001" y="7781531"/>
                  </a:lnTo>
                  <a:lnTo>
                    <a:pt x="7732001" y="7818145"/>
                  </a:lnTo>
                  <a:lnTo>
                    <a:pt x="7960601" y="7818145"/>
                  </a:lnTo>
                  <a:lnTo>
                    <a:pt x="7960601" y="7781531"/>
                  </a:lnTo>
                  <a:close/>
                </a:path>
                <a:path w="15876905" h="7818755">
                  <a:moveTo>
                    <a:pt x="8227301" y="7781531"/>
                  </a:moveTo>
                  <a:lnTo>
                    <a:pt x="7998701" y="7781531"/>
                  </a:lnTo>
                  <a:lnTo>
                    <a:pt x="7998701" y="7818145"/>
                  </a:lnTo>
                  <a:lnTo>
                    <a:pt x="8227301" y="7818145"/>
                  </a:lnTo>
                  <a:lnTo>
                    <a:pt x="8227301" y="7781531"/>
                  </a:lnTo>
                  <a:close/>
                </a:path>
                <a:path w="15876905" h="7818755">
                  <a:moveTo>
                    <a:pt x="8494001" y="7781531"/>
                  </a:moveTo>
                  <a:lnTo>
                    <a:pt x="8265401" y="7781531"/>
                  </a:lnTo>
                  <a:lnTo>
                    <a:pt x="8265401" y="7818145"/>
                  </a:lnTo>
                  <a:lnTo>
                    <a:pt x="8494001" y="7818145"/>
                  </a:lnTo>
                  <a:lnTo>
                    <a:pt x="8494001" y="7781531"/>
                  </a:lnTo>
                  <a:close/>
                </a:path>
                <a:path w="15876905" h="7818755">
                  <a:moveTo>
                    <a:pt x="8760701" y="7781531"/>
                  </a:moveTo>
                  <a:lnTo>
                    <a:pt x="8532101" y="7781531"/>
                  </a:lnTo>
                  <a:lnTo>
                    <a:pt x="8532101" y="7818145"/>
                  </a:lnTo>
                  <a:lnTo>
                    <a:pt x="8760701" y="7818145"/>
                  </a:lnTo>
                  <a:lnTo>
                    <a:pt x="8760701" y="7781531"/>
                  </a:lnTo>
                  <a:close/>
                </a:path>
                <a:path w="15876905" h="7818755">
                  <a:moveTo>
                    <a:pt x="9027401" y="7781531"/>
                  </a:moveTo>
                  <a:lnTo>
                    <a:pt x="8798801" y="7781531"/>
                  </a:lnTo>
                  <a:lnTo>
                    <a:pt x="8798801" y="7818145"/>
                  </a:lnTo>
                  <a:lnTo>
                    <a:pt x="9027401" y="7818145"/>
                  </a:lnTo>
                  <a:lnTo>
                    <a:pt x="9027401" y="7781531"/>
                  </a:lnTo>
                  <a:close/>
                </a:path>
                <a:path w="15876905" h="7818755">
                  <a:moveTo>
                    <a:pt x="9294101" y="7781531"/>
                  </a:moveTo>
                  <a:lnTo>
                    <a:pt x="9065501" y="7781531"/>
                  </a:lnTo>
                  <a:lnTo>
                    <a:pt x="9065501" y="7818145"/>
                  </a:lnTo>
                  <a:lnTo>
                    <a:pt x="9294101" y="7818145"/>
                  </a:lnTo>
                  <a:lnTo>
                    <a:pt x="9294101" y="7781531"/>
                  </a:lnTo>
                  <a:close/>
                </a:path>
                <a:path w="15876905" h="7818755">
                  <a:moveTo>
                    <a:pt x="9560801" y="7781531"/>
                  </a:moveTo>
                  <a:lnTo>
                    <a:pt x="9332201" y="7781531"/>
                  </a:lnTo>
                  <a:lnTo>
                    <a:pt x="9332201" y="7818145"/>
                  </a:lnTo>
                  <a:lnTo>
                    <a:pt x="9560801" y="7818145"/>
                  </a:lnTo>
                  <a:lnTo>
                    <a:pt x="9560801" y="7781531"/>
                  </a:lnTo>
                  <a:close/>
                </a:path>
                <a:path w="15876905" h="7818755">
                  <a:moveTo>
                    <a:pt x="9827501" y="7781531"/>
                  </a:moveTo>
                  <a:lnTo>
                    <a:pt x="9598901" y="7781531"/>
                  </a:lnTo>
                  <a:lnTo>
                    <a:pt x="9598901" y="7818145"/>
                  </a:lnTo>
                  <a:lnTo>
                    <a:pt x="9827501" y="7818145"/>
                  </a:lnTo>
                  <a:lnTo>
                    <a:pt x="9827501" y="7781531"/>
                  </a:lnTo>
                  <a:close/>
                </a:path>
                <a:path w="15876905" h="7818755">
                  <a:moveTo>
                    <a:pt x="10094201" y="7781531"/>
                  </a:moveTo>
                  <a:lnTo>
                    <a:pt x="9865601" y="7781531"/>
                  </a:lnTo>
                  <a:lnTo>
                    <a:pt x="9865601" y="7818145"/>
                  </a:lnTo>
                  <a:lnTo>
                    <a:pt x="10094201" y="7818145"/>
                  </a:lnTo>
                  <a:lnTo>
                    <a:pt x="10094201" y="7781531"/>
                  </a:lnTo>
                  <a:close/>
                </a:path>
                <a:path w="15876905" h="7818755">
                  <a:moveTo>
                    <a:pt x="10360901" y="7781531"/>
                  </a:moveTo>
                  <a:lnTo>
                    <a:pt x="10132301" y="7781531"/>
                  </a:lnTo>
                  <a:lnTo>
                    <a:pt x="10132301" y="7818145"/>
                  </a:lnTo>
                  <a:lnTo>
                    <a:pt x="10360901" y="7818145"/>
                  </a:lnTo>
                  <a:lnTo>
                    <a:pt x="10360901" y="7781531"/>
                  </a:lnTo>
                  <a:close/>
                </a:path>
                <a:path w="15876905" h="7818755">
                  <a:moveTo>
                    <a:pt x="10627601" y="7781531"/>
                  </a:moveTo>
                  <a:lnTo>
                    <a:pt x="10399001" y="7781531"/>
                  </a:lnTo>
                  <a:lnTo>
                    <a:pt x="10399001" y="7818145"/>
                  </a:lnTo>
                  <a:lnTo>
                    <a:pt x="10627601" y="7818145"/>
                  </a:lnTo>
                  <a:lnTo>
                    <a:pt x="10627601" y="7781531"/>
                  </a:lnTo>
                  <a:close/>
                </a:path>
                <a:path w="15876905" h="7818755">
                  <a:moveTo>
                    <a:pt x="10894301" y="7781531"/>
                  </a:moveTo>
                  <a:lnTo>
                    <a:pt x="10665701" y="7781531"/>
                  </a:lnTo>
                  <a:lnTo>
                    <a:pt x="10665701" y="7818145"/>
                  </a:lnTo>
                  <a:lnTo>
                    <a:pt x="10894301" y="7818145"/>
                  </a:lnTo>
                  <a:lnTo>
                    <a:pt x="10894301" y="7781531"/>
                  </a:lnTo>
                  <a:close/>
                </a:path>
                <a:path w="15876905" h="7818755">
                  <a:moveTo>
                    <a:pt x="11161001" y="7781531"/>
                  </a:moveTo>
                  <a:lnTo>
                    <a:pt x="10932401" y="7781531"/>
                  </a:lnTo>
                  <a:lnTo>
                    <a:pt x="10932401" y="7818145"/>
                  </a:lnTo>
                  <a:lnTo>
                    <a:pt x="11161001" y="7818145"/>
                  </a:lnTo>
                  <a:lnTo>
                    <a:pt x="11161001" y="7781531"/>
                  </a:lnTo>
                  <a:close/>
                </a:path>
                <a:path w="15876905" h="7818755">
                  <a:moveTo>
                    <a:pt x="11427701" y="7781531"/>
                  </a:moveTo>
                  <a:lnTo>
                    <a:pt x="11199101" y="7781531"/>
                  </a:lnTo>
                  <a:lnTo>
                    <a:pt x="11199101" y="7818145"/>
                  </a:lnTo>
                  <a:lnTo>
                    <a:pt x="11427701" y="7818145"/>
                  </a:lnTo>
                  <a:lnTo>
                    <a:pt x="11427701" y="7781531"/>
                  </a:lnTo>
                  <a:close/>
                </a:path>
                <a:path w="15876905" h="7818755">
                  <a:moveTo>
                    <a:pt x="11694401" y="7781531"/>
                  </a:moveTo>
                  <a:lnTo>
                    <a:pt x="11465801" y="7781531"/>
                  </a:lnTo>
                  <a:lnTo>
                    <a:pt x="11465801" y="7818145"/>
                  </a:lnTo>
                  <a:lnTo>
                    <a:pt x="11694401" y="7818145"/>
                  </a:lnTo>
                  <a:lnTo>
                    <a:pt x="11694401" y="7781531"/>
                  </a:lnTo>
                  <a:close/>
                </a:path>
                <a:path w="15876905" h="7818755">
                  <a:moveTo>
                    <a:pt x="11961101" y="7781531"/>
                  </a:moveTo>
                  <a:lnTo>
                    <a:pt x="11732501" y="7781531"/>
                  </a:lnTo>
                  <a:lnTo>
                    <a:pt x="11732501" y="7818145"/>
                  </a:lnTo>
                  <a:lnTo>
                    <a:pt x="11961101" y="7818145"/>
                  </a:lnTo>
                  <a:lnTo>
                    <a:pt x="11961101" y="7781531"/>
                  </a:lnTo>
                  <a:close/>
                </a:path>
                <a:path w="15876905" h="7818755">
                  <a:moveTo>
                    <a:pt x="12227801" y="7781531"/>
                  </a:moveTo>
                  <a:lnTo>
                    <a:pt x="11999201" y="7781531"/>
                  </a:lnTo>
                  <a:lnTo>
                    <a:pt x="11999201" y="7818145"/>
                  </a:lnTo>
                  <a:lnTo>
                    <a:pt x="12227801" y="7818145"/>
                  </a:lnTo>
                  <a:lnTo>
                    <a:pt x="12227801" y="7781531"/>
                  </a:lnTo>
                  <a:close/>
                </a:path>
                <a:path w="15876905" h="7818755">
                  <a:moveTo>
                    <a:pt x="12494501" y="7781531"/>
                  </a:moveTo>
                  <a:lnTo>
                    <a:pt x="12265901" y="7781531"/>
                  </a:lnTo>
                  <a:lnTo>
                    <a:pt x="12265901" y="7818145"/>
                  </a:lnTo>
                  <a:lnTo>
                    <a:pt x="12494501" y="7818145"/>
                  </a:lnTo>
                  <a:lnTo>
                    <a:pt x="12494501" y="7781531"/>
                  </a:lnTo>
                  <a:close/>
                </a:path>
                <a:path w="15876905" h="7818755">
                  <a:moveTo>
                    <a:pt x="12761201" y="7781531"/>
                  </a:moveTo>
                  <a:lnTo>
                    <a:pt x="12532601" y="7781531"/>
                  </a:lnTo>
                  <a:lnTo>
                    <a:pt x="12532601" y="7818145"/>
                  </a:lnTo>
                  <a:lnTo>
                    <a:pt x="12761201" y="7818145"/>
                  </a:lnTo>
                  <a:lnTo>
                    <a:pt x="12761201" y="7781531"/>
                  </a:lnTo>
                  <a:close/>
                </a:path>
                <a:path w="15876905" h="7818755">
                  <a:moveTo>
                    <a:pt x="13027901" y="7781531"/>
                  </a:moveTo>
                  <a:lnTo>
                    <a:pt x="12799301" y="7781531"/>
                  </a:lnTo>
                  <a:lnTo>
                    <a:pt x="12799301" y="7818145"/>
                  </a:lnTo>
                  <a:lnTo>
                    <a:pt x="13027901" y="7818145"/>
                  </a:lnTo>
                  <a:lnTo>
                    <a:pt x="13027901" y="7781531"/>
                  </a:lnTo>
                  <a:close/>
                </a:path>
                <a:path w="15876905" h="7818755">
                  <a:moveTo>
                    <a:pt x="13294601" y="7781531"/>
                  </a:moveTo>
                  <a:lnTo>
                    <a:pt x="13066001" y="7781531"/>
                  </a:lnTo>
                  <a:lnTo>
                    <a:pt x="13066001" y="7818145"/>
                  </a:lnTo>
                  <a:lnTo>
                    <a:pt x="13294601" y="7818145"/>
                  </a:lnTo>
                  <a:lnTo>
                    <a:pt x="13294601" y="7781531"/>
                  </a:lnTo>
                  <a:close/>
                </a:path>
                <a:path w="15876905" h="7818755">
                  <a:moveTo>
                    <a:pt x="13561301" y="7781531"/>
                  </a:moveTo>
                  <a:lnTo>
                    <a:pt x="13332701" y="7781531"/>
                  </a:lnTo>
                  <a:lnTo>
                    <a:pt x="13332701" y="7818145"/>
                  </a:lnTo>
                  <a:lnTo>
                    <a:pt x="13561301" y="7818145"/>
                  </a:lnTo>
                  <a:lnTo>
                    <a:pt x="13561301" y="7781531"/>
                  </a:lnTo>
                  <a:close/>
                </a:path>
                <a:path w="15876905" h="7818755">
                  <a:moveTo>
                    <a:pt x="13828001" y="7781531"/>
                  </a:moveTo>
                  <a:lnTo>
                    <a:pt x="13599401" y="7781531"/>
                  </a:lnTo>
                  <a:lnTo>
                    <a:pt x="13599401" y="7818145"/>
                  </a:lnTo>
                  <a:lnTo>
                    <a:pt x="13828001" y="7818145"/>
                  </a:lnTo>
                  <a:lnTo>
                    <a:pt x="13828001" y="7781531"/>
                  </a:lnTo>
                  <a:close/>
                </a:path>
                <a:path w="15876905" h="7818755">
                  <a:moveTo>
                    <a:pt x="15876283" y="5867400"/>
                  </a:moveTo>
                  <a:lnTo>
                    <a:pt x="15838183" y="5867400"/>
                  </a:lnTo>
                  <a:lnTo>
                    <a:pt x="15838183" y="6096000"/>
                  </a:lnTo>
                  <a:lnTo>
                    <a:pt x="15876283" y="6096000"/>
                  </a:lnTo>
                  <a:lnTo>
                    <a:pt x="15876283" y="5867400"/>
                  </a:lnTo>
                  <a:close/>
                </a:path>
                <a:path w="15876905" h="7818755">
                  <a:moveTo>
                    <a:pt x="15876283" y="5600700"/>
                  </a:moveTo>
                  <a:lnTo>
                    <a:pt x="15838183" y="5600700"/>
                  </a:lnTo>
                  <a:lnTo>
                    <a:pt x="15838183" y="5829300"/>
                  </a:lnTo>
                  <a:lnTo>
                    <a:pt x="15876283" y="5829300"/>
                  </a:lnTo>
                  <a:lnTo>
                    <a:pt x="15876283" y="5600700"/>
                  </a:lnTo>
                  <a:close/>
                </a:path>
                <a:path w="15876905" h="7818755">
                  <a:moveTo>
                    <a:pt x="15876283" y="5334000"/>
                  </a:moveTo>
                  <a:lnTo>
                    <a:pt x="15838183" y="5334000"/>
                  </a:lnTo>
                  <a:lnTo>
                    <a:pt x="15838183" y="5562600"/>
                  </a:lnTo>
                  <a:lnTo>
                    <a:pt x="15876283" y="5562600"/>
                  </a:lnTo>
                  <a:lnTo>
                    <a:pt x="15876283" y="5334000"/>
                  </a:lnTo>
                  <a:close/>
                </a:path>
                <a:path w="15876905" h="7818755">
                  <a:moveTo>
                    <a:pt x="15876283" y="5067300"/>
                  </a:moveTo>
                  <a:lnTo>
                    <a:pt x="15838183" y="5067300"/>
                  </a:lnTo>
                  <a:lnTo>
                    <a:pt x="15838183" y="5295900"/>
                  </a:lnTo>
                  <a:lnTo>
                    <a:pt x="15876283" y="5295900"/>
                  </a:lnTo>
                  <a:lnTo>
                    <a:pt x="15876283" y="5067300"/>
                  </a:lnTo>
                  <a:close/>
                </a:path>
                <a:path w="15876905" h="7818755">
                  <a:moveTo>
                    <a:pt x="15876283" y="4800600"/>
                  </a:moveTo>
                  <a:lnTo>
                    <a:pt x="15838183" y="4800600"/>
                  </a:lnTo>
                  <a:lnTo>
                    <a:pt x="15838183" y="5029200"/>
                  </a:lnTo>
                  <a:lnTo>
                    <a:pt x="15876283" y="5029200"/>
                  </a:lnTo>
                  <a:lnTo>
                    <a:pt x="15876283" y="4800600"/>
                  </a:lnTo>
                  <a:close/>
                </a:path>
                <a:path w="15876905" h="7818755">
                  <a:moveTo>
                    <a:pt x="15876283" y="4533900"/>
                  </a:moveTo>
                  <a:lnTo>
                    <a:pt x="15838183" y="4533900"/>
                  </a:lnTo>
                  <a:lnTo>
                    <a:pt x="15838183" y="4762500"/>
                  </a:lnTo>
                  <a:lnTo>
                    <a:pt x="15876283" y="4762500"/>
                  </a:lnTo>
                  <a:lnTo>
                    <a:pt x="15876283" y="4533900"/>
                  </a:lnTo>
                  <a:close/>
                </a:path>
                <a:path w="15876905" h="7818755">
                  <a:moveTo>
                    <a:pt x="15876283" y="4267200"/>
                  </a:moveTo>
                  <a:lnTo>
                    <a:pt x="15838183" y="4267200"/>
                  </a:lnTo>
                  <a:lnTo>
                    <a:pt x="15838183" y="4495800"/>
                  </a:lnTo>
                  <a:lnTo>
                    <a:pt x="15876283" y="4495800"/>
                  </a:lnTo>
                  <a:lnTo>
                    <a:pt x="15876283" y="4267200"/>
                  </a:lnTo>
                  <a:close/>
                </a:path>
                <a:path w="15876905" h="7818755">
                  <a:moveTo>
                    <a:pt x="15876283" y="4000500"/>
                  </a:moveTo>
                  <a:lnTo>
                    <a:pt x="15838183" y="4000500"/>
                  </a:lnTo>
                  <a:lnTo>
                    <a:pt x="15838183" y="4229100"/>
                  </a:lnTo>
                  <a:lnTo>
                    <a:pt x="15876283" y="4229100"/>
                  </a:lnTo>
                  <a:lnTo>
                    <a:pt x="15876283" y="4000500"/>
                  </a:lnTo>
                  <a:close/>
                </a:path>
                <a:path w="15876905" h="7818755">
                  <a:moveTo>
                    <a:pt x="15876283" y="3733800"/>
                  </a:moveTo>
                  <a:lnTo>
                    <a:pt x="15838183" y="3733800"/>
                  </a:lnTo>
                  <a:lnTo>
                    <a:pt x="15838183" y="3962400"/>
                  </a:lnTo>
                  <a:lnTo>
                    <a:pt x="15876283" y="3962400"/>
                  </a:lnTo>
                  <a:lnTo>
                    <a:pt x="15876283" y="3733800"/>
                  </a:lnTo>
                  <a:close/>
                </a:path>
                <a:path w="15876905" h="7818755">
                  <a:moveTo>
                    <a:pt x="15876283" y="3467100"/>
                  </a:moveTo>
                  <a:lnTo>
                    <a:pt x="15838183" y="3467100"/>
                  </a:lnTo>
                  <a:lnTo>
                    <a:pt x="15838183" y="3695700"/>
                  </a:lnTo>
                  <a:lnTo>
                    <a:pt x="15876283" y="3695700"/>
                  </a:lnTo>
                  <a:lnTo>
                    <a:pt x="15876283" y="3467100"/>
                  </a:lnTo>
                  <a:close/>
                </a:path>
                <a:path w="15876905" h="7818755">
                  <a:moveTo>
                    <a:pt x="15876283" y="3200400"/>
                  </a:moveTo>
                  <a:lnTo>
                    <a:pt x="15838183" y="3200400"/>
                  </a:lnTo>
                  <a:lnTo>
                    <a:pt x="15838183" y="3429000"/>
                  </a:lnTo>
                  <a:lnTo>
                    <a:pt x="15876283" y="3429000"/>
                  </a:lnTo>
                  <a:lnTo>
                    <a:pt x="15876283" y="3200400"/>
                  </a:lnTo>
                  <a:close/>
                </a:path>
                <a:path w="15876905" h="7818755">
                  <a:moveTo>
                    <a:pt x="15876283" y="2933700"/>
                  </a:moveTo>
                  <a:lnTo>
                    <a:pt x="15838183" y="2933700"/>
                  </a:lnTo>
                  <a:lnTo>
                    <a:pt x="15838183" y="3162300"/>
                  </a:lnTo>
                  <a:lnTo>
                    <a:pt x="15876283" y="3162300"/>
                  </a:lnTo>
                  <a:lnTo>
                    <a:pt x="15876283" y="2933700"/>
                  </a:lnTo>
                  <a:close/>
                </a:path>
                <a:path w="15876905" h="7818755">
                  <a:moveTo>
                    <a:pt x="15876283" y="2667000"/>
                  </a:moveTo>
                  <a:lnTo>
                    <a:pt x="15838183" y="2667000"/>
                  </a:lnTo>
                  <a:lnTo>
                    <a:pt x="15838183" y="2895600"/>
                  </a:lnTo>
                  <a:lnTo>
                    <a:pt x="15876283" y="2895600"/>
                  </a:lnTo>
                  <a:lnTo>
                    <a:pt x="15876283" y="2667000"/>
                  </a:lnTo>
                  <a:close/>
                </a:path>
                <a:path w="15876905" h="7818755">
                  <a:moveTo>
                    <a:pt x="15876283" y="2400300"/>
                  </a:moveTo>
                  <a:lnTo>
                    <a:pt x="15838183" y="2400300"/>
                  </a:lnTo>
                  <a:lnTo>
                    <a:pt x="15838183" y="2628900"/>
                  </a:lnTo>
                  <a:lnTo>
                    <a:pt x="15876283" y="2628900"/>
                  </a:lnTo>
                  <a:lnTo>
                    <a:pt x="15876283" y="2400300"/>
                  </a:lnTo>
                  <a:close/>
                </a:path>
                <a:path w="15876905" h="7818755">
                  <a:moveTo>
                    <a:pt x="15876283" y="2133600"/>
                  </a:moveTo>
                  <a:lnTo>
                    <a:pt x="15838183" y="2133600"/>
                  </a:lnTo>
                  <a:lnTo>
                    <a:pt x="15838183" y="2362200"/>
                  </a:lnTo>
                  <a:lnTo>
                    <a:pt x="15876283" y="2362200"/>
                  </a:lnTo>
                  <a:lnTo>
                    <a:pt x="15876283" y="2133600"/>
                  </a:lnTo>
                  <a:close/>
                </a:path>
                <a:path w="15876905" h="7818755">
                  <a:moveTo>
                    <a:pt x="15876283" y="1866900"/>
                  </a:moveTo>
                  <a:lnTo>
                    <a:pt x="15838183" y="1866900"/>
                  </a:lnTo>
                  <a:lnTo>
                    <a:pt x="15838183" y="2095500"/>
                  </a:lnTo>
                  <a:lnTo>
                    <a:pt x="15876283" y="2095500"/>
                  </a:lnTo>
                  <a:lnTo>
                    <a:pt x="15876283" y="1866900"/>
                  </a:lnTo>
                  <a:close/>
                </a:path>
                <a:path w="15876905" h="7818755">
                  <a:moveTo>
                    <a:pt x="15876283" y="1600200"/>
                  </a:moveTo>
                  <a:lnTo>
                    <a:pt x="15838183" y="1600200"/>
                  </a:lnTo>
                  <a:lnTo>
                    <a:pt x="15838183" y="1828800"/>
                  </a:lnTo>
                  <a:lnTo>
                    <a:pt x="15876283" y="1828800"/>
                  </a:lnTo>
                  <a:lnTo>
                    <a:pt x="15876283" y="1600200"/>
                  </a:lnTo>
                  <a:close/>
                </a:path>
                <a:path w="15876905" h="7818755">
                  <a:moveTo>
                    <a:pt x="15876283" y="1333500"/>
                  </a:moveTo>
                  <a:lnTo>
                    <a:pt x="15838183" y="1333500"/>
                  </a:lnTo>
                  <a:lnTo>
                    <a:pt x="15838183" y="1562100"/>
                  </a:lnTo>
                  <a:lnTo>
                    <a:pt x="15876283" y="1562100"/>
                  </a:lnTo>
                  <a:lnTo>
                    <a:pt x="15876283" y="1333500"/>
                  </a:lnTo>
                  <a:close/>
                </a:path>
                <a:path w="15876905" h="7818755">
                  <a:moveTo>
                    <a:pt x="15876283" y="1066800"/>
                  </a:moveTo>
                  <a:lnTo>
                    <a:pt x="15838183" y="1066800"/>
                  </a:lnTo>
                  <a:lnTo>
                    <a:pt x="15838183" y="1295400"/>
                  </a:lnTo>
                  <a:lnTo>
                    <a:pt x="15876283" y="1295400"/>
                  </a:lnTo>
                  <a:lnTo>
                    <a:pt x="15876283" y="1066800"/>
                  </a:lnTo>
                  <a:close/>
                </a:path>
                <a:path w="15876905" h="7818755">
                  <a:moveTo>
                    <a:pt x="15876283" y="800100"/>
                  </a:moveTo>
                  <a:lnTo>
                    <a:pt x="15838183" y="800100"/>
                  </a:lnTo>
                  <a:lnTo>
                    <a:pt x="15838183" y="1028700"/>
                  </a:lnTo>
                  <a:lnTo>
                    <a:pt x="15876283" y="1028700"/>
                  </a:lnTo>
                  <a:lnTo>
                    <a:pt x="15876283" y="800100"/>
                  </a:lnTo>
                  <a:close/>
                </a:path>
                <a:path w="15876905" h="7818755">
                  <a:moveTo>
                    <a:pt x="15876283" y="533400"/>
                  </a:moveTo>
                  <a:lnTo>
                    <a:pt x="15838183" y="533400"/>
                  </a:lnTo>
                  <a:lnTo>
                    <a:pt x="15838183" y="762000"/>
                  </a:lnTo>
                  <a:lnTo>
                    <a:pt x="15876283" y="762000"/>
                  </a:lnTo>
                  <a:lnTo>
                    <a:pt x="15876283" y="533400"/>
                  </a:lnTo>
                  <a:close/>
                </a:path>
                <a:path w="15876905" h="7818755">
                  <a:moveTo>
                    <a:pt x="15876283" y="266700"/>
                  </a:moveTo>
                  <a:lnTo>
                    <a:pt x="15838183" y="266700"/>
                  </a:lnTo>
                  <a:lnTo>
                    <a:pt x="15838183" y="495300"/>
                  </a:lnTo>
                  <a:lnTo>
                    <a:pt x="15876283" y="495300"/>
                  </a:lnTo>
                  <a:lnTo>
                    <a:pt x="15876283" y="266700"/>
                  </a:lnTo>
                  <a:close/>
                </a:path>
                <a:path w="15876905" h="7818755">
                  <a:moveTo>
                    <a:pt x="15876283" y="0"/>
                  </a:moveTo>
                  <a:lnTo>
                    <a:pt x="15838183" y="0"/>
                  </a:lnTo>
                  <a:lnTo>
                    <a:pt x="15838183" y="228600"/>
                  </a:lnTo>
                  <a:lnTo>
                    <a:pt x="15876283" y="228600"/>
                  </a:lnTo>
                  <a:lnTo>
                    <a:pt x="15876283" y="0"/>
                  </a:lnTo>
                  <a:close/>
                </a:path>
              </a:pathLst>
            </a:custGeom>
            <a:solidFill>
              <a:srgbClr val="C1CD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05839" y="2446311"/>
              <a:ext cx="38100" cy="4229100"/>
            </a:xfrm>
            <a:custGeom>
              <a:avLst/>
              <a:gdLst/>
              <a:ahLst/>
              <a:cxnLst/>
              <a:rect l="l" t="t" r="r" b="b"/>
              <a:pathLst>
                <a:path w="38100" h="4229100">
                  <a:moveTo>
                    <a:pt x="38100" y="4000500"/>
                  </a:moveTo>
                  <a:lnTo>
                    <a:pt x="0" y="4000500"/>
                  </a:lnTo>
                  <a:lnTo>
                    <a:pt x="0" y="4229100"/>
                  </a:lnTo>
                  <a:lnTo>
                    <a:pt x="38100" y="4229100"/>
                  </a:lnTo>
                  <a:lnTo>
                    <a:pt x="38100" y="4000500"/>
                  </a:lnTo>
                  <a:close/>
                </a:path>
                <a:path w="38100" h="4229100">
                  <a:moveTo>
                    <a:pt x="38100" y="3733800"/>
                  </a:moveTo>
                  <a:lnTo>
                    <a:pt x="0" y="3733800"/>
                  </a:lnTo>
                  <a:lnTo>
                    <a:pt x="0" y="3962400"/>
                  </a:lnTo>
                  <a:lnTo>
                    <a:pt x="38100" y="3962400"/>
                  </a:lnTo>
                  <a:lnTo>
                    <a:pt x="38100" y="3733800"/>
                  </a:lnTo>
                  <a:close/>
                </a:path>
                <a:path w="38100" h="4229100">
                  <a:moveTo>
                    <a:pt x="38100" y="3467100"/>
                  </a:moveTo>
                  <a:lnTo>
                    <a:pt x="0" y="3467100"/>
                  </a:lnTo>
                  <a:lnTo>
                    <a:pt x="0" y="3695700"/>
                  </a:lnTo>
                  <a:lnTo>
                    <a:pt x="38100" y="3695700"/>
                  </a:lnTo>
                  <a:lnTo>
                    <a:pt x="38100" y="3467100"/>
                  </a:lnTo>
                  <a:close/>
                </a:path>
                <a:path w="38100" h="4229100">
                  <a:moveTo>
                    <a:pt x="38100" y="3200400"/>
                  </a:moveTo>
                  <a:lnTo>
                    <a:pt x="0" y="3200400"/>
                  </a:lnTo>
                  <a:lnTo>
                    <a:pt x="0" y="3429000"/>
                  </a:lnTo>
                  <a:lnTo>
                    <a:pt x="38100" y="3429000"/>
                  </a:lnTo>
                  <a:lnTo>
                    <a:pt x="38100" y="3200400"/>
                  </a:lnTo>
                  <a:close/>
                </a:path>
                <a:path w="38100" h="4229100">
                  <a:moveTo>
                    <a:pt x="38100" y="2933700"/>
                  </a:moveTo>
                  <a:lnTo>
                    <a:pt x="0" y="2933700"/>
                  </a:lnTo>
                  <a:lnTo>
                    <a:pt x="0" y="3162300"/>
                  </a:lnTo>
                  <a:lnTo>
                    <a:pt x="38100" y="3162300"/>
                  </a:lnTo>
                  <a:lnTo>
                    <a:pt x="38100" y="2933700"/>
                  </a:lnTo>
                  <a:close/>
                </a:path>
                <a:path w="38100" h="4229100">
                  <a:moveTo>
                    <a:pt x="38100" y="2667000"/>
                  </a:moveTo>
                  <a:lnTo>
                    <a:pt x="0" y="2667000"/>
                  </a:lnTo>
                  <a:lnTo>
                    <a:pt x="0" y="2895600"/>
                  </a:lnTo>
                  <a:lnTo>
                    <a:pt x="38100" y="2895600"/>
                  </a:lnTo>
                  <a:lnTo>
                    <a:pt x="38100" y="2667000"/>
                  </a:lnTo>
                  <a:close/>
                </a:path>
                <a:path w="38100" h="4229100">
                  <a:moveTo>
                    <a:pt x="38100" y="2400300"/>
                  </a:moveTo>
                  <a:lnTo>
                    <a:pt x="0" y="2400300"/>
                  </a:lnTo>
                  <a:lnTo>
                    <a:pt x="0" y="2628900"/>
                  </a:lnTo>
                  <a:lnTo>
                    <a:pt x="38100" y="2628900"/>
                  </a:lnTo>
                  <a:lnTo>
                    <a:pt x="38100" y="2400300"/>
                  </a:lnTo>
                  <a:close/>
                </a:path>
                <a:path w="38100" h="4229100">
                  <a:moveTo>
                    <a:pt x="38100" y="2133600"/>
                  </a:moveTo>
                  <a:lnTo>
                    <a:pt x="0" y="2133600"/>
                  </a:lnTo>
                  <a:lnTo>
                    <a:pt x="0" y="2362200"/>
                  </a:lnTo>
                  <a:lnTo>
                    <a:pt x="38100" y="2362200"/>
                  </a:lnTo>
                  <a:lnTo>
                    <a:pt x="38100" y="2133600"/>
                  </a:lnTo>
                  <a:close/>
                </a:path>
                <a:path w="38100" h="4229100">
                  <a:moveTo>
                    <a:pt x="38100" y="1866900"/>
                  </a:moveTo>
                  <a:lnTo>
                    <a:pt x="0" y="1866900"/>
                  </a:lnTo>
                  <a:lnTo>
                    <a:pt x="0" y="2095500"/>
                  </a:lnTo>
                  <a:lnTo>
                    <a:pt x="38100" y="2095500"/>
                  </a:lnTo>
                  <a:lnTo>
                    <a:pt x="38100" y="1866900"/>
                  </a:lnTo>
                  <a:close/>
                </a:path>
                <a:path w="38100" h="4229100">
                  <a:moveTo>
                    <a:pt x="38100" y="1600200"/>
                  </a:moveTo>
                  <a:lnTo>
                    <a:pt x="0" y="1600200"/>
                  </a:lnTo>
                  <a:lnTo>
                    <a:pt x="0" y="1828800"/>
                  </a:lnTo>
                  <a:lnTo>
                    <a:pt x="38100" y="1828800"/>
                  </a:lnTo>
                  <a:lnTo>
                    <a:pt x="38100" y="1600200"/>
                  </a:lnTo>
                  <a:close/>
                </a:path>
                <a:path w="38100" h="4229100">
                  <a:moveTo>
                    <a:pt x="38100" y="1333500"/>
                  </a:moveTo>
                  <a:lnTo>
                    <a:pt x="0" y="1333500"/>
                  </a:lnTo>
                  <a:lnTo>
                    <a:pt x="0" y="1562100"/>
                  </a:lnTo>
                  <a:lnTo>
                    <a:pt x="38100" y="1562100"/>
                  </a:lnTo>
                  <a:lnTo>
                    <a:pt x="38100" y="1333500"/>
                  </a:lnTo>
                  <a:close/>
                </a:path>
                <a:path w="38100" h="4229100">
                  <a:moveTo>
                    <a:pt x="38100" y="1066800"/>
                  </a:moveTo>
                  <a:lnTo>
                    <a:pt x="0" y="1066800"/>
                  </a:lnTo>
                  <a:lnTo>
                    <a:pt x="0" y="1295400"/>
                  </a:lnTo>
                  <a:lnTo>
                    <a:pt x="38100" y="1295400"/>
                  </a:lnTo>
                  <a:lnTo>
                    <a:pt x="38100" y="1066800"/>
                  </a:lnTo>
                  <a:close/>
                </a:path>
                <a:path w="38100" h="4229100">
                  <a:moveTo>
                    <a:pt x="38100" y="800100"/>
                  </a:moveTo>
                  <a:lnTo>
                    <a:pt x="0" y="800100"/>
                  </a:lnTo>
                  <a:lnTo>
                    <a:pt x="0" y="1028700"/>
                  </a:lnTo>
                  <a:lnTo>
                    <a:pt x="38100" y="1028700"/>
                  </a:lnTo>
                  <a:lnTo>
                    <a:pt x="38100" y="800100"/>
                  </a:lnTo>
                  <a:close/>
                </a:path>
                <a:path w="38100" h="4229100">
                  <a:moveTo>
                    <a:pt x="38100" y="533400"/>
                  </a:moveTo>
                  <a:lnTo>
                    <a:pt x="0" y="533400"/>
                  </a:lnTo>
                  <a:lnTo>
                    <a:pt x="0" y="762000"/>
                  </a:lnTo>
                  <a:lnTo>
                    <a:pt x="38100" y="762000"/>
                  </a:lnTo>
                  <a:lnTo>
                    <a:pt x="38100" y="533400"/>
                  </a:lnTo>
                  <a:close/>
                </a:path>
                <a:path w="38100" h="4229100">
                  <a:moveTo>
                    <a:pt x="38100" y="266700"/>
                  </a:moveTo>
                  <a:lnTo>
                    <a:pt x="0" y="266700"/>
                  </a:lnTo>
                  <a:lnTo>
                    <a:pt x="0" y="495300"/>
                  </a:lnTo>
                  <a:lnTo>
                    <a:pt x="38100" y="495300"/>
                  </a:lnTo>
                  <a:lnTo>
                    <a:pt x="38100" y="266700"/>
                  </a:lnTo>
                  <a:close/>
                </a:path>
                <a:path w="38100" h="4229100">
                  <a:moveTo>
                    <a:pt x="381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8100" y="2286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1CD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525875" y="507072"/>
              <a:ext cx="1112520" cy="1230630"/>
            </a:xfrm>
            <a:custGeom>
              <a:avLst/>
              <a:gdLst/>
              <a:ahLst/>
              <a:cxnLst/>
              <a:rect l="l" t="t" r="r" b="b"/>
              <a:pathLst>
                <a:path w="1112519" h="1230630">
                  <a:moveTo>
                    <a:pt x="128435" y="407530"/>
                  </a:moveTo>
                  <a:lnTo>
                    <a:pt x="114719" y="317373"/>
                  </a:lnTo>
                  <a:lnTo>
                    <a:pt x="69888" y="324307"/>
                  </a:lnTo>
                  <a:lnTo>
                    <a:pt x="83616" y="414426"/>
                  </a:lnTo>
                  <a:lnTo>
                    <a:pt x="128435" y="407530"/>
                  </a:lnTo>
                  <a:close/>
                </a:path>
                <a:path w="1112519" h="1230630">
                  <a:moveTo>
                    <a:pt x="925195" y="944194"/>
                  </a:moveTo>
                  <a:lnTo>
                    <a:pt x="921766" y="910653"/>
                  </a:lnTo>
                  <a:lnTo>
                    <a:pt x="831570" y="919988"/>
                  </a:lnTo>
                  <a:lnTo>
                    <a:pt x="834999" y="953541"/>
                  </a:lnTo>
                  <a:lnTo>
                    <a:pt x="925195" y="944194"/>
                  </a:lnTo>
                  <a:close/>
                </a:path>
                <a:path w="1112519" h="1230630">
                  <a:moveTo>
                    <a:pt x="1112050" y="466026"/>
                  </a:moveTo>
                  <a:lnTo>
                    <a:pt x="1083919" y="435457"/>
                  </a:lnTo>
                  <a:lnTo>
                    <a:pt x="1084059" y="434174"/>
                  </a:lnTo>
                  <a:lnTo>
                    <a:pt x="1083081" y="424357"/>
                  </a:lnTo>
                  <a:lnTo>
                    <a:pt x="1064869" y="390766"/>
                  </a:lnTo>
                  <a:lnTo>
                    <a:pt x="715530" y="317627"/>
                  </a:lnTo>
                  <a:lnTo>
                    <a:pt x="720331" y="292773"/>
                  </a:lnTo>
                  <a:lnTo>
                    <a:pt x="627849" y="274523"/>
                  </a:lnTo>
                  <a:lnTo>
                    <a:pt x="478726" y="0"/>
                  </a:lnTo>
                  <a:lnTo>
                    <a:pt x="451294" y="15062"/>
                  </a:lnTo>
                  <a:lnTo>
                    <a:pt x="447484" y="12153"/>
                  </a:lnTo>
                  <a:lnTo>
                    <a:pt x="433971" y="6870"/>
                  </a:lnTo>
                  <a:lnTo>
                    <a:pt x="419315" y="5473"/>
                  </a:lnTo>
                  <a:lnTo>
                    <a:pt x="420370" y="32029"/>
                  </a:lnTo>
                  <a:lnTo>
                    <a:pt x="398932" y="43789"/>
                  </a:lnTo>
                  <a:lnTo>
                    <a:pt x="422567" y="87261"/>
                  </a:lnTo>
                  <a:lnTo>
                    <a:pt x="422948" y="96697"/>
                  </a:lnTo>
                  <a:lnTo>
                    <a:pt x="412775" y="95364"/>
                  </a:lnTo>
                  <a:lnTo>
                    <a:pt x="403174" y="91567"/>
                  </a:lnTo>
                  <a:lnTo>
                    <a:pt x="394843" y="85534"/>
                  </a:lnTo>
                  <a:lnTo>
                    <a:pt x="388493" y="77533"/>
                  </a:lnTo>
                  <a:lnTo>
                    <a:pt x="539000" y="350685"/>
                  </a:lnTo>
                  <a:lnTo>
                    <a:pt x="569722" y="379399"/>
                  </a:lnTo>
                  <a:lnTo>
                    <a:pt x="948372" y="459638"/>
                  </a:lnTo>
                  <a:lnTo>
                    <a:pt x="688594" y="706335"/>
                  </a:lnTo>
                  <a:lnTo>
                    <a:pt x="679107" y="717677"/>
                  </a:lnTo>
                  <a:lnTo>
                    <a:pt x="672566" y="730783"/>
                  </a:lnTo>
                  <a:lnTo>
                    <a:pt x="669163" y="744994"/>
                  </a:lnTo>
                  <a:lnTo>
                    <a:pt x="669124" y="759663"/>
                  </a:lnTo>
                  <a:lnTo>
                    <a:pt x="706297" y="1110780"/>
                  </a:lnTo>
                  <a:lnTo>
                    <a:pt x="365823" y="949833"/>
                  </a:lnTo>
                  <a:lnTo>
                    <a:pt x="352539" y="945134"/>
                  </a:lnTo>
                  <a:lnTo>
                    <a:pt x="338797" y="943330"/>
                  </a:lnTo>
                  <a:lnTo>
                    <a:pt x="324967" y="944435"/>
                  </a:lnTo>
                  <a:lnTo>
                    <a:pt x="311416" y="948448"/>
                  </a:lnTo>
                  <a:lnTo>
                    <a:pt x="4064" y="1073848"/>
                  </a:lnTo>
                  <a:lnTo>
                    <a:pt x="12954" y="1095908"/>
                  </a:lnTo>
                  <a:lnTo>
                    <a:pt x="0" y="1101204"/>
                  </a:lnTo>
                  <a:lnTo>
                    <a:pt x="33985" y="1185570"/>
                  </a:lnTo>
                  <a:lnTo>
                    <a:pt x="34455" y="1185087"/>
                  </a:lnTo>
                  <a:lnTo>
                    <a:pt x="335902" y="1061554"/>
                  </a:lnTo>
                  <a:lnTo>
                    <a:pt x="422948" y="1103490"/>
                  </a:lnTo>
                  <a:lnTo>
                    <a:pt x="432803" y="1082738"/>
                  </a:lnTo>
                  <a:lnTo>
                    <a:pt x="744816" y="1230274"/>
                  </a:lnTo>
                  <a:lnTo>
                    <a:pt x="744816" y="1228890"/>
                  </a:lnTo>
                  <a:lnTo>
                    <a:pt x="759790" y="1227988"/>
                  </a:lnTo>
                  <a:lnTo>
                    <a:pt x="778586" y="1221854"/>
                  </a:lnTo>
                  <a:lnTo>
                    <a:pt x="793165" y="1209446"/>
                  </a:lnTo>
                  <a:lnTo>
                    <a:pt x="793369" y="1209052"/>
                  </a:lnTo>
                  <a:lnTo>
                    <a:pt x="834567" y="1204252"/>
                  </a:lnTo>
                  <a:lnTo>
                    <a:pt x="784707" y="771055"/>
                  </a:lnTo>
                  <a:lnTo>
                    <a:pt x="1112050" y="466026"/>
                  </a:lnTo>
                  <a:close/>
                </a:path>
              </a:pathLst>
            </a:custGeom>
            <a:solidFill>
              <a:srgbClr val="FFF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6469492" y="0"/>
            <a:ext cx="45085" cy="76835"/>
          </a:xfrm>
          <a:custGeom>
            <a:avLst/>
            <a:gdLst/>
            <a:ahLst/>
            <a:cxnLst/>
            <a:rect l="l" t="t" r="r" b="b"/>
            <a:pathLst>
              <a:path w="45084" h="76835">
                <a:moveTo>
                  <a:pt x="5536" y="76630"/>
                </a:moveTo>
                <a:lnTo>
                  <a:pt x="41685" y="75645"/>
                </a:lnTo>
                <a:lnTo>
                  <a:pt x="45036" y="72058"/>
                </a:lnTo>
                <a:lnTo>
                  <a:pt x="43079" y="0"/>
                </a:lnTo>
                <a:lnTo>
                  <a:pt x="0" y="0"/>
                </a:lnTo>
                <a:lnTo>
                  <a:pt x="1988" y="73240"/>
                </a:lnTo>
                <a:lnTo>
                  <a:pt x="5536" y="7663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6142360" y="309763"/>
            <a:ext cx="1595755" cy="1459230"/>
            <a:chOff x="16142360" y="309763"/>
            <a:chExt cx="1595755" cy="1459230"/>
          </a:xfrm>
        </p:grpSpPr>
        <p:sp>
          <p:nvSpPr>
            <p:cNvPr id="13" name="object 13"/>
            <p:cNvSpPr/>
            <p:nvPr/>
          </p:nvSpPr>
          <p:spPr>
            <a:xfrm>
              <a:off x="16142360" y="309765"/>
              <a:ext cx="1469390" cy="1419860"/>
            </a:xfrm>
            <a:custGeom>
              <a:avLst/>
              <a:gdLst/>
              <a:ahLst/>
              <a:cxnLst/>
              <a:rect l="l" t="t" r="r" b="b"/>
              <a:pathLst>
                <a:path w="1469390" h="1419860">
                  <a:moveTo>
                    <a:pt x="446938" y="295300"/>
                  </a:moveTo>
                  <a:lnTo>
                    <a:pt x="393014" y="9855"/>
                  </a:lnTo>
                  <a:lnTo>
                    <a:pt x="391871" y="3911"/>
                  </a:lnTo>
                  <a:lnTo>
                    <a:pt x="386194" y="0"/>
                  </a:lnTo>
                  <a:lnTo>
                    <a:pt x="353872" y="6197"/>
                  </a:lnTo>
                  <a:lnTo>
                    <a:pt x="350012" y="11912"/>
                  </a:lnTo>
                  <a:lnTo>
                    <a:pt x="405079" y="303301"/>
                  </a:lnTo>
                  <a:lnTo>
                    <a:pt x="410756" y="307213"/>
                  </a:lnTo>
                  <a:lnTo>
                    <a:pt x="443039" y="301053"/>
                  </a:lnTo>
                  <a:lnTo>
                    <a:pt x="446938" y="295300"/>
                  </a:lnTo>
                  <a:close/>
                </a:path>
                <a:path w="1469390" h="1419860">
                  <a:moveTo>
                    <a:pt x="805459" y="247916"/>
                  </a:moveTo>
                  <a:lnTo>
                    <a:pt x="804684" y="247916"/>
                  </a:lnTo>
                  <a:lnTo>
                    <a:pt x="805116" y="249301"/>
                  </a:lnTo>
                  <a:lnTo>
                    <a:pt x="805459" y="247916"/>
                  </a:lnTo>
                  <a:close/>
                </a:path>
                <a:path w="1469390" h="1419860">
                  <a:moveTo>
                    <a:pt x="1469275" y="614095"/>
                  </a:moveTo>
                  <a:lnTo>
                    <a:pt x="1467891" y="611809"/>
                  </a:lnTo>
                  <a:lnTo>
                    <a:pt x="1463827" y="610908"/>
                  </a:lnTo>
                  <a:lnTo>
                    <a:pt x="1422120" y="602145"/>
                  </a:lnTo>
                  <a:lnTo>
                    <a:pt x="1422120" y="630974"/>
                  </a:lnTo>
                  <a:lnTo>
                    <a:pt x="1421650" y="633260"/>
                  </a:lnTo>
                  <a:lnTo>
                    <a:pt x="1421650" y="634161"/>
                  </a:lnTo>
                  <a:lnTo>
                    <a:pt x="1421218" y="635063"/>
                  </a:lnTo>
                  <a:lnTo>
                    <a:pt x="1420317" y="635495"/>
                  </a:lnTo>
                  <a:lnTo>
                    <a:pt x="1102982" y="936472"/>
                  </a:lnTo>
                  <a:lnTo>
                    <a:pt x="1098880" y="940574"/>
                  </a:lnTo>
                  <a:lnTo>
                    <a:pt x="1096632" y="946061"/>
                  </a:lnTo>
                  <a:lnTo>
                    <a:pt x="1097534" y="951496"/>
                  </a:lnTo>
                  <a:lnTo>
                    <a:pt x="1141971" y="1375575"/>
                  </a:lnTo>
                  <a:lnTo>
                    <a:pt x="1141971" y="1377861"/>
                  </a:lnTo>
                  <a:lnTo>
                    <a:pt x="1140587" y="1380109"/>
                  </a:lnTo>
                  <a:lnTo>
                    <a:pt x="1138339" y="1380591"/>
                  </a:lnTo>
                  <a:lnTo>
                    <a:pt x="1136053" y="1380591"/>
                  </a:lnTo>
                  <a:lnTo>
                    <a:pt x="729869" y="1188605"/>
                  </a:lnTo>
                  <a:lnTo>
                    <a:pt x="724420" y="1185887"/>
                  </a:lnTo>
                  <a:lnTo>
                    <a:pt x="717638" y="1185887"/>
                  </a:lnTo>
                  <a:lnTo>
                    <a:pt x="712203" y="1188173"/>
                  </a:lnTo>
                  <a:lnTo>
                    <a:pt x="659739" y="1209586"/>
                  </a:lnTo>
                  <a:lnTo>
                    <a:pt x="296951" y="1358239"/>
                  </a:lnTo>
                  <a:lnTo>
                    <a:pt x="294665" y="1359141"/>
                  </a:lnTo>
                  <a:lnTo>
                    <a:pt x="291947" y="1358239"/>
                  </a:lnTo>
                  <a:lnTo>
                    <a:pt x="290601" y="1355509"/>
                  </a:lnTo>
                  <a:lnTo>
                    <a:pt x="290601" y="1352753"/>
                  </a:lnTo>
                  <a:lnTo>
                    <a:pt x="357695" y="934186"/>
                  </a:lnTo>
                  <a:lnTo>
                    <a:pt x="358597" y="927328"/>
                  </a:lnTo>
                  <a:lnTo>
                    <a:pt x="356793" y="920508"/>
                  </a:lnTo>
                  <a:lnTo>
                    <a:pt x="351777" y="915504"/>
                  </a:lnTo>
                  <a:lnTo>
                    <a:pt x="53009" y="599516"/>
                  </a:lnTo>
                  <a:lnTo>
                    <a:pt x="51206" y="594931"/>
                  </a:lnTo>
                  <a:lnTo>
                    <a:pt x="53492" y="592645"/>
                  </a:lnTo>
                  <a:lnTo>
                    <a:pt x="54394" y="592213"/>
                  </a:lnTo>
                  <a:lnTo>
                    <a:pt x="55295" y="591743"/>
                  </a:lnTo>
                  <a:lnTo>
                    <a:pt x="497319" y="524256"/>
                  </a:lnTo>
                  <a:lnTo>
                    <a:pt x="744372" y="146253"/>
                  </a:lnTo>
                  <a:lnTo>
                    <a:pt x="745756" y="143967"/>
                  </a:lnTo>
                  <a:lnTo>
                    <a:pt x="748906" y="143497"/>
                  </a:lnTo>
                  <a:lnTo>
                    <a:pt x="751192" y="144868"/>
                  </a:lnTo>
                  <a:lnTo>
                    <a:pt x="752094" y="144868"/>
                  </a:lnTo>
                  <a:lnTo>
                    <a:pt x="752525" y="145783"/>
                  </a:lnTo>
                  <a:lnTo>
                    <a:pt x="753008" y="146685"/>
                  </a:lnTo>
                  <a:lnTo>
                    <a:pt x="766102" y="170205"/>
                  </a:lnTo>
                  <a:lnTo>
                    <a:pt x="791629" y="216344"/>
                  </a:lnTo>
                  <a:lnTo>
                    <a:pt x="804214" y="238810"/>
                  </a:lnTo>
                  <a:lnTo>
                    <a:pt x="806018" y="242011"/>
                  </a:lnTo>
                  <a:lnTo>
                    <a:pt x="806018" y="245668"/>
                  </a:lnTo>
                  <a:lnTo>
                    <a:pt x="805459" y="247916"/>
                  </a:lnTo>
                  <a:lnTo>
                    <a:pt x="807834" y="247916"/>
                  </a:lnTo>
                  <a:lnTo>
                    <a:pt x="810120" y="249301"/>
                  </a:lnTo>
                  <a:lnTo>
                    <a:pt x="811466" y="252018"/>
                  </a:lnTo>
                  <a:lnTo>
                    <a:pt x="961974" y="525640"/>
                  </a:lnTo>
                  <a:lnTo>
                    <a:pt x="964692" y="531114"/>
                  </a:lnTo>
                  <a:lnTo>
                    <a:pt x="970127" y="534746"/>
                  </a:lnTo>
                  <a:lnTo>
                    <a:pt x="976045" y="536117"/>
                  </a:lnTo>
                  <a:lnTo>
                    <a:pt x="1418501" y="628205"/>
                  </a:lnTo>
                  <a:lnTo>
                    <a:pt x="1422120" y="630974"/>
                  </a:lnTo>
                  <a:lnTo>
                    <a:pt x="1422120" y="602145"/>
                  </a:lnTo>
                  <a:lnTo>
                    <a:pt x="1095248" y="533361"/>
                  </a:lnTo>
                  <a:lnTo>
                    <a:pt x="989647" y="512394"/>
                  </a:lnTo>
                  <a:lnTo>
                    <a:pt x="984199" y="511479"/>
                  </a:lnTo>
                  <a:lnTo>
                    <a:pt x="980109" y="508292"/>
                  </a:lnTo>
                  <a:lnTo>
                    <a:pt x="977379" y="503720"/>
                  </a:lnTo>
                  <a:lnTo>
                    <a:pt x="821905" y="217843"/>
                  </a:lnTo>
                  <a:lnTo>
                    <a:pt x="820534" y="216928"/>
                  </a:lnTo>
                  <a:lnTo>
                    <a:pt x="818286" y="216928"/>
                  </a:lnTo>
                  <a:lnTo>
                    <a:pt x="817816" y="215557"/>
                  </a:lnTo>
                  <a:lnTo>
                    <a:pt x="755726" y="100215"/>
                  </a:lnTo>
                  <a:lnTo>
                    <a:pt x="753910" y="97015"/>
                  </a:lnTo>
                  <a:lnTo>
                    <a:pt x="749808" y="95643"/>
                  </a:lnTo>
                  <a:lnTo>
                    <a:pt x="746658" y="97447"/>
                  </a:lnTo>
                  <a:lnTo>
                    <a:pt x="745756" y="97929"/>
                  </a:lnTo>
                  <a:lnTo>
                    <a:pt x="743940" y="99733"/>
                  </a:lnTo>
                  <a:lnTo>
                    <a:pt x="716724" y="143497"/>
                  </a:lnTo>
                  <a:lnTo>
                    <a:pt x="500037" y="491896"/>
                  </a:lnTo>
                  <a:lnTo>
                    <a:pt x="497319" y="495985"/>
                  </a:lnTo>
                  <a:lnTo>
                    <a:pt x="493217" y="498716"/>
                  </a:lnTo>
                  <a:lnTo>
                    <a:pt x="488251" y="499618"/>
                  </a:lnTo>
                  <a:lnTo>
                    <a:pt x="3149" y="573062"/>
                  </a:lnTo>
                  <a:lnTo>
                    <a:pt x="0" y="575348"/>
                  </a:lnTo>
                  <a:lnTo>
                    <a:pt x="431" y="577164"/>
                  </a:lnTo>
                  <a:lnTo>
                    <a:pt x="431" y="578535"/>
                  </a:lnTo>
                  <a:lnTo>
                    <a:pt x="1333" y="578967"/>
                  </a:lnTo>
                  <a:lnTo>
                    <a:pt x="327304" y="922794"/>
                  </a:lnTo>
                  <a:lnTo>
                    <a:pt x="330923" y="926426"/>
                  </a:lnTo>
                  <a:lnTo>
                    <a:pt x="332740" y="931900"/>
                  </a:lnTo>
                  <a:lnTo>
                    <a:pt x="330504" y="945578"/>
                  </a:lnTo>
                  <a:lnTo>
                    <a:pt x="263652" y="1359141"/>
                  </a:lnTo>
                  <a:lnTo>
                    <a:pt x="259295" y="1386065"/>
                  </a:lnTo>
                  <a:lnTo>
                    <a:pt x="258864" y="1389697"/>
                  </a:lnTo>
                  <a:lnTo>
                    <a:pt x="261112" y="1393355"/>
                  </a:lnTo>
                  <a:lnTo>
                    <a:pt x="264744" y="1393786"/>
                  </a:lnTo>
                  <a:lnTo>
                    <a:pt x="268363" y="1393786"/>
                  </a:lnTo>
                  <a:lnTo>
                    <a:pt x="400304" y="1340027"/>
                  </a:lnTo>
                  <a:lnTo>
                    <a:pt x="401218" y="1340027"/>
                  </a:lnTo>
                  <a:lnTo>
                    <a:pt x="717169" y="1210525"/>
                  </a:lnTo>
                  <a:lnTo>
                    <a:pt x="719886" y="1209586"/>
                  </a:lnTo>
                  <a:lnTo>
                    <a:pt x="722604" y="1209586"/>
                  </a:lnTo>
                  <a:lnTo>
                    <a:pt x="725335" y="1210525"/>
                  </a:lnTo>
                  <a:lnTo>
                    <a:pt x="1083119" y="1380591"/>
                  </a:lnTo>
                  <a:lnTo>
                    <a:pt x="1161008" y="1417523"/>
                  </a:lnTo>
                  <a:lnTo>
                    <a:pt x="1165059" y="1419339"/>
                  </a:lnTo>
                  <a:lnTo>
                    <a:pt x="1170076" y="1417523"/>
                  </a:lnTo>
                  <a:lnTo>
                    <a:pt x="1171879" y="1413421"/>
                  </a:lnTo>
                  <a:lnTo>
                    <a:pt x="1171879" y="1412519"/>
                  </a:lnTo>
                  <a:lnTo>
                    <a:pt x="1172794" y="1411605"/>
                  </a:lnTo>
                  <a:lnTo>
                    <a:pt x="1172794" y="1405661"/>
                  </a:lnTo>
                  <a:lnTo>
                    <a:pt x="1120635" y="951496"/>
                  </a:lnTo>
                  <a:lnTo>
                    <a:pt x="1122019" y="948296"/>
                  </a:lnTo>
                  <a:lnTo>
                    <a:pt x="1124737" y="945578"/>
                  </a:lnTo>
                  <a:lnTo>
                    <a:pt x="1464271" y="628675"/>
                  </a:lnTo>
                  <a:lnTo>
                    <a:pt x="1467891" y="618197"/>
                  </a:lnTo>
                  <a:lnTo>
                    <a:pt x="1469275" y="614095"/>
                  </a:lnTo>
                  <a:close/>
                </a:path>
              </a:pathLst>
            </a:custGeom>
            <a:solidFill>
              <a:srgbClr val="654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67951" y="446912"/>
              <a:ext cx="1296670" cy="1242060"/>
            </a:xfrm>
            <a:custGeom>
              <a:avLst/>
              <a:gdLst/>
              <a:ahLst/>
              <a:cxnLst/>
              <a:rect l="l" t="t" r="r" b="b"/>
              <a:pathLst>
                <a:path w="1296669" h="1242060">
                  <a:moveTo>
                    <a:pt x="970140" y="397167"/>
                  </a:moveTo>
                  <a:lnTo>
                    <a:pt x="752538" y="2247"/>
                  </a:lnTo>
                  <a:lnTo>
                    <a:pt x="749808" y="0"/>
                  </a:lnTo>
                  <a:lnTo>
                    <a:pt x="748004" y="901"/>
                  </a:lnTo>
                  <a:lnTo>
                    <a:pt x="747522" y="901"/>
                  </a:lnTo>
                  <a:lnTo>
                    <a:pt x="746620" y="1816"/>
                  </a:lnTo>
                  <a:lnTo>
                    <a:pt x="696760" y="81165"/>
                  </a:lnTo>
                  <a:lnTo>
                    <a:pt x="696760" y="81597"/>
                  </a:lnTo>
                  <a:lnTo>
                    <a:pt x="854989" y="372529"/>
                  </a:lnTo>
                  <a:lnTo>
                    <a:pt x="859053" y="375246"/>
                  </a:lnTo>
                  <a:lnTo>
                    <a:pt x="864489" y="376148"/>
                  </a:lnTo>
                  <a:lnTo>
                    <a:pt x="970140" y="397167"/>
                  </a:lnTo>
                  <a:close/>
                </a:path>
                <a:path w="1296669" h="1242060">
                  <a:moveTo>
                    <a:pt x="1296530" y="493826"/>
                  </a:moveTo>
                  <a:lnTo>
                    <a:pt x="849985" y="398500"/>
                  </a:lnTo>
                  <a:lnTo>
                    <a:pt x="844105" y="397116"/>
                  </a:lnTo>
                  <a:lnTo>
                    <a:pt x="838669" y="393496"/>
                  </a:lnTo>
                  <a:lnTo>
                    <a:pt x="835952" y="388010"/>
                  </a:lnTo>
                  <a:lnTo>
                    <a:pt x="685444" y="114439"/>
                  </a:lnTo>
                  <a:lnTo>
                    <a:pt x="684060" y="111683"/>
                  </a:lnTo>
                  <a:lnTo>
                    <a:pt x="681342" y="110337"/>
                  </a:lnTo>
                  <a:lnTo>
                    <a:pt x="678624" y="110337"/>
                  </a:lnTo>
                  <a:lnTo>
                    <a:pt x="679094" y="110769"/>
                  </a:lnTo>
                  <a:lnTo>
                    <a:pt x="498665" y="399884"/>
                  </a:lnTo>
                  <a:lnTo>
                    <a:pt x="496379" y="403072"/>
                  </a:lnTo>
                  <a:lnTo>
                    <a:pt x="493661" y="405358"/>
                  </a:lnTo>
                  <a:lnTo>
                    <a:pt x="490029" y="405790"/>
                  </a:lnTo>
                  <a:lnTo>
                    <a:pt x="6350" y="479666"/>
                  </a:lnTo>
                  <a:lnTo>
                    <a:pt x="901" y="480580"/>
                  </a:lnTo>
                  <a:lnTo>
                    <a:pt x="0" y="482866"/>
                  </a:lnTo>
                  <a:lnTo>
                    <a:pt x="4064" y="486956"/>
                  </a:lnTo>
                  <a:lnTo>
                    <a:pt x="328650" y="829881"/>
                  </a:lnTo>
                  <a:lnTo>
                    <a:pt x="331838" y="833501"/>
                  </a:lnTo>
                  <a:lnTo>
                    <a:pt x="333654" y="838517"/>
                  </a:lnTo>
                  <a:lnTo>
                    <a:pt x="332740" y="843089"/>
                  </a:lnTo>
                  <a:lnTo>
                    <a:pt x="299821" y="1047356"/>
                  </a:lnTo>
                  <a:lnTo>
                    <a:pt x="279247" y="1175042"/>
                  </a:lnTo>
                  <a:lnTo>
                    <a:pt x="586613" y="1049642"/>
                  </a:lnTo>
                  <a:lnTo>
                    <a:pt x="592480" y="1047356"/>
                  </a:lnTo>
                  <a:lnTo>
                    <a:pt x="598830" y="1047356"/>
                  </a:lnTo>
                  <a:lnTo>
                    <a:pt x="604278" y="1050124"/>
                  </a:lnTo>
                  <a:lnTo>
                    <a:pt x="1010462" y="1242060"/>
                  </a:lnTo>
                  <a:lnTo>
                    <a:pt x="1015466" y="1242060"/>
                  </a:lnTo>
                  <a:lnTo>
                    <a:pt x="1016381" y="1240243"/>
                  </a:lnTo>
                  <a:lnTo>
                    <a:pt x="1016381" y="1239342"/>
                  </a:lnTo>
                  <a:lnTo>
                    <a:pt x="1016812" y="1238872"/>
                  </a:lnTo>
                  <a:lnTo>
                    <a:pt x="1016381" y="1237957"/>
                  </a:lnTo>
                  <a:lnTo>
                    <a:pt x="971943" y="813917"/>
                  </a:lnTo>
                  <a:lnTo>
                    <a:pt x="971473" y="808431"/>
                  </a:lnTo>
                  <a:lnTo>
                    <a:pt x="973289" y="802525"/>
                  </a:lnTo>
                  <a:lnTo>
                    <a:pt x="977392" y="798855"/>
                  </a:lnTo>
                  <a:lnTo>
                    <a:pt x="1294726" y="497916"/>
                  </a:lnTo>
                  <a:lnTo>
                    <a:pt x="1296530" y="493826"/>
                  </a:lnTo>
                  <a:close/>
                </a:path>
              </a:pathLst>
            </a:custGeom>
            <a:solidFill>
              <a:srgbClr val="FFF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601242" y="846925"/>
              <a:ext cx="46990" cy="30480"/>
            </a:xfrm>
            <a:custGeom>
              <a:avLst/>
              <a:gdLst/>
              <a:ahLst/>
              <a:cxnLst/>
              <a:rect l="l" t="t" r="r" b="b"/>
              <a:pathLst>
                <a:path w="46990" h="30480">
                  <a:moveTo>
                    <a:pt x="1707" y="29940"/>
                  </a:moveTo>
                  <a:lnTo>
                    <a:pt x="1707" y="29506"/>
                  </a:lnTo>
                  <a:lnTo>
                    <a:pt x="46606" y="22647"/>
                  </a:lnTo>
                  <a:lnTo>
                    <a:pt x="38880" y="6682"/>
                  </a:lnTo>
                  <a:lnTo>
                    <a:pt x="37540" y="3489"/>
                  </a:lnTo>
                  <a:lnTo>
                    <a:pt x="34820" y="1242"/>
                  </a:lnTo>
                  <a:lnTo>
                    <a:pt x="31193" y="769"/>
                  </a:lnTo>
                  <a:lnTo>
                    <a:pt x="14783" y="0"/>
                  </a:lnTo>
                  <a:lnTo>
                    <a:pt x="4372" y="4578"/>
                  </a:lnTo>
                  <a:lnTo>
                    <a:pt x="0" y="14544"/>
                  </a:lnTo>
                  <a:lnTo>
                    <a:pt x="1707" y="29940"/>
                  </a:lnTo>
                  <a:close/>
                </a:path>
              </a:pathLst>
            </a:custGeom>
            <a:solidFill>
              <a:srgbClr val="654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263004" y="939820"/>
              <a:ext cx="475615" cy="829310"/>
            </a:xfrm>
            <a:custGeom>
              <a:avLst/>
              <a:gdLst/>
              <a:ahLst/>
              <a:cxnLst/>
              <a:rect l="l" t="t" r="r" b="b"/>
              <a:pathLst>
                <a:path w="475615" h="829310">
                  <a:moveTo>
                    <a:pt x="162283" y="829062"/>
                  </a:moveTo>
                  <a:lnTo>
                    <a:pt x="174267" y="829062"/>
                  </a:lnTo>
                  <a:lnTo>
                    <a:pt x="174986" y="825306"/>
                  </a:lnTo>
                  <a:lnTo>
                    <a:pt x="139193" y="482427"/>
                  </a:lnTo>
                  <a:lnTo>
                    <a:pt x="126500" y="365230"/>
                  </a:lnTo>
                  <a:lnTo>
                    <a:pt x="127406" y="361564"/>
                  </a:lnTo>
                  <a:lnTo>
                    <a:pt x="473754" y="33270"/>
                  </a:lnTo>
                  <a:lnTo>
                    <a:pt x="475095" y="29604"/>
                  </a:lnTo>
                  <a:lnTo>
                    <a:pt x="472847" y="27357"/>
                  </a:lnTo>
                  <a:lnTo>
                    <a:pt x="343627" y="0"/>
                  </a:lnTo>
                  <a:lnTo>
                    <a:pt x="1379" y="319620"/>
                  </a:lnTo>
                  <a:lnTo>
                    <a:pt x="0" y="322814"/>
                  </a:lnTo>
                  <a:lnTo>
                    <a:pt x="52586" y="776976"/>
                  </a:lnTo>
                  <a:lnTo>
                    <a:pt x="162283" y="829062"/>
                  </a:lnTo>
                  <a:close/>
                </a:path>
              </a:pathLst>
            </a:custGeom>
            <a:solidFill>
              <a:srgbClr val="FFF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402198" y="1422681"/>
              <a:ext cx="123825" cy="60325"/>
            </a:xfrm>
            <a:custGeom>
              <a:avLst/>
              <a:gdLst/>
              <a:ahLst/>
              <a:cxnLst/>
              <a:rect l="l" t="t" r="r" b="b"/>
              <a:pathLst>
                <a:path w="123825" h="60325">
                  <a:moveTo>
                    <a:pt x="104700" y="60194"/>
                  </a:moveTo>
                  <a:lnTo>
                    <a:pt x="111520" y="57474"/>
                  </a:lnTo>
                  <a:lnTo>
                    <a:pt x="115580" y="49235"/>
                  </a:lnTo>
                  <a:lnTo>
                    <a:pt x="123307" y="34650"/>
                  </a:lnTo>
                  <a:lnTo>
                    <a:pt x="121494" y="30116"/>
                  </a:lnTo>
                  <a:lnTo>
                    <a:pt x="0" y="0"/>
                  </a:lnTo>
                  <a:lnTo>
                    <a:pt x="3626" y="33744"/>
                  </a:lnTo>
                  <a:lnTo>
                    <a:pt x="104700" y="60194"/>
                  </a:lnTo>
                  <a:close/>
                </a:path>
              </a:pathLst>
            </a:custGeom>
            <a:solidFill>
              <a:srgbClr val="654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17817453" y="1509761"/>
            <a:ext cx="471170" cy="80010"/>
          </a:xfrm>
          <a:custGeom>
            <a:avLst/>
            <a:gdLst/>
            <a:ahLst/>
            <a:cxnLst/>
            <a:rect l="l" t="t" r="r" b="b"/>
            <a:pathLst>
              <a:path w="471169" h="80009">
                <a:moveTo>
                  <a:pt x="470546" y="79870"/>
                </a:moveTo>
                <a:lnTo>
                  <a:pt x="470546" y="46979"/>
                </a:lnTo>
                <a:lnTo>
                  <a:pt x="357517" y="38698"/>
                </a:lnTo>
                <a:lnTo>
                  <a:pt x="209855" y="24795"/>
                </a:lnTo>
                <a:lnTo>
                  <a:pt x="62587" y="7477"/>
                </a:lnTo>
                <a:lnTo>
                  <a:pt x="5873" y="0"/>
                </a:lnTo>
                <a:lnTo>
                  <a:pt x="1340" y="3192"/>
                </a:lnTo>
                <a:lnTo>
                  <a:pt x="906" y="21444"/>
                </a:lnTo>
                <a:lnTo>
                  <a:pt x="0" y="28303"/>
                </a:lnTo>
                <a:lnTo>
                  <a:pt x="3153" y="31930"/>
                </a:lnTo>
                <a:lnTo>
                  <a:pt x="108003" y="45858"/>
                </a:lnTo>
                <a:lnTo>
                  <a:pt x="206246" y="57166"/>
                </a:lnTo>
                <a:lnTo>
                  <a:pt x="353984" y="71167"/>
                </a:lnTo>
                <a:lnTo>
                  <a:pt x="470546" y="7987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527222" y="1519340"/>
            <a:ext cx="441959" cy="229235"/>
          </a:xfrm>
          <a:custGeom>
            <a:avLst/>
            <a:gdLst/>
            <a:ahLst/>
            <a:cxnLst/>
            <a:rect l="l" t="t" r="r" b="b"/>
            <a:pathLst>
              <a:path w="441959" h="229235">
                <a:moveTo>
                  <a:pt x="1814" y="228914"/>
                </a:moveTo>
                <a:lnTo>
                  <a:pt x="441588" y="49709"/>
                </a:lnTo>
                <a:lnTo>
                  <a:pt x="337754" y="0"/>
                </a:lnTo>
                <a:lnTo>
                  <a:pt x="335034" y="0"/>
                </a:lnTo>
                <a:lnTo>
                  <a:pt x="16359" y="130876"/>
                </a:lnTo>
                <a:lnTo>
                  <a:pt x="16359" y="130442"/>
                </a:lnTo>
                <a:lnTo>
                  <a:pt x="0" y="227534"/>
                </a:lnTo>
                <a:lnTo>
                  <a:pt x="1814" y="228914"/>
                </a:lnTo>
                <a:close/>
              </a:path>
            </a:pathLst>
          </a:custGeom>
          <a:solidFill>
            <a:srgbClr val="FFF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09763"/>
            <a:ext cx="3301345" cy="2098444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1773418" y="0"/>
            <a:ext cx="45085" cy="76835"/>
          </a:xfrm>
          <a:custGeom>
            <a:avLst/>
            <a:gdLst/>
            <a:ahLst/>
            <a:cxnLst/>
            <a:rect l="l" t="t" r="r" b="b"/>
            <a:pathLst>
              <a:path w="45085" h="76835">
                <a:moveTo>
                  <a:pt x="39499" y="76630"/>
                </a:moveTo>
                <a:lnTo>
                  <a:pt x="3350" y="75645"/>
                </a:lnTo>
                <a:lnTo>
                  <a:pt x="0" y="72058"/>
                </a:lnTo>
                <a:lnTo>
                  <a:pt x="1956" y="0"/>
                </a:lnTo>
                <a:lnTo>
                  <a:pt x="45036" y="0"/>
                </a:lnTo>
                <a:lnTo>
                  <a:pt x="43047" y="73240"/>
                </a:lnTo>
                <a:lnTo>
                  <a:pt x="39499" y="7663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71952" y="7430577"/>
            <a:ext cx="3216047" cy="2856421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0" y="3078382"/>
            <a:ext cx="5758815" cy="7209155"/>
            <a:chOff x="0" y="3078382"/>
            <a:chExt cx="5758815" cy="7209155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7513607"/>
              <a:ext cx="3299053" cy="277339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86620" y="3078382"/>
              <a:ext cx="2571749" cy="5724524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89809" y="3130004"/>
            <a:ext cx="2524124" cy="561974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754588" y="3242020"/>
            <a:ext cx="2505074" cy="557212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674188" y="3130004"/>
            <a:ext cx="2552699" cy="5676899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5970035" y="941804"/>
            <a:ext cx="6390005" cy="2145030"/>
          </a:xfrm>
          <a:prstGeom prst="rect">
            <a:avLst/>
          </a:prstGeom>
        </p:spPr>
        <p:txBody>
          <a:bodyPr vert="horz" wrap="square" lIns="0" tIns="233045" rIns="0" bIns="0" rtlCol="0">
            <a:spAutoFit/>
          </a:bodyPr>
          <a:lstStyle/>
          <a:p>
            <a:pPr marL="12700" marR="5080" indent="811530">
              <a:lnSpc>
                <a:spcPts val="7450"/>
              </a:lnSpc>
              <a:spcBef>
                <a:spcPts val="1835"/>
              </a:spcBef>
              <a:tabLst>
                <a:tab pos="4909820" algn="l"/>
                <a:tab pos="5855335" algn="l"/>
              </a:tabLst>
            </a:pPr>
            <a:r>
              <a:rPr sz="7700" spc="-4260" dirty="0">
                <a:latin typeface="Tahoma"/>
                <a:cs typeface="Tahoma"/>
              </a:rPr>
              <a:t>R</a:t>
            </a:r>
            <a:r>
              <a:rPr sz="9450" spc="262" baseline="-3086" dirty="0">
                <a:solidFill>
                  <a:srgbClr val="A6D4F6"/>
                </a:solidFill>
              </a:rPr>
              <a:t>R</a:t>
            </a:r>
            <a:r>
              <a:rPr sz="7700" spc="-3815" dirty="0">
                <a:latin typeface="Tahoma"/>
                <a:cs typeface="Tahoma"/>
              </a:rPr>
              <a:t>E</a:t>
            </a:r>
            <a:r>
              <a:rPr sz="9450" spc="262" baseline="-3086" dirty="0">
                <a:solidFill>
                  <a:srgbClr val="A6D4F6"/>
                </a:solidFill>
              </a:rPr>
              <a:t>E</a:t>
            </a:r>
            <a:r>
              <a:rPr sz="7700" spc="-3804" dirty="0">
                <a:latin typeface="Tahoma"/>
                <a:cs typeface="Tahoma"/>
              </a:rPr>
              <a:t>S</a:t>
            </a:r>
            <a:r>
              <a:rPr sz="9450" spc="262" baseline="-3086" dirty="0">
                <a:solidFill>
                  <a:srgbClr val="A6D4F6"/>
                </a:solidFill>
              </a:rPr>
              <a:t>S</a:t>
            </a:r>
            <a:r>
              <a:rPr sz="7700" spc="-4555" dirty="0">
                <a:latin typeface="Tahoma"/>
                <a:cs typeface="Tahoma"/>
              </a:rPr>
              <a:t>U</a:t>
            </a:r>
            <a:r>
              <a:rPr sz="9450" spc="262" baseline="-3086" dirty="0">
                <a:solidFill>
                  <a:srgbClr val="A6D4F6"/>
                </a:solidFill>
              </a:rPr>
              <a:t>U</a:t>
            </a:r>
            <a:r>
              <a:rPr sz="7700" spc="-3335" dirty="0">
                <a:latin typeface="Tahoma"/>
                <a:cs typeface="Tahoma"/>
              </a:rPr>
              <a:t>L</a:t>
            </a:r>
            <a:r>
              <a:rPr sz="9450" spc="262" baseline="-3086" dirty="0">
                <a:solidFill>
                  <a:srgbClr val="A6D4F6"/>
                </a:solidFill>
              </a:rPr>
              <a:t>L</a:t>
            </a:r>
            <a:r>
              <a:rPr sz="7700" spc="-4020" dirty="0">
                <a:latin typeface="Tahoma"/>
                <a:cs typeface="Tahoma"/>
              </a:rPr>
              <a:t>T</a:t>
            </a:r>
            <a:r>
              <a:rPr sz="9450" spc="262" baseline="-3086" dirty="0">
                <a:solidFill>
                  <a:srgbClr val="A6D4F6"/>
                </a:solidFill>
              </a:rPr>
              <a:t>T</a:t>
            </a:r>
            <a:r>
              <a:rPr sz="7700" spc="-3804" dirty="0">
                <a:latin typeface="Tahoma"/>
                <a:cs typeface="Tahoma"/>
              </a:rPr>
              <a:t>S</a:t>
            </a:r>
            <a:r>
              <a:rPr sz="9450" spc="232" baseline="-3086" dirty="0">
                <a:solidFill>
                  <a:srgbClr val="A6D4F6"/>
                </a:solidFill>
              </a:rPr>
              <a:t>S</a:t>
            </a:r>
            <a:r>
              <a:rPr sz="9450" baseline="-3086" dirty="0">
                <a:solidFill>
                  <a:srgbClr val="A6D4F6"/>
                </a:solidFill>
              </a:rPr>
              <a:t>	</a:t>
            </a:r>
            <a:r>
              <a:rPr sz="7700" spc="-4750" dirty="0">
                <a:latin typeface="Tahoma"/>
                <a:cs typeface="Tahoma"/>
              </a:rPr>
              <a:t>&amp;</a:t>
            </a:r>
            <a:r>
              <a:rPr sz="9450" spc="217" baseline="-3086" dirty="0">
                <a:solidFill>
                  <a:srgbClr val="A6D4F6"/>
                </a:solidFill>
              </a:rPr>
              <a:t>&amp;</a:t>
            </a:r>
            <a:r>
              <a:rPr sz="9450" spc="2362" baseline="-3086" dirty="0">
                <a:solidFill>
                  <a:srgbClr val="A6D4F6"/>
                </a:solidFill>
              </a:rPr>
              <a:t> </a:t>
            </a:r>
            <a:r>
              <a:rPr sz="7700" spc="-3840" dirty="0">
                <a:latin typeface="Tahoma"/>
                <a:cs typeface="Tahoma"/>
              </a:rPr>
              <a:t>S</a:t>
            </a:r>
            <a:r>
              <a:rPr sz="9450" spc="209" baseline="-3086" dirty="0">
                <a:solidFill>
                  <a:srgbClr val="A6D4F6"/>
                </a:solidFill>
              </a:rPr>
              <a:t>S</a:t>
            </a:r>
            <a:r>
              <a:rPr sz="7700" spc="-4130" dirty="0">
                <a:latin typeface="Tahoma"/>
                <a:cs typeface="Tahoma"/>
              </a:rPr>
              <a:t>C</a:t>
            </a:r>
            <a:r>
              <a:rPr sz="9450" spc="209" baseline="-3086" dirty="0">
                <a:solidFill>
                  <a:srgbClr val="A6D4F6"/>
                </a:solidFill>
              </a:rPr>
              <a:t>C</a:t>
            </a:r>
            <a:r>
              <a:rPr sz="7700" spc="-4295" dirty="0">
                <a:latin typeface="Tahoma"/>
                <a:cs typeface="Tahoma"/>
              </a:rPr>
              <a:t>R</a:t>
            </a:r>
            <a:r>
              <a:rPr sz="9450" spc="209" baseline="-3086" dirty="0">
                <a:solidFill>
                  <a:srgbClr val="A6D4F6"/>
                </a:solidFill>
              </a:rPr>
              <a:t>R</a:t>
            </a:r>
            <a:r>
              <a:rPr sz="7700" spc="-3850" dirty="0">
                <a:latin typeface="Tahoma"/>
                <a:cs typeface="Tahoma"/>
              </a:rPr>
              <a:t>E</a:t>
            </a:r>
            <a:r>
              <a:rPr sz="9450" spc="209" baseline="-3086" dirty="0">
                <a:solidFill>
                  <a:srgbClr val="A6D4F6"/>
                </a:solidFill>
              </a:rPr>
              <a:t>E</a:t>
            </a:r>
            <a:r>
              <a:rPr sz="7700" spc="-3850" dirty="0">
                <a:latin typeface="Tahoma"/>
                <a:cs typeface="Tahoma"/>
              </a:rPr>
              <a:t>E</a:t>
            </a:r>
            <a:r>
              <a:rPr sz="9450" spc="209" baseline="-3086" dirty="0">
                <a:solidFill>
                  <a:srgbClr val="A6D4F6"/>
                </a:solidFill>
              </a:rPr>
              <a:t>E</a:t>
            </a:r>
            <a:r>
              <a:rPr sz="7700" spc="-4695" dirty="0">
                <a:latin typeface="Tahoma"/>
                <a:cs typeface="Tahoma"/>
              </a:rPr>
              <a:t>N</a:t>
            </a:r>
            <a:r>
              <a:rPr sz="9450" spc="209" baseline="-3086" dirty="0">
                <a:solidFill>
                  <a:srgbClr val="A6D4F6"/>
                </a:solidFill>
              </a:rPr>
              <a:t>N</a:t>
            </a:r>
            <a:r>
              <a:rPr sz="7700" spc="-3840" dirty="0">
                <a:latin typeface="Tahoma"/>
                <a:cs typeface="Tahoma"/>
              </a:rPr>
              <a:t>S</a:t>
            </a:r>
            <a:r>
              <a:rPr sz="9450" spc="209" baseline="-3086" dirty="0">
                <a:solidFill>
                  <a:srgbClr val="A6D4F6"/>
                </a:solidFill>
              </a:rPr>
              <a:t>S</a:t>
            </a:r>
            <a:r>
              <a:rPr sz="7700" spc="-4695" dirty="0">
                <a:latin typeface="Tahoma"/>
                <a:cs typeface="Tahoma"/>
              </a:rPr>
              <a:t>H</a:t>
            </a:r>
            <a:r>
              <a:rPr sz="9450" spc="209" baseline="-3086" dirty="0">
                <a:solidFill>
                  <a:srgbClr val="A6D4F6"/>
                </a:solidFill>
              </a:rPr>
              <a:t>H</a:t>
            </a:r>
            <a:r>
              <a:rPr sz="7700" spc="-4880" dirty="0">
                <a:latin typeface="Tahoma"/>
                <a:cs typeface="Tahoma"/>
              </a:rPr>
              <a:t>O</a:t>
            </a:r>
            <a:r>
              <a:rPr sz="9450" spc="209" baseline="-3086" dirty="0">
                <a:solidFill>
                  <a:srgbClr val="A6D4F6"/>
                </a:solidFill>
              </a:rPr>
              <a:t>O</a:t>
            </a:r>
            <a:r>
              <a:rPr sz="7700" spc="-4054" dirty="0">
                <a:latin typeface="Tahoma"/>
                <a:cs typeface="Tahoma"/>
              </a:rPr>
              <a:t>T</a:t>
            </a:r>
            <a:r>
              <a:rPr sz="9450" spc="179" baseline="-3086" dirty="0">
                <a:solidFill>
                  <a:srgbClr val="A6D4F6"/>
                </a:solidFill>
              </a:rPr>
              <a:t>T</a:t>
            </a:r>
            <a:r>
              <a:rPr sz="9450" baseline="-3086" dirty="0">
                <a:solidFill>
                  <a:srgbClr val="A6D4F6"/>
                </a:solidFill>
              </a:rPr>
              <a:t>	</a:t>
            </a:r>
            <a:r>
              <a:rPr sz="7700" spc="-3645" dirty="0">
                <a:latin typeface="Tahoma"/>
                <a:cs typeface="Tahoma"/>
              </a:rPr>
              <a:t>S</a:t>
            </a:r>
            <a:r>
              <a:rPr sz="9450" spc="472" baseline="-3086" dirty="0">
                <a:solidFill>
                  <a:srgbClr val="A6D4F6"/>
                </a:solidFill>
              </a:rPr>
              <a:t>S</a:t>
            </a:r>
            <a:endParaRPr sz="9450" baseline="-3086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0600" y="507062"/>
            <a:ext cx="16647794" cy="8789670"/>
            <a:chOff x="990600" y="507062"/>
            <a:chExt cx="16647794" cy="8789670"/>
          </a:xfrm>
        </p:grpSpPr>
        <p:sp>
          <p:nvSpPr>
            <p:cNvPr id="3" name="object 3"/>
            <p:cNvSpPr/>
            <p:nvPr/>
          </p:nvSpPr>
          <p:spPr>
            <a:xfrm>
              <a:off x="1028699" y="813226"/>
              <a:ext cx="16054069" cy="8445500"/>
            </a:xfrm>
            <a:custGeom>
              <a:avLst/>
              <a:gdLst/>
              <a:ahLst/>
              <a:cxnLst/>
              <a:rect l="l" t="t" r="r" b="b"/>
              <a:pathLst>
                <a:path w="16054069" h="8445500">
                  <a:moveTo>
                    <a:pt x="16053578" y="8445073"/>
                  </a:moveTo>
                  <a:lnTo>
                    <a:pt x="0" y="8445073"/>
                  </a:lnTo>
                  <a:lnTo>
                    <a:pt x="0" y="0"/>
                  </a:lnTo>
                  <a:lnTo>
                    <a:pt x="16053578" y="0"/>
                  </a:lnTo>
                  <a:lnTo>
                    <a:pt x="16053578" y="84450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29063" y="813231"/>
              <a:ext cx="13649325" cy="4978400"/>
            </a:xfrm>
            <a:custGeom>
              <a:avLst/>
              <a:gdLst/>
              <a:ahLst/>
              <a:cxnLst/>
              <a:rect l="l" t="t" r="r" b="b"/>
              <a:pathLst>
                <a:path w="13649325" h="4978400">
                  <a:moveTo>
                    <a:pt x="2286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28600" y="38100"/>
                  </a:lnTo>
                  <a:lnTo>
                    <a:pt x="228600" y="0"/>
                  </a:lnTo>
                  <a:close/>
                </a:path>
                <a:path w="13649325" h="4978400">
                  <a:moveTo>
                    <a:pt x="495300" y="0"/>
                  </a:moveTo>
                  <a:lnTo>
                    <a:pt x="266700" y="0"/>
                  </a:lnTo>
                  <a:lnTo>
                    <a:pt x="266700" y="38100"/>
                  </a:lnTo>
                  <a:lnTo>
                    <a:pt x="495300" y="38100"/>
                  </a:lnTo>
                  <a:lnTo>
                    <a:pt x="495300" y="0"/>
                  </a:lnTo>
                  <a:close/>
                </a:path>
                <a:path w="13649325" h="4978400">
                  <a:moveTo>
                    <a:pt x="762000" y="0"/>
                  </a:moveTo>
                  <a:lnTo>
                    <a:pt x="533400" y="0"/>
                  </a:lnTo>
                  <a:lnTo>
                    <a:pt x="533400" y="38100"/>
                  </a:lnTo>
                  <a:lnTo>
                    <a:pt x="762000" y="38100"/>
                  </a:lnTo>
                  <a:lnTo>
                    <a:pt x="762000" y="0"/>
                  </a:lnTo>
                  <a:close/>
                </a:path>
                <a:path w="13649325" h="4978400">
                  <a:moveTo>
                    <a:pt x="1028700" y="0"/>
                  </a:moveTo>
                  <a:lnTo>
                    <a:pt x="800100" y="0"/>
                  </a:lnTo>
                  <a:lnTo>
                    <a:pt x="800100" y="38100"/>
                  </a:lnTo>
                  <a:lnTo>
                    <a:pt x="1028700" y="38100"/>
                  </a:lnTo>
                  <a:lnTo>
                    <a:pt x="1028700" y="0"/>
                  </a:lnTo>
                  <a:close/>
                </a:path>
                <a:path w="13649325" h="4978400">
                  <a:moveTo>
                    <a:pt x="1295400" y="0"/>
                  </a:moveTo>
                  <a:lnTo>
                    <a:pt x="1066800" y="0"/>
                  </a:lnTo>
                  <a:lnTo>
                    <a:pt x="1066800" y="38100"/>
                  </a:lnTo>
                  <a:lnTo>
                    <a:pt x="1295400" y="38100"/>
                  </a:lnTo>
                  <a:lnTo>
                    <a:pt x="1295400" y="0"/>
                  </a:lnTo>
                  <a:close/>
                </a:path>
                <a:path w="13649325" h="4978400">
                  <a:moveTo>
                    <a:pt x="1562100" y="0"/>
                  </a:moveTo>
                  <a:lnTo>
                    <a:pt x="1333500" y="0"/>
                  </a:lnTo>
                  <a:lnTo>
                    <a:pt x="1333500" y="38100"/>
                  </a:lnTo>
                  <a:lnTo>
                    <a:pt x="1562100" y="38100"/>
                  </a:lnTo>
                  <a:lnTo>
                    <a:pt x="1562100" y="0"/>
                  </a:lnTo>
                  <a:close/>
                </a:path>
                <a:path w="13649325" h="4978400">
                  <a:moveTo>
                    <a:pt x="1828800" y="0"/>
                  </a:moveTo>
                  <a:lnTo>
                    <a:pt x="1600200" y="0"/>
                  </a:lnTo>
                  <a:lnTo>
                    <a:pt x="1600200" y="38100"/>
                  </a:lnTo>
                  <a:lnTo>
                    <a:pt x="1828800" y="38100"/>
                  </a:lnTo>
                  <a:lnTo>
                    <a:pt x="1828800" y="0"/>
                  </a:lnTo>
                  <a:close/>
                </a:path>
                <a:path w="13649325" h="4978400">
                  <a:moveTo>
                    <a:pt x="2095500" y="0"/>
                  </a:moveTo>
                  <a:lnTo>
                    <a:pt x="1866900" y="0"/>
                  </a:lnTo>
                  <a:lnTo>
                    <a:pt x="1866900" y="38100"/>
                  </a:lnTo>
                  <a:lnTo>
                    <a:pt x="2095500" y="38100"/>
                  </a:lnTo>
                  <a:lnTo>
                    <a:pt x="2095500" y="0"/>
                  </a:lnTo>
                  <a:close/>
                </a:path>
                <a:path w="13649325" h="4978400">
                  <a:moveTo>
                    <a:pt x="2362200" y="0"/>
                  </a:moveTo>
                  <a:lnTo>
                    <a:pt x="2133600" y="0"/>
                  </a:lnTo>
                  <a:lnTo>
                    <a:pt x="2133600" y="38100"/>
                  </a:lnTo>
                  <a:lnTo>
                    <a:pt x="2362200" y="38100"/>
                  </a:lnTo>
                  <a:lnTo>
                    <a:pt x="2362200" y="0"/>
                  </a:lnTo>
                  <a:close/>
                </a:path>
                <a:path w="13649325" h="4978400">
                  <a:moveTo>
                    <a:pt x="2628900" y="0"/>
                  </a:moveTo>
                  <a:lnTo>
                    <a:pt x="2400300" y="0"/>
                  </a:lnTo>
                  <a:lnTo>
                    <a:pt x="2400300" y="38100"/>
                  </a:lnTo>
                  <a:lnTo>
                    <a:pt x="2628900" y="38100"/>
                  </a:lnTo>
                  <a:lnTo>
                    <a:pt x="2628900" y="0"/>
                  </a:lnTo>
                  <a:close/>
                </a:path>
                <a:path w="13649325" h="4978400">
                  <a:moveTo>
                    <a:pt x="2895600" y="0"/>
                  </a:moveTo>
                  <a:lnTo>
                    <a:pt x="2667000" y="0"/>
                  </a:lnTo>
                  <a:lnTo>
                    <a:pt x="2667000" y="38100"/>
                  </a:lnTo>
                  <a:lnTo>
                    <a:pt x="2895600" y="38100"/>
                  </a:lnTo>
                  <a:lnTo>
                    <a:pt x="2895600" y="0"/>
                  </a:lnTo>
                  <a:close/>
                </a:path>
                <a:path w="13649325" h="4978400">
                  <a:moveTo>
                    <a:pt x="3162300" y="0"/>
                  </a:moveTo>
                  <a:lnTo>
                    <a:pt x="2933700" y="0"/>
                  </a:lnTo>
                  <a:lnTo>
                    <a:pt x="2933700" y="38100"/>
                  </a:lnTo>
                  <a:lnTo>
                    <a:pt x="3162300" y="38100"/>
                  </a:lnTo>
                  <a:lnTo>
                    <a:pt x="3162300" y="0"/>
                  </a:lnTo>
                  <a:close/>
                </a:path>
                <a:path w="13649325" h="4978400">
                  <a:moveTo>
                    <a:pt x="3429000" y="0"/>
                  </a:moveTo>
                  <a:lnTo>
                    <a:pt x="3200400" y="0"/>
                  </a:lnTo>
                  <a:lnTo>
                    <a:pt x="3200400" y="38100"/>
                  </a:lnTo>
                  <a:lnTo>
                    <a:pt x="3429000" y="38100"/>
                  </a:lnTo>
                  <a:lnTo>
                    <a:pt x="3429000" y="0"/>
                  </a:lnTo>
                  <a:close/>
                </a:path>
                <a:path w="13649325" h="4978400">
                  <a:moveTo>
                    <a:pt x="3695700" y="0"/>
                  </a:moveTo>
                  <a:lnTo>
                    <a:pt x="3467100" y="0"/>
                  </a:lnTo>
                  <a:lnTo>
                    <a:pt x="3467100" y="38100"/>
                  </a:lnTo>
                  <a:lnTo>
                    <a:pt x="3695700" y="38100"/>
                  </a:lnTo>
                  <a:lnTo>
                    <a:pt x="3695700" y="0"/>
                  </a:lnTo>
                  <a:close/>
                </a:path>
                <a:path w="13649325" h="4978400">
                  <a:moveTo>
                    <a:pt x="3962400" y="0"/>
                  </a:moveTo>
                  <a:lnTo>
                    <a:pt x="3733800" y="0"/>
                  </a:lnTo>
                  <a:lnTo>
                    <a:pt x="3733800" y="38100"/>
                  </a:lnTo>
                  <a:lnTo>
                    <a:pt x="3962400" y="38100"/>
                  </a:lnTo>
                  <a:lnTo>
                    <a:pt x="3962400" y="0"/>
                  </a:lnTo>
                  <a:close/>
                </a:path>
                <a:path w="13649325" h="4978400">
                  <a:moveTo>
                    <a:pt x="4229100" y="0"/>
                  </a:moveTo>
                  <a:lnTo>
                    <a:pt x="4000500" y="0"/>
                  </a:lnTo>
                  <a:lnTo>
                    <a:pt x="4000500" y="38100"/>
                  </a:lnTo>
                  <a:lnTo>
                    <a:pt x="4229100" y="38100"/>
                  </a:lnTo>
                  <a:lnTo>
                    <a:pt x="4229100" y="0"/>
                  </a:lnTo>
                  <a:close/>
                </a:path>
                <a:path w="13649325" h="4978400">
                  <a:moveTo>
                    <a:pt x="4495800" y="0"/>
                  </a:moveTo>
                  <a:lnTo>
                    <a:pt x="4267200" y="0"/>
                  </a:lnTo>
                  <a:lnTo>
                    <a:pt x="4267200" y="38100"/>
                  </a:lnTo>
                  <a:lnTo>
                    <a:pt x="4495800" y="38100"/>
                  </a:lnTo>
                  <a:lnTo>
                    <a:pt x="4495800" y="0"/>
                  </a:lnTo>
                  <a:close/>
                </a:path>
                <a:path w="13649325" h="4978400">
                  <a:moveTo>
                    <a:pt x="4762500" y="0"/>
                  </a:moveTo>
                  <a:lnTo>
                    <a:pt x="4533900" y="0"/>
                  </a:lnTo>
                  <a:lnTo>
                    <a:pt x="4533900" y="38100"/>
                  </a:lnTo>
                  <a:lnTo>
                    <a:pt x="4762500" y="38100"/>
                  </a:lnTo>
                  <a:lnTo>
                    <a:pt x="4762500" y="0"/>
                  </a:lnTo>
                  <a:close/>
                </a:path>
                <a:path w="13649325" h="4978400">
                  <a:moveTo>
                    <a:pt x="5029200" y="0"/>
                  </a:moveTo>
                  <a:lnTo>
                    <a:pt x="4800600" y="0"/>
                  </a:lnTo>
                  <a:lnTo>
                    <a:pt x="4800600" y="38100"/>
                  </a:lnTo>
                  <a:lnTo>
                    <a:pt x="5029200" y="38100"/>
                  </a:lnTo>
                  <a:lnTo>
                    <a:pt x="5029200" y="0"/>
                  </a:lnTo>
                  <a:close/>
                </a:path>
                <a:path w="13649325" h="4978400">
                  <a:moveTo>
                    <a:pt x="5295900" y="0"/>
                  </a:moveTo>
                  <a:lnTo>
                    <a:pt x="5067300" y="0"/>
                  </a:lnTo>
                  <a:lnTo>
                    <a:pt x="5067300" y="38100"/>
                  </a:lnTo>
                  <a:lnTo>
                    <a:pt x="5295900" y="38100"/>
                  </a:lnTo>
                  <a:lnTo>
                    <a:pt x="5295900" y="0"/>
                  </a:lnTo>
                  <a:close/>
                </a:path>
                <a:path w="13649325" h="4978400">
                  <a:moveTo>
                    <a:pt x="5562600" y="0"/>
                  </a:moveTo>
                  <a:lnTo>
                    <a:pt x="5334000" y="0"/>
                  </a:lnTo>
                  <a:lnTo>
                    <a:pt x="5334000" y="38100"/>
                  </a:lnTo>
                  <a:lnTo>
                    <a:pt x="5562600" y="38100"/>
                  </a:lnTo>
                  <a:lnTo>
                    <a:pt x="5562600" y="0"/>
                  </a:lnTo>
                  <a:close/>
                </a:path>
                <a:path w="13649325" h="4978400">
                  <a:moveTo>
                    <a:pt x="5829300" y="0"/>
                  </a:moveTo>
                  <a:lnTo>
                    <a:pt x="5600700" y="0"/>
                  </a:lnTo>
                  <a:lnTo>
                    <a:pt x="5600700" y="38100"/>
                  </a:lnTo>
                  <a:lnTo>
                    <a:pt x="5829300" y="38100"/>
                  </a:lnTo>
                  <a:lnTo>
                    <a:pt x="5829300" y="0"/>
                  </a:lnTo>
                  <a:close/>
                </a:path>
                <a:path w="13649325" h="4978400">
                  <a:moveTo>
                    <a:pt x="6096000" y="0"/>
                  </a:moveTo>
                  <a:lnTo>
                    <a:pt x="5867400" y="0"/>
                  </a:lnTo>
                  <a:lnTo>
                    <a:pt x="5867400" y="38100"/>
                  </a:lnTo>
                  <a:lnTo>
                    <a:pt x="6096000" y="38100"/>
                  </a:lnTo>
                  <a:lnTo>
                    <a:pt x="6096000" y="0"/>
                  </a:lnTo>
                  <a:close/>
                </a:path>
                <a:path w="13649325" h="4978400">
                  <a:moveTo>
                    <a:pt x="6362700" y="0"/>
                  </a:moveTo>
                  <a:lnTo>
                    <a:pt x="6134100" y="0"/>
                  </a:lnTo>
                  <a:lnTo>
                    <a:pt x="6134100" y="38100"/>
                  </a:lnTo>
                  <a:lnTo>
                    <a:pt x="6362700" y="38100"/>
                  </a:lnTo>
                  <a:lnTo>
                    <a:pt x="6362700" y="0"/>
                  </a:lnTo>
                  <a:close/>
                </a:path>
                <a:path w="13649325" h="4978400">
                  <a:moveTo>
                    <a:pt x="6629400" y="0"/>
                  </a:moveTo>
                  <a:lnTo>
                    <a:pt x="6400800" y="0"/>
                  </a:lnTo>
                  <a:lnTo>
                    <a:pt x="6400800" y="38100"/>
                  </a:lnTo>
                  <a:lnTo>
                    <a:pt x="6629400" y="38100"/>
                  </a:lnTo>
                  <a:lnTo>
                    <a:pt x="6629400" y="0"/>
                  </a:lnTo>
                  <a:close/>
                </a:path>
                <a:path w="13649325" h="4978400">
                  <a:moveTo>
                    <a:pt x="6896100" y="0"/>
                  </a:moveTo>
                  <a:lnTo>
                    <a:pt x="6667500" y="0"/>
                  </a:lnTo>
                  <a:lnTo>
                    <a:pt x="6667500" y="38100"/>
                  </a:lnTo>
                  <a:lnTo>
                    <a:pt x="6896100" y="38100"/>
                  </a:lnTo>
                  <a:lnTo>
                    <a:pt x="6896100" y="0"/>
                  </a:lnTo>
                  <a:close/>
                </a:path>
                <a:path w="13649325" h="4978400">
                  <a:moveTo>
                    <a:pt x="7162800" y="0"/>
                  </a:moveTo>
                  <a:lnTo>
                    <a:pt x="6934200" y="0"/>
                  </a:lnTo>
                  <a:lnTo>
                    <a:pt x="6934200" y="38100"/>
                  </a:lnTo>
                  <a:lnTo>
                    <a:pt x="7162800" y="38100"/>
                  </a:lnTo>
                  <a:lnTo>
                    <a:pt x="7162800" y="0"/>
                  </a:lnTo>
                  <a:close/>
                </a:path>
                <a:path w="13649325" h="4978400">
                  <a:moveTo>
                    <a:pt x="7429500" y="0"/>
                  </a:moveTo>
                  <a:lnTo>
                    <a:pt x="7200900" y="0"/>
                  </a:lnTo>
                  <a:lnTo>
                    <a:pt x="7200900" y="38100"/>
                  </a:lnTo>
                  <a:lnTo>
                    <a:pt x="7429500" y="38100"/>
                  </a:lnTo>
                  <a:lnTo>
                    <a:pt x="7429500" y="0"/>
                  </a:lnTo>
                  <a:close/>
                </a:path>
                <a:path w="13649325" h="4978400">
                  <a:moveTo>
                    <a:pt x="7696200" y="0"/>
                  </a:moveTo>
                  <a:lnTo>
                    <a:pt x="7467600" y="0"/>
                  </a:lnTo>
                  <a:lnTo>
                    <a:pt x="7467600" y="38100"/>
                  </a:lnTo>
                  <a:lnTo>
                    <a:pt x="7696200" y="38100"/>
                  </a:lnTo>
                  <a:lnTo>
                    <a:pt x="7696200" y="0"/>
                  </a:lnTo>
                  <a:close/>
                </a:path>
                <a:path w="13649325" h="4978400">
                  <a:moveTo>
                    <a:pt x="7962900" y="0"/>
                  </a:moveTo>
                  <a:lnTo>
                    <a:pt x="7734300" y="0"/>
                  </a:lnTo>
                  <a:lnTo>
                    <a:pt x="7734300" y="38100"/>
                  </a:lnTo>
                  <a:lnTo>
                    <a:pt x="7962900" y="38100"/>
                  </a:lnTo>
                  <a:lnTo>
                    <a:pt x="7962900" y="0"/>
                  </a:lnTo>
                  <a:close/>
                </a:path>
                <a:path w="13649325" h="4978400">
                  <a:moveTo>
                    <a:pt x="8229600" y="0"/>
                  </a:moveTo>
                  <a:lnTo>
                    <a:pt x="8001000" y="0"/>
                  </a:lnTo>
                  <a:lnTo>
                    <a:pt x="8001000" y="38100"/>
                  </a:lnTo>
                  <a:lnTo>
                    <a:pt x="8229600" y="38100"/>
                  </a:lnTo>
                  <a:lnTo>
                    <a:pt x="8229600" y="0"/>
                  </a:lnTo>
                  <a:close/>
                </a:path>
                <a:path w="13649325" h="4978400">
                  <a:moveTo>
                    <a:pt x="8496300" y="0"/>
                  </a:moveTo>
                  <a:lnTo>
                    <a:pt x="8267700" y="0"/>
                  </a:lnTo>
                  <a:lnTo>
                    <a:pt x="8267700" y="38100"/>
                  </a:lnTo>
                  <a:lnTo>
                    <a:pt x="8496300" y="38100"/>
                  </a:lnTo>
                  <a:lnTo>
                    <a:pt x="8496300" y="0"/>
                  </a:lnTo>
                  <a:close/>
                </a:path>
                <a:path w="13649325" h="4978400">
                  <a:moveTo>
                    <a:pt x="8763000" y="0"/>
                  </a:moveTo>
                  <a:lnTo>
                    <a:pt x="8534400" y="0"/>
                  </a:lnTo>
                  <a:lnTo>
                    <a:pt x="8534400" y="38100"/>
                  </a:lnTo>
                  <a:lnTo>
                    <a:pt x="8763000" y="38100"/>
                  </a:lnTo>
                  <a:lnTo>
                    <a:pt x="8763000" y="0"/>
                  </a:lnTo>
                  <a:close/>
                </a:path>
                <a:path w="13649325" h="4978400">
                  <a:moveTo>
                    <a:pt x="9029700" y="0"/>
                  </a:moveTo>
                  <a:lnTo>
                    <a:pt x="8801100" y="0"/>
                  </a:lnTo>
                  <a:lnTo>
                    <a:pt x="8801100" y="38100"/>
                  </a:lnTo>
                  <a:lnTo>
                    <a:pt x="9029700" y="38100"/>
                  </a:lnTo>
                  <a:lnTo>
                    <a:pt x="9029700" y="0"/>
                  </a:lnTo>
                  <a:close/>
                </a:path>
                <a:path w="13649325" h="4978400">
                  <a:moveTo>
                    <a:pt x="9296400" y="0"/>
                  </a:moveTo>
                  <a:lnTo>
                    <a:pt x="9067800" y="0"/>
                  </a:lnTo>
                  <a:lnTo>
                    <a:pt x="9067800" y="38100"/>
                  </a:lnTo>
                  <a:lnTo>
                    <a:pt x="9296400" y="38100"/>
                  </a:lnTo>
                  <a:lnTo>
                    <a:pt x="9296400" y="0"/>
                  </a:lnTo>
                  <a:close/>
                </a:path>
                <a:path w="13649325" h="4978400">
                  <a:moveTo>
                    <a:pt x="9563100" y="0"/>
                  </a:moveTo>
                  <a:lnTo>
                    <a:pt x="9334500" y="0"/>
                  </a:lnTo>
                  <a:lnTo>
                    <a:pt x="9334500" y="38100"/>
                  </a:lnTo>
                  <a:lnTo>
                    <a:pt x="9563100" y="38100"/>
                  </a:lnTo>
                  <a:lnTo>
                    <a:pt x="9563100" y="0"/>
                  </a:lnTo>
                  <a:close/>
                </a:path>
                <a:path w="13649325" h="4978400">
                  <a:moveTo>
                    <a:pt x="9829800" y="0"/>
                  </a:moveTo>
                  <a:lnTo>
                    <a:pt x="9601200" y="0"/>
                  </a:lnTo>
                  <a:lnTo>
                    <a:pt x="9601200" y="38100"/>
                  </a:lnTo>
                  <a:lnTo>
                    <a:pt x="9829800" y="38100"/>
                  </a:lnTo>
                  <a:lnTo>
                    <a:pt x="9829800" y="0"/>
                  </a:lnTo>
                  <a:close/>
                </a:path>
                <a:path w="13649325" h="4978400">
                  <a:moveTo>
                    <a:pt x="10096500" y="0"/>
                  </a:moveTo>
                  <a:lnTo>
                    <a:pt x="9867900" y="0"/>
                  </a:lnTo>
                  <a:lnTo>
                    <a:pt x="9867900" y="38100"/>
                  </a:lnTo>
                  <a:lnTo>
                    <a:pt x="10096500" y="38100"/>
                  </a:lnTo>
                  <a:lnTo>
                    <a:pt x="10096500" y="0"/>
                  </a:lnTo>
                  <a:close/>
                </a:path>
                <a:path w="13649325" h="4978400">
                  <a:moveTo>
                    <a:pt x="10363200" y="0"/>
                  </a:moveTo>
                  <a:lnTo>
                    <a:pt x="10134600" y="0"/>
                  </a:lnTo>
                  <a:lnTo>
                    <a:pt x="10134600" y="38100"/>
                  </a:lnTo>
                  <a:lnTo>
                    <a:pt x="10363200" y="38100"/>
                  </a:lnTo>
                  <a:lnTo>
                    <a:pt x="10363200" y="0"/>
                  </a:lnTo>
                  <a:close/>
                </a:path>
                <a:path w="13649325" h="4978400">
                  <a:moveTo>
                    <a:pt x="10629900" y="0"/>
                  </a:moveTo>
                  <a:lnTo>
                    <a:pt x="10401300" y="0"/>
                  </a:lnTo>
                  <a:lnTo>
                    <a:pt x="10401300" y="38100"/>
                  </a:lnTo>
                  <a:lnTo>
                    <a:pt x="10629900" y="38100"/>
                  </a:lnTo>
                  <a:lnTo>
                    <a:pt x="10629900" y="0"/>
                  </a:lnTo>
                  <a:close/>
                </a:path>
                <a:path w="13649325" h="4978400">
                  <a:moveTo>
                    <a:pt x="10896600" y="0"/>
                  </a:moveTo>
                  <a:lnTo>
                    <a:pt x="10668000" y="0"/>
                  </a:lnTo>
                  <a:lnTo>
                    <a:pt x="10668000" y="38100"/>
                  </a:lnTo>
                  <a:lnTo>
                    <a:pt x="10896600" y="38100"/>
                  </a:lnTo>
                  <a:lnTo>
                    <a:pt x="10896600" y="0"/>
                  </a:lnTo>
                  <a:close/>
                </a:path>
                <a:path w="13649325" h="4978400">
                  <a:moveTo>
                    <a:pt x="11163300" y="0"/>
                  </a:moveTo>
                  <a:lnTo>
                    <a:pt x="10934700" y="0"/>
                  </a:lnTo>
                  <a:lnTo>
                    <a:pt x="10934700" y="38100"/>
                  </a:lnTo>
                  <a:lnTo>
                    <a:pt x="11163300" y="38100"/>
                  </a:lnTo>
                  <a:lnTo>
                    <a:pt x="11163300" y="0"/>
                  </a:lnTo>
                  <a:close/>
                </a:path>
                <a:path w="13649325" h="4978400">
                  <a:moveTo>
                    <a:pt x="11430000" y="0"/>
                  </a:moveTo>
                  <a:lnTo>
                    <a:pt x="11201400" y="0"/>
                  </a:lnTo>
                  <a:lnTo>
                    <a:pt x="11201400" y="38100"/>
                  </a:lnTo>
                  <a:lnTo>
                    <a:pt x="11430000" y="38100"/>
                  </a:lnTo>
                  <a:lnTo>
                    <a:pt x="11430000" y="0"/>
                  </a:lnTo>
                  <a:close/>
                </a:path>
                <a:path w="13649325" h="4978400">
                  <a:moveTo>
                    <a:pt x="11696700" y="0"/>
                  </a:moveTo>
                  <a:lnTo>
                    <a:pt x="11468100" y="0"/>
                  </a:lnTo>
                  <a:lnTo>
                    <a:pt x="11468100" y="38100"/>
                  </a:lnTo>
                  <a:lnTo>
                    <a:pt x="11696700" y="38100"/>
                  </a:lnTo>
                  <a:lnTo>
                    <a:pt x="11696700" y="0"/>
                  </a:lnTo>
                  <a:close/>
                </a:path>
                <a:path w="13649325" h="4978400">
                  <a:moveTo>
                    <a:pt x="11963400" y="0"/>
                  </a:moveTo>
                  <a:lnTo>
                    <a:pt x="11734800" y="0"/>
                  </a:lnTo>
                  <a:lnTo>
                    <a:pt x="11734800" y="38100"/>
                  </a:lnTo>
                  <a:lnTo>
                    <a:pt x="11963400" y="38100"/>
                  </a:lnTo>
                  <a:lnTo>
                    <a:pt x="11963400" y="0"/>
                  </a:lnTo>
                  <a:close/>
                </a:path>
                <a:path w="13649325" h="4978400">
                  <a:moveTo>
                    <a:pt x="12230100" y="0"/>
                  </a:moveTo>
                  <a:lnTo>
                    <a:pt x="12001500" y="0"/>
                  </a:lnTo>
                  <a:lnTo>
                    <a:pt x="12001500" y="38100"/>
                  </a:lnTo>
                  <a:lnTo>
                    <a:pt x="12230100" y="38100"/>
                  </a:lnTo>
                  <a:lnTo>
                    <a:pt x="12230100" y="0"/>
                  </a:lnTo>
                  <a:close/>
                </a:path>
                <a:path w="13649325" h="4978400">
                  <a:moveTo>
                    <a:pt x="12496800" y="0"/>
                  </a:moveTo>
                  <a:lnTo>
                    <a:pt x="12268200" y="0"/>
                  </a:lnTo>
                  <a:lnTo>
                    <a:pt x="12268200" y="38100"/>
                  </a:lnTo>
                  <a:lnTo>
                    <a:pt x="12496800" y="38100"/>
                  </a:lnTo>
                  <a:lnTo>
                    <a:pt x="12496800" y="0"/>
                  </a:lnTo>
                  <a:close/>
                </a:path>
                <a:path w="13649325" h="4978400">
                  <a:moveTo>
                    <a:pt x="12763500" y="0"/>
                  </a:moveTo>
                  <a:lnTo>
                    <a:pt x="12534900" y="0"/>
                  </a:lnTo>
                  <a:lnTo>
                    <a:pt x="12534900" y="38100"/>
                  </a:lnTo>
                  <a:lnTo>
                    <a:pt x="12763500" y="38100"/>
                  </a:lnTo>
                  <a:lnTo>
                    <a:pt x="12763500" y="0"/>
                  </a:lnTo>
                  <a:close/>
                </a:path>
                <a:path w="13649325" h="4978400">
                  <a:moveTo>
                    <a:pt x="13030200" y="0"/>
                  </a:moveTo>
                  <a:lnTo>
                    <a:pt x="12801600" y="0"/>
                  </a:lnTo>
                  <a:lnTo>
                    <a:pt x="12801600" y="38100"/>
                  </a:lnTo>
                  <a:lnTo>
                    <a:pt x="13030200" y="38100"/>
                  </a:lnTo>
                  <a:lnTo>
                    <a:pt x="13030200" y="0"/>
                  </a:lnTo>
                  <a:close/>
                </a:path>
                <a:path w="13649325" h="4978400">
                  <a:moveTo>
                    <a:pt x="13296900" y="0"/>
                  </a:moveTo>
                  <a:lnTo>
                    <a:pt x="13068300" y="0"/>
                  </a:lnTo>
                  <a:lnTo>
                    <a:pt x="13068300" y="38100"/>
                  </a:lnTo>
                  <a:lnTo>
                    <a:pt x="13296900" y="38100"/>
                  </a:lnTo>
                  <a:lnTo>
                    <a:pt x="13296900" y="0"/>
                  </a:lnTo>
                  <a:close/>
                </a:path>
                <a:path w="13649325" h="4978400">
                  <a:moveTo>
                    <a:pt x="13563600" y="0"/>
                  </a:moveTo>
                  <a:lnTo>
                    <a:pt x="13335000" y="0"/>
                  </a:lnTo>
                  <a:lnTo>
                    <a:pt x="13335000" y="38100"/>
                  </a:lnTo>
                  <a:lnTo>
                    <a:pt x="13563600" y="38100"/>
                  </a:lnTo>
                  <a:lnTo>
                    <a:pt x="13563600" y="0"/>
                  </a:lnTo>
                  <a:close/>
                </a:path>
                <a:path w="13649325" h="4978400">
                  <a:moveTo>
                    <a:pt x="13649262" y="4749241"/>
                  </a:moveTo>
                  <a:lnTo>
                    <a:pt x="13614959" y="4749241"/>
                  </a:lnTo>
                  <a:lnTo>
                    <a:pt x="13614959" y="4977841"/>
                  </a:lnTo>
                  <a:lnTo>
                    <a:pt x="13649262" y="4977841"/>
                  </a:lnTo>
                  <a:lnTo>
                    <a:pt x="13649262" y="4749241"/>
                  </a:lnTo>
                  <a:close/>
                </a:path>
                <a:path w="13649325" h="4978400">
                  <a:moveTo>
                    <a:pt x="13649262" y="4482541"/>
                  </a:moveTo>
                  <a:lnTo>
                    <a:pt x="13614959" y="4482541"/>
                  </a:lnTo>
                  <a:lnTo>
                    <a:pt x="13614959" y="4711141"/>
                  </a:lnTo>
                  <a:lnTo>
                    <a:pt x="13649262" y="4711141"/>
                  </a:lnTo>
                  <a:lnTo>
                    <a:pt x="13649262" y="4482541"/>
                  </a:lnTo>
                  <a:close/>
                </a:path>
                <a:path w="13649325" h="4978400">
                  <a:moveTo>
                    <a:pt x="13649262" y="4215841"/>
                  </a:moveTo>
                  <a:lnTo>
                    <a:pt x="13614959" y="4215841"/>
                  </a:lnTo>
                  <a:lnTo>
                    <a:pt x="13614959" y="4444441"/>
                  </a:lnTo>
                  <a:lnTo>
                    <a:pt x="13649262" y="4444441"/>
                  </a:lnTo>
                  <a:lnTo>
                    <a:pt x="13649262" y="4215841"/>
                  </a:lnTo>
                  <a:close/>
                </a:path>
                <a:path w="13649325" h="4978400">
                  <a:moveTo>
                    <a:pt x="13649262" y="3949141"/>
                  </a:moveTo>
                  <a:lnTo>
                    <a:pt x="13614959" y="3949141"/>
                  </a:lnTo>
                  <a:lnTo>
                    <a:pt x="13614959" y="4177741"/>
                  </a:lnTo>
                  <a:lnTo>
                    <a:pt x="13649262" y="4177741"/>
                  </a:lnTo>
                  <a:lnTo>
                    <a:pt x="13649262" y="3949141"/>
                  </a:lnTo>
                  <a:close/>
                </a:path>
                <a:path w="13649325" h="4978400">
                  <a:moveTo>
                    <a:pt x="13649262" y="3682441"/>
                  </a:moveTo>
                  <a:lnTo>
                    <a:pt x="13614959" y="3682441"/>
                  </a:lnTo>
                  <a:lnTo>
                    <a:pt x="13614959" y="3911041"/>
                  </a:lnTo>
                  <a:lnTo>
                    <a:pt x="13649262" y="3911041"/>
                  </a:lnTo>
                  <a:lnTo>
                    <a:pt x="13649262" y="3682441"/>
                  </a:lnTo>
                  <a:close/>
                </a:path>
                <a:path w="13649325" h="4978400">
                  <a:moveTo>
                    <a:pt x="13649262" y="3415741"/>
                  </a:moveTo>
                  <a:lnTo>
                    <a:pt x="13614959" y="3415741"/>
                  </a:lnTo>
                  <a:lnTo>
                    <a:pt x="13614959" y="3644341"/>
                  </a:lnTo>
                  <a:lnTo>
                    <a:pt x="13649262" y="3644341"/>
                  </a:lnTo>
                  <a:lnTo>
                    <a:pt x="13649262" y="3415741"/>
                  </a:lnTo>
                  <a:close/>
                </a:path>
                <a:path w="13649325" h="4978400">
                  <a:moveTo>
                    <a:pt x="13649262" y="3149041"/>
                  </a:moveTo>
                  <a:lnTo>
                    <a:pt x="13614959" y="3149041"/>
                  </a:lnTo>
                  <a:lnTo>
                    <a:pt x="13614959" y="3377641"/>
                  </a:lnTo>
                  <a:lnTo>
                    <a:pt x="13649262" y="3377641"/>
                  </a:lnTo>
                  <a:lnTo>
                    <a:pt x="13649262" y="3149041"/>
                  </a:lnTo>
                  <a:close/>
                </a:path>
                <a:path w="13649325" h="4978400">
                  <a:moveTo>
                    <a:pt x="13649262" y="2882341"/>
                  </a:moveTo>
                  <a:lnTo>
                    <a:pt x="13614959" y="2882341"/>
                  </a:lnTo>
                  <a:lnTo>
                    <a:pt x="13614959" y="3110941"/>
                  </a:lnTo>
                  <a:lnTo>
                    <a:pt x="13649262" y="3110941"/>
                  </a:lnTo>
                  <a:lnTo>
                    <a:pt x="13649262" y="2882341"/>
                  </a:lnTo>
                  <a:close/>
                </a:path>
                <a:path w="13649325" h="4978400">
                  <a:moveTo>
                    <a:pt x="13649262" y="2615641"/>
                  </a:moveTo>
                  <a:lnTo>
                    <a:pt x="13614959" y="2615641"/>
                  </a:lnTo>
                  <a:lnTo>
                    <a:pt x="13614959" y="2844241"/>
                  </a:lnTo>
                  <a:lnTo>
                    <a:pt x="13649262" y="2844241"/>
                  </a:lnTo>
                  <a:lnTo>
                    <a:pt x="13649262" y="2615641"/>
                  </a:lnTo>
                  <a:close/>
                </a:path>
                <a:path w="13649325" h="4978400">
                  <a:moveTo>
                    <a:pt x="13649262" y="2348941"/>
                  </a:moveTo>
                  <a:lnTo>
                    <a:pt x="13614959" y="2348941"/>
                  </a:lnTo>
                  <a:lnTo>
                    <a:pt x="13614959" y="2577541"/>
                  </a:lnTo>
                  <a:lnTo>
                    <a:pt x="13649262" y="2577541"/>
                  </a:lnTo>
                  <a:lnTo>
                    <a:pt x="13649262" y="2348941"/>
                  </a:lnTo>
                  <a:close/>
                </a:path>
                <a:path w="13649325" h="4978400">
                  <a:moveTo>
                    <a:pt x="13649262" y="2082241"/>
                  </a:moveTo>
                  <a:lnTo>
                    <a:pt x="13614959" y="2082241"/>
                  </a:lnTo>
                  <a:lnTo>
                    <a:pt x="13614959" y="2310841"/>
                  </a:lnTo>
                  <a:lnTo>
                    <a:pt x="13649262" y="2310841"/>
                  </a:lnTo>
                  <a:lnTo>
                    <a:pt x="13649262" y="2082241"/>
                  </a:lnTo>
                  <a:close/>
                </a:path>
                <a:path w="13649325" h="4978400">
                  <a:moveTo>
                    <a:pt x="13649262" y="1815541"/>
                  </a:moveTo>
                  <a:lnTo>
                    <a:pt x="13614959" y="1815541"/>
                  </a:lnTo>
                  <a:lnTo>
                    <a:pt x="13614959" y="2044141"/>
                  </a:lnTo>
                  <a:lnTo>
                    <a:pt x="13649262" y="2044141"/>
                  </a:lnTo>
                  <a:lnTo>
                    <a:pt x="13649262" y="1815541"/>
                  </a:lnTo>
                  <a:close/>
                </a:path>
                <a:path w="13649325" h="4978400">
                  <a:moveTo>
                    <a:pt x="13649262" y="1548841"/>
                  </a:moveTo>
                  <a:lnTo>
                    <a:pt x="13614959" y="1548841"/>
                  </a:lnTo>
                  <a:lnTo>
                    <a:pt x="13614959" y="1777441"/>
                  </a:lnTo>
                  <a:lnTo>
                    <a:pt x="13649262" y="1777441"/>
                  </a:lnTo>
                  <a:lnTo>
                    <a:pt x="13649262" y="1548841"/>
                  </a:lnTo>
                  <a:close/>
                </a:path>
                <a:path w="13649325" h="4978400">
                  <a:moveTo>
                    <a:pt x="13649262" y="1282141"/>
                  </a:moveTo>
                  <a:lnTo>
                    <a:pt x="13614959" y="1282141"/>
                  </a:lnTo>
                  <a:lnTo>
                    <a:pt x="13614959" y="1510741"/>
                  </a:lnTo>
                  <a:lnTo>
                    <a:pt x="13649262" y="1510741"/>
                  </a:lnTo>
                  <a:lnTo>
                    <a:pt x="13649262" y="1282141"/>
                  </a:lnTo>
                  <a:close/>
                </a:path>
                <a:path w="13649325" h="4978400">
                  <a:moveTo>
                    <a:pt x="13649262" y="1015453"/>
                  </a:moveTo>
                  <a:lnTo>
                    <a:pt x="13614959" y="1015453"/>
                  </a:lnTo>
                  <a:lnTo>
                    <a:pt x="13614959" y="1244041"/>
                  </a:lnTo>
                  <a:lnTo>
                    <a:pt x="13649262" y="1244041"/>
                  </a:lnTo>
                  <a:lnTo>
                    <a:pt x="13649262" y="1015453"/>
                  </a:lnTo>
                  <a:close/>
                </a:path>
                <a:path w="13649325" h="4978400">
                  <a:moveTo>
                    <a:pt x="13649262" y="748753"/>
                  </a:moveTo>
                  <a:lnTo>
                    <a:pt x="13614959" y="748753"/>
                  </a:lnTo>
                  <a:lnTo>
                    <a:pt x="13614959" y="977353"/>
                  </a:lnTo>
                  <a:lnTo>
                    <a:pt x="13649262" y="977353"/>
                  </a:lnTo>
                  <a:lnTo>
                    <a:pt x="13649262" y="748753"/>
                  </a:lnTo>
                  <a:close/>
                </a:path>
                <a:path w="13649325" h="4978400">
                  <a:moveTo>
                    <a:pt x="13649262" y="482053"/>
                  </a:moveTo>
                  <a:lnTo>
                    <a:pt x="13614959" y="482053"/>
                  </a:lnTo>
                  <a:lnTo>
                    <a:pt x="13614959" y="710653"/>
                  </a:lnTo>
                  <a:lnTo>
                    <a:pt x="13649262" y="710653"/>
                  </a:lnTo>
                  <a:lnTo>
                    <a:pt x="13649262" y="482053"/>
                  </a:lnTo>
                  <a:close/>
                </a:path>
                <a:path w="13649325" h="4978400">
                  <a:moveTo>
                    <a:pt x="13649262" y="215353"/>
                  </a:moveTo>
                  <a:lnTo>
                    <a:pt x="13614959" y="215353"/>
                  </a:lnTo>
                  <a:lnTo>
                    <a:pt x="13614959" y="443953"/>
                  </a:lnTo>
                  <a:lnTo>
                    <a:pt x="13649262" y="443953"/>
                  </a:lnTo>
                  <a:lnTo>
                    <a:pt x="13649262" y="215353"/>
                  </a:lnTo>
                  <a:close/>
                </a:path>
                <a:path w="13649325" h="4978400">
                  <a:moveTo>
                    <a:pt x="13649262" y="0"/>
                  </a:moveTo>
                  <a:lnTo>
                    <a:pt x="13614959" y="0"/>
                  </a:lnTo>
                  <a:lnTo>
                    <a:pt x="13601700" y="0"/>
                  </a:lnTo>
                  <a:lnTo>
                    <a:pt x="13601700" y="38100"/>
                  </a:lnTo>
                  <a:lnTo>
                    <a:pt x="13614959" y="38100"/>
                  </a:lnTo>
                  <a:lnTo>
                    <a:pt x="13614959" y="177253"/>
                  </a:lnTo>
                  <a:lnTo>
                    <a:pt x="13649262" y="177253"/>
                  </a:lnTo>
                  <a:lnTo>
                    <a:pt x="13649262" y="0"/>
                  </a:lnTo>
                  <a:close/>
                </a:path>
              </a:pathLst>
            </a:custGeom>
            <a:solidFill>
              <a:srgbClr val="C1CD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763" y="2642056"/>
              <a:ext cx="16049625" cy="6616700"/>
            </a:xfrm>
            <a:custGeom>
              <a:avLst/>
              <a:gdLst/>
              <a:ahLst/>
              <a:cxnLst/>
              <a:rect l="l" t="t" r="r" b="b"/>
              <a:pathLst>
                <a:path w="16049625" h="6616700">
                  <a:moveTo>
                    <a:pt x="38100" y="4533900"/>
                  </a:moveTo>
                  <a:lnTo>
                    <a:pt x="0" y="4533900"/>
                  </a:lnTo>
                  <a:lnTo>
                    <a:pt x="0" y="4762500"/>
                  </a:lnTo>
                  <a:lnTo>
                    <a:pt x="38100" y="4762500"/>
                  </a:lnTo>
                  <a:lnTo>
                    <a:pt x="38100" y="4533900"/>
                  </a:lnTo>
                  <a:close/>
                </a:path>
                <a:path w="16049625" h="6616700">
                  <a:moveTo>
                    <a:pt x="38100" y="4267200"/>
                  </a:moveTo>
                  <a:lnTo>
                    <a:pt x="0" y="4267200"/>
                  </a:lnTo>
                  <a:lnTo>
                    <a:pt x="0" y="4495800"/>
                  </a:lnTo>
                  <a:lnTo>
                    <a:pt x="38100" y="4495800"/>
                  </a:lnTo>
                  <a:lnTo>
                    <a:pt x="38100" y="4267200"/>
                  </a:lnTo>
                  <a:close/>
                </a:path>
                <a:path w="16049625" h="6616700">
                  <a:moveTo>
                    <a:pt x="38100" y="4000500"/>
                  </a:moveTo>
                  <a:lnTo>
                    <a:pt x="0" y="4000500"/>
                  </a:lnTo>
                  <a:lnTo>
                    <a:pt x="0" y="4229100"/>
                  </a:lnTo>
                  <a:lnTo>
                    <a:pt x="38100" y="4229100"/>
                  </a:lnTo>
                  <a:lnTo>
                    <a:pt x="38100" y="4000500"/>
                  </a:lnTo>
                  <a:close/>
                </a:path>
                <a:path w="16049625" h="6616700">
                  <a:moveTo>
                    <a:pt x="38100" y="3733800"/>
                  </a:moveTo>
                  <a:lnTo>
                    <a:pt x="0" y="3733800"/>
                  </a:lnTo>
                  <a:lnTo>
                    <a:pt x="0" y="3962400"/>
                  </a:lnTo>
                  <a:lnTo>
                    <a:pt x="38100" y="3962400"/>
                  </a:lnTo>
                  <a:lnTo>
                    <a:pt x="38100" y="3733800"/>
                  </a:lnTo>
                  <a:close/>
                </a:path>
                <a:path w="16049625" h="6616700">
                  <a:moveTo>
                    <a:pt x="38100" y="3467100"/>
                  </a:moveTo>
                  <a:lnTo>
                    <a:pt x="0" y="3467100"/>
                  </a:lnTo>
                  <a:lnTo>
                    <a:pt x="0" y="3695700"/>
                  </a:lnTo>
                  <a:lnTo>
                    <a:pt x="38100" y="3695700"/>
                  </a:lnTo>
                  <a:lnTo>
                    <a:pt x="38100" y="3467100"/>
                  </a:lnTo>
                  <a:close/>
                </a:path>
                <a:path w="16049625" h="6616700">
                  <a:moveTo>
                    <a:pt x="38100" y="3200400"/>
                  </a:moveTo>
                  <a:lnTo>
                    <a:pt x="0" y="3200400"/>
                  </a:lnTo>
                  <a:lnTo>
                    <a:pt x="0" y="3429000"/>
                  </a:lnTo>
                  <a:lnTo>
                    <a:pt x="38100" y="3429000"/>
                  </a:lnTo>
                  <a:lnTo>
                    <a:pt x="38100" y="3200400"/>
                  </a:lnTo>
                  <a:close/>
                </a:path>
                <a:path w="16049625" h="6616700">
                  <a:moveTo>
                    <a:pt x="38100" y="2933700"/>
                  </a:moveTo>
                  <a:lnTo>
                    <a:pt x="0" y="2933700"/>
                  </a:lnTo>
                  <a:lnTo>
                    <a:pt x="0" y="3162300"/>
                  </a:lnTo>
                  <a:lnTo>
                    <a:pt x="38100" y="3162300"/>
                  </a:lnTo>
                  <a:lnTo>
                    <a:pt x="38100" y="2933700"/>
                  </a:lnTo>
                  <a:close/>
                </a:path>
                <a:path w="16049625" h="6616700">
                  <a:moveTo>
                    <a:pt x="38100" y="2667000"/>
                  </a:moveTo>
                  <a:lnTo>
                    <a:pt x="0" y="2667000"/>
                  </a:lnTo>
                  <a:lnTo>
                    <a:pt x="0" y="2895600"/>
                  </a:lnTo>
                  <a:lnTo>
                    <a:pt x="38100" y="2895600"/>
                  </a:lnTo>
                  <a:lnTo>
                    <a:pt x="38100" y="2667000"/>
                  </a:lnTo>
                  <a:close/>
                </a:path>
                <a:path w="16049625" h="6616700">
                  <a:moveTo>
                    <a:pt x="38100" y="2400300"/>
                  </a:moveTo>
                  <a:lnTo>
                    <a:pt x="0" y="2400300"/>
                  </a:lnTo>
                  <a:lnTo>
                    <a:pt x="0" y="2628900"/>
                  </a:lnTo>
                  <a:lnTo>
                    <a:pt x="38100" y="2628900"/>
                  </a:lnTo>
                  <a:lnTo>
                    <a:pt x="38100" y="2400300"/>
                  </a:lnTo>
                  <a:close/>
                </a:path>
                <a:path w="16049625" h="6616700">
                  <a:moveTo>
                    <a:pt x="38100" y="2133600"/>
                  </a:moveTo>
                  <a:lnTo>
                    <a:pt x="0" y="2133600"/>
                  </a:lnTo>
                  <a:lnTo>
                    <a:pt x="0" y="2362200"/>
                  </a:lnTo>
                  <a:lnTo>
                    <a:pt x="38100" y="2362200"/>
                  </a:lnTo>
                  <a:lnTo>
                    <a:pt x="38100" y="2133600"/>
                  </a:lnTo>
                  <a:close/>
                </a:path>
                <a:path w="16049625" h="6616700">
                  <a:moveTo>
                    <a:pt x="38100" y="1866900"/>
                  </a:moveTo>
                  <a:lnTo>
                    <a:pt x="0" y="1866900"/>
                  </a:lnTo>
                  <a:lnTo>
                    <a:pt x="0" y="2095500"/>
                  </a:lnTo>
                  <a:lnTo>
                    <a:pt x="38100" y="2095500"/>
                  </a:lnTo>
                  <a:lnTo>
                    <a:pt x="38100" y="1866900"/>
                  </a:lnTo>
                  <a:close/>
                </a:path>
                <a:path w="16049625" h="6616700">
                  <a:moveTo>
                    <a:pt x="38100" y="1600200"/>
                  </a:moveTo>
                  <a:lnTo>
                    <a:pt x="0" y="1600200"/>
                  </a:lnTo>
                  <a:lnTo>
                    <a:pt x="0" y="1828800"/>
                  </a:lnTo>
                  <a:lnTo>
                    <a:pt x="38100" y="1828800"/>
                  </a:lnTo>
                  <a:lnTo>
                    <a:pt x="38100" y="1600200"/>
                  </a:lnTo>
                  <a:close/>
                </a:path>
                <a:path w="16049625" h="6616700">
                  <a:moveTo>
                    <a:pt x="38100" y="1333500"/>
                  </a:moveTo>
                  <a:lnTo>
                    <a:pt x="0" y="1333500"/>
                  </a:lnTo>
                  <a:lnTo>
                    <a:pt x="0" y="1562100"/>
                  </a:lnTo>
                  <a:lnTo>
                    <a:pt x="38100" y="1562100"/>
                  </a:lnTo>
                  <a:lnTo>
                    <a:pt x="38100" y="1333500"/>
                  </a:lnTo>
                  <a:close/>
                </a:path>
                <a:path w="16049625" h="6616700">
                  <a:moveTo>
                    <a:pt x="38100" y="1066800"/>
                  </a:moveTo>
                  <a:lnTo>
                    <a:pt x="0" y="1066800"/>
                  </a:lnTo>
                  <a:lnTo>
                    <a:pt x="0" y="1295400"/>
                  </a:lnTo>
                  <a:lnTo>
                    <a:pt x="38100" y="1295400"/>
                  </a:lnTo>
                  <a:lnTo>
                    <a:pt x="38100" y="1066800"/>
                  </a:lnTo>
                  <a:close/>
                </a:path>
                <a:path w="16049625" h="6616700">
                  <a:moveTo>
                    <a:pt x="38100" y="800100"/>
                  </a:moveTo>
                  <a:lnTo>
                    <a:pt x="0" y="800100"/>
                  </a:lnTo>
                  <a:lnTo>
                    <a:pt x="0" y="1028700"/>
                  </a:lnTo>
                  <a:lnTo>
                    <a:pt x="38100" y="1028700"/>
                  </a:lnTo>
                  <a:lnTo>
                    <a:pt x="38100" y="800100"/>
                  </a:lnTo>
                  <a:close/>
                </a:path>
                <a:path w="16049625" h="6616700">
                  <a:moveTo>
                    <a:pt x="38100" y="533400"/>
                  </a:moveTo>
                  <a:lnTo>
                    <a:pt x="0" y="533400"/>
                  </a:lnTo>
                  <a:lnTo>
                    <a:pt x="0" y="762000"/>
                  </a:lnTo>
                  <a:lnTo>
                    <a:pt x="38100" y="762000"/>
                  </a:lnTo>
                  <a:lnTo>
                    <a:pt x="38100" y="533400"/>
                  </a:lnTo>
                  <a:close/>
                </a:path>
                <a:path w="16049625" h="6616700">
                  <a:moveTo>
                    <a:pt x="38100" y="266700"/>
                  </a:moveTo>
                  <a:lnTo>
                    <a:pt x="0" y="266700"/>
                  </a:lnTo>
                  <a:lnTo>
                    <a:pt x="0" y="495300"/>
                  </a:lnTo>
                  <a:lnTo>
                    <a:pt x="38100" y="495300"/>
                  </a:lnTo>
                  <a:lnTo>
                    <a:pt x="38100" y="266700"/>
                  </a:lnTo>
                  <a:close/>
                </a:path>
                <a:path w="16049625" h="6616700">
                  <a:moveTo>
                    <a:pt x="381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8100" y="228600"/>
                  </a:lnTo>
                  <a:lnTo>
                    <a:pt x="38100" y="0"/>
                  </a:lnTo>
                  <a:close/>
                </a:path>
                <a:path w="16049625" h="6616700">
                  <a:moveTo>
                    <a:pt x="2413558" y="6578028"/>
                  </a:moveTo>
                  <a:lnTo>
                    <a:pt x="2184958" y="6578028"/>
                  </a:lnTo>
                  <a:lnTo>
                    <a:pt x="2184958" y="6616128"/>
                  </a:lnTo>
                  <a:lnTo>
                    <a:pt x="2413558" y="6616128"/>
                  </a:lnTo>
                  <a:lnTo>
                    <a:pt x="2413558" y="6578028"/>
                  </a:lnTo>
                  <a:close/>
                </a:path>
                <a:path w="16049625" h="6616700">
                  <a:moveTo>
                    <a:pt x="2680258" y="6578028"/>
                  </a:moveTo>
                  <a:lnTo>
                    <a:pt x="2451658" y="6578028"/>
                  </a:lnTo>
                  <a:lnTo>
                    <a:pt x="2451658" y="6616128"/>
                  </a:lnTo>
                  <a:lnTo>
                    <a:pt x="2680258" y="6616128"/>
                  </a:lnTo>
                  <a:lnTo>
                    <a:pt x="2680258" y="6578028"/>
                  </a:lnTo>
                  <a:close/>
                </a:path>
                <a:path w="16049625" h="6616700">
                  <a:moveTo>
                    <a:pt x="2946958" y="6578028"/>
                  </a:moveTo>
                  <a:lnTo>
                    <a:pt x="2718358" y="6578028"/>
                  </a:lnTo>
                  <a:lnTo>
                    <a:pt x="2718358" y="6616128"/>
                  </a:lnTo>
                  <a:lnTo>
                    <a:pt x="2946958" y="6616128"/>
                  </a:lnTo>
                  <a:lnTo>
                    <a:pt x="2946958" y="6578028"/>
                  </a:lnTo>
                  <a:close/>
                </a:path>
                <a:path w="16049625" h="6616700">
                  <a:moveTo>
                    <a:pt x="3213658" y="6578028"/>
                  </a:moveTo>
                  <a:lnTo>
                    <a:pt x="2985058" y="6578028"/>
                  </a:lnTo>
                  <a:lnTo>
                    <a:pt x="2985058" y="6616128"/>
                  </a:lnTo>
                  <a:lnTo>
                    <a:pt x="3213658" y="6616128"/>
                  </a:lnTo>
                  <a:lnTo>
                    <a:pt x="3213658" y="6578028"/>
                  </a:lnTo>
                  <a:close/>
                </a:path>
                <a:path w="16049625" h="6616700">
                  <a:moveTo>
                    <a:pt x="3480358" y="6578028"/>
                  </a:moveTo>
                  <a:lnTo>
                    <a:pt x="3251758" y="6578028"/>
                  </a:lnTo>
                  <a:lnTo>
                    <a:pt x="3251758" y="6616128"/>
                  </a:lnTo>
                  <a:lnTo>
                    <a:pt x="3480358" y="6616128"/>
                  </a:lnTo>
                  <a:lnTo>
                    <a:pt x="3480358" y="6578028"/>
                  </a:lnTo>
                  <a:close/>
                </a:path>
                <a:path w="16049625" h="6616700">
                  <a:moveTo>
                    <a:pt x="3747058" y="6578028"/>
                  </a:moveTo>
                  <a:lnTo>
                    <a:pt x="3518458" y="6578028"/>
                  </a:lnTo>
                  <a:lnTo>
                    <a:pt x="3518458" y="6616128"/>
                  </a:lnTo>
                  <a:lnTo>
                    <a:pt x="3747058" y="6616128"/>
                  </a:lnTo>
                  <a:lnTo>
                    <a:pt x="3747058" y="6578028"/>
                  </a:lnTo>
                  <a:close/>
                </a:path>
                <a:path w="16049625" h="6616700">
                  <a:moveTo>
                    <a:pt x="4013758" y="6578028"/>
                  </a:moveTo>
                  <a:lnTo>
                    <a:pt x="3785158" y="6578028"/>
                  </a:lnTo>
                  <a:lnTo>
                    <a:pt x="3785158" y="6616128"/>
                  </a:lnTo>
                  <a:lnTo>
                    <a:pt x="4013758" y="6616128"/>
                  </a:lnTo>
                  <a:lnTo>
                    <a:pt x="4013758" y="6578028"/>
                  </a:lnTo>
                  <a:close/>
                </a:path>
                <a:path w="16049625" h="6616700">
                  <a:moveTo>
                    <a:pt x="4280459" y="6578028"/>
                  </a:moveTo>
                  <a:lnTo>
                    <a:pt x="4051858" y="6578028"/>
                  </a:lnTo>
                  <a:lnTo>
                    <a:pt x="4051858" y="6616128"/>
                  </a:lnTo>
                  <a:lnTo>
                    <a:pt x="4280459" y="6616128"/>
                  </a:lnTo>
                  <a:lnTo>
                    <a:pt x="4280459" y="6578028"/>
                  </a:lnTo>
                  <a:close/>
                </a:path>
                <a:path w="16049625" h="6616700">
                  <a:moveTo>
                    <a:pt x="4547159" y="6578028"/>
                  </a:moveTo>
                  <a:lnTo>
                    <a:pt x="4318559" y="6578028"/>
                  </a:lnTo>
                  <a:lnTo>
                    <a:pt x="4318559" y="6616128"/>
                  </a:lnTo>
                  <a:lnTo>
                    <a:pt x="4547159" y="6616128"/>
                  </a:lnTo>
                  <a:lnTo>
                    <a:pt x="4547159" y="6578028"/>
                  </a:lnTo>
                  <a:close/>
                </a:path>
                <a:path w="16049625" h="6616700">
                  <a:moveTo>
                    <a:pt x="4813859" y="6578028"/>
                  </a:moveTo>
                  <a:lnTo>
                    <a:pt x="4585259" y="6578028"/>
                  </a:lnTo>
                  <a:lnTo>
                    <a:pt x="4585259" y="6616128"/>
                  </a:lnTo>
                  <a:lnTo>
                    <a:pt x="4813859" y="6616128"/>
                  </a:lnTo>
                  <a:lnTo>
                    <a:pt x="4813859" y="6578028"/>
                  </a:lnTo>
                  <a:close/>
                </a:path>
                <a:path w="16049625" h="6616700">
                  <a:moveTo>
                    <a:pt x="5080559" y="6578028"/>
                  </a:moveTo>
                  <a:lnTo>
                    <a:pt x="4851959" y="6578028"/>
                  </a:lnTo>
                  <a:lnTo>
                    <a:pt x="4851959" y="6616128"/>
                  </a:lnTo>
                  <a:lnTo>
                    <a:pt x="5080559" y="6616128"/>
                  </a:lnTo>
                  <a:lnTo>
                    <a:pt x="5080559" y="6578028"/>
                  </a:lnTo>
                  <a:close/>
                </a:path>
                <a:path w="16049625" h="6616700">
                  <a:moveTo>
                    <a:pt x="5347259" y="6578028"/>
                  </a:moveTo>
                  <a:lnTo>
                    <a:pt x="5118659" y="6578028"/>
                  </a:lnTo>
                  <a:lnTo>
                    <a:pt x="5118659" y="6616128"/>
                  </a:lnTo>
                  <a:lnTo>
                    <a:pt x="5347259" y="6616128"/>
                  </a:lnTo>
                  <a:lnTo>
                    <a:pt x="5347259" y="6578028"/>
                  </a:lnTo>
                  <a:close/>
                </a:path>
                <a:path w="16049625" h="6616700">
                  <a:moveTo>
                    <a:pt x="5613959" y="6578028"/>
                  </a:moveTo>
                  <a:lnTo>
                    <a:pt x="5385359" y="6578028"/>
                  </a:lnTo>
                  <a:lnTo>
                    <a:pt x="5385359" y="6616128"/>
                  </a:lnTo>
                  <a:lnTo>
                    <a:pt x="5613959" y="6616128"/>
                  </a:lnTo>
                  <a:lnTo>
                    <a:pt x="5613959" y="6578028"/>
                  </a:lnTo>
                  <a:close/>
                </a:path>
                <a:path w="16049625" h="6616700">
                  <a:moveTo>
                    <a:pt x="5880659" y="6578028"/>
                  </a:moveTo>
                  <a:lnTo>
                    <a:pt x="5652059" y="6578028"/>
                  </a:lnTo>
                  <a:lnTo>
                    <a:pt x="5652059" y="6616128"/>
                  </a:lnTo>
                  <a:lnTo>
                    <a:pt x="5880659" y="6616128"/>
                  </a:lnTo>
                  <a:lnTo>
                    <a:pt x="5880659" y="6578028"/>
                  </a:lnTo>
                  <a:close/>
                </a:path>
                <a:path w="16049625" h="6616700">
                  <a:moveTo>
                    <a:pt x="6147359" y="6578028"/>
                  </a:moveTo>
                  <a:lnTo>
                    <a:pt x="5918759" y="6578028"/>
                  </a:lnTo>
                  <a:lnTo>
                    <a:pt x="5918759" y="6616128"/>
                  </a:lnTo>
                  <a:lnTo>
                    <a:pt x="6147359" y="6616128"/>
                  </a:lnTo>
                  <a:lnTo>
                    <a:pt x="6147359" y="6578028"/>
                  </a:lnTo>
                  <a:close/>
                </a:path>
                <a:path w="16049625" h="6616700">
                  <a:moveTo>
                    <a:pt x="6414059" y="6578028"/>
                  </a:moveTo>
                  <a:lnTo>
                    <a:pt x="6185459" y="6578028"/>
                  </a:lnTo>
                  <a:lnTo>
                    <a:pt x="6185459" y="6616128"/>
                  </a:lnTo>
                  <a:lnTo>
                    <a:pt x="6414059" y="6616128"/>
                  </a:lnTo>
                  <a:lnTo>
                    <a:pt x="6414059" y="6578028"/>
                  </a:lnTo>
                  <a:close/>
                </a:path>
                <a:path w="16049625" h="6616700">
                  <a:moveTo>
                    <a:pt x="6680759" y="6578028"/>
                  </a:moveTo>
                  <a:lnTo>
                    <a:pt x="6452159" y="6578028"/>
                  </a:lnTo>
                  <a:lnTo>
                    <a:pt x="6452159" y="6616128"/>
                  </a:lnTo>
                  <a:lnTo>
                    <a:pt x="6680759" y="6616128"/>
                  </a:lnTo>
                  <a:lnTo>
                    <a:pt x="6680759" y="6578028"/>
                  </a:lnTo>
                  <a:close/>
                </a:path>
                <a:path w="16049625" h="6616700">
                  <a:moveTo>
                    <a:pt x="6947459" y="6578028"/>
                  </a:moveTo>
                  <a:lnTo>
                    <a:pt x="6718859" y="6578028"/>
                  </a:lnTo>
                  <a:lnTo>
                    <a:pt x="6718859" y="6616128"/>
                  </a:lnTo>
                  <a:lnTo>
                    <a:pt x="6947459" y="6616128"/>
                  </a:lnTo>
                  <a:lnTo>
                    <a:pt x="6947459" y="6578028"/>
                  </a:lnTo>
                  <a:close/>
                </a:path>
                <a:path w="16049625" h="6616700">
                  <a:moveTo>
                    <a:pt x="7214159" y="6578028"/>
                  </a:moveTo>
                  <a:lnTo>
                    <a:pt x="6985559" y="6578028"/>
                  </a:lnTo>
                  <a:lnTo>
                    <a:pt x="6985559" y="6616128"/>
                  </a:lnTo>
                  <a:lnTo>
                    <a:pt x="7214159" y="6616128"/>
                  </a:lnTo>
                  <a:lnTo>
                    <a:pt x="7214159" y="6578028"/>
                  </a:lnTo>
                  <a:close/>
                </a:path>
                <a:path w="16049625" h="6616700">
                  <a:moveTo>
                    <a:pt x="7480859" y="6578028"/>
                  </a:moveTo>
                  <a:lnTo>
                    <a:pt x="7252259" y="6578028"/>
                  </a:lnTo>
                  <a:lnTo>
                    <a:pt x="7252259" y="6616128"/>
                  </a:lnTo>
                  <a:lnTo>
                    <a:pt x="7480859" y="6616128"/>
                  </a:lnTo>
                  <a:lnTo>
                    <a:pt x="7480859" y="6578028"/>
                  </a:lnTo>
                  <a:close/>
                </a:path>
                <a:path w="16049625" h="6616700">
                  <a:moveTo>
                    <a:pt x="7747559" y="6578028"/>
                  </a:moveTo>
                  <a:lnTo>
                    <a:pt x="7518959" y="6578028"/>
                  </a:lnTo>
                  <a:lnTo>
                    <a:pt x="7518959" y="6616128"/>
                  </a:lnTo>
                  <a:lnTo>
                    <a:pt x="7747559" y="6616128"/>
                  </a:lnTo>
                  <a:lnTo>
                    <a:pt x="7747559" y="6578028"/>
                  </a:lnTo>
                  <a:close/>
                </a:path>
                <a:path w="16049625" h="6616700">
                  <a:moveTo>
                    <a:pt x="8014259" y="6578028"/>
                  </a:moveTo>
                  <a:lnTo>
                    <a:pt x="7785659" y="6578028"/>
                  </a:lnTo>
                  <a:lnTo>
                    <a:pt x="7785659" y="6616128"/>
                  </a:lnTo>
                  <a:lnTo>
                    <a:pt x="8014259" y="6616128"/>
                  </a:lnTo>
                  <a:lnTo>
                    <a:pt x="8014259" y="6578028"/>
                  </a:lnTo>
                  <a:close/>
                </a:path>
                <a:path w="16049625" h="6616700">
                  <a:moveTo>
                    <a:pt x="8280959" y="6578028"/>
                  </a:moveTo>
                  <a:lnTo>
                    <a:pt x="8052359" y="6578028"/>
                  </a:lnTo>
                  <a:lnTo>
                    <a:pt x="8052359" y="6616128"/>
                  </a:lnTo>
                  <a:lnTo>
                    <a:pt x="8280959" y="6616128"/>
                  </a:lnTo>
                  <a:lnTo>
                    <a:pt x="8280959" y="6578028"/>
                  </a:lnTo>
                  <a:close/>
                </a:path>
                <a:path w="16049625" h="6616700">
                  <a:moveTo>
                    <a:pt x="8547659" y="6578028"/>
                  </a:moveTo>
                  <a:lnTo>
                    <a:pt x="8319059" y="6578028"/>
                  </a:lnTo>
                  <a:lnTo>
                    <a:pt x="8319059" y="6616128"/>
                  </a:lnTo>
                  <a:lnTo>
                    <a:pt x="8547659" y="6616128"/>
                  </a:lnTo>
                  <a:lnTo>
                    <a:pt x="8547659" y="6578028"/>
                  </a:lnTo>
                  <a:close/>
                </a:path>
                <a:path w="16049625" h="6616700">
                  <a:moveTo>
                    <a:pt x="8814359" y="6578028"/>
                  </a:moveTo>
                  <a:lnTo>
                    <a:pt x="8585759" y="6578028"/>
                  </a:lnTo>
                  <a:lnTo>
                    <a:pt x="8585759" y="6616128"/>
                  </a:lnTo>
                  <a:lnTo>
                    <a:pt x="8814359" y="6616128"/>
                  </a:lnTo>
                  <a:lnTo>
                    <a:pt x="8814359" y="6578028"/>
                  </a:lnTo>
                  <a:close/>
                </a:path>
                <a:path w="16049625" h="6616700">
                  <a:moveTo>
                    <a:pt x="9081059" y="6578028"/>
                  </a:moveTo>
                  <a:lnTo>
                    <a:pt x="8852459" y="6578028"/>
                  </a:lnTo>
                  <a:lnTo>
                    <a:pt x="8852459" y="6616128"/>
                  </a:lnTo>
                  <a:lnTo>
                    <a:pt x="9081059" y="6616128"/>
                  </a:lnTo>
                  <a:lnTo>
                    <a:pt x="9081059" y="6578028"/>
                  </a:lnTo>
                  <a:close/>
                </a:path>
                <a:path w="16049625" h="6616700">
                  <a:moveTo>
                    <a:pt x="9347759" y="6578028"/>
                  </a:moveTo>
                  <a:lnTo>
                    <a:pt x="9119159" y="6578028"/>
                  </a:lnTo>
                  <a:lnTo>
                    <a:pt x="9119159" y="6616128"/>
                  </a:lnTo>
                  <a:lnTo>
                    <a:pt x="9347759" y="6616128"/>
                  </a:lnTo>
                  <a:lnTo>
                    <a:pt x="9347759" y="6578028"/>
                  </a:lnTo>
                  <a:close/>
                </a:path>
                <a:path w="16049625" h="6616700">
                  <a:moveTo>
                    <a:pt x="9614459" y="6578028"/>
                  </a:moveTo>
                  <a:lnTo>
                    <a:pt x="9385859" y="6578028"/>
                  </a:lnTo>
                  <a:lnTo>
                    <a:pt x="9385859" y="6616128"/>
                  </a:lnTo>
                  <a:lnTo>
                    <a:pt x="9614459" y="6616128"/>
                  </a:lnTo>
                  <a:lnTo>
                    <a:pt x="9614459" y="6578028"/>
                  </a:lnTo>
                  <a:close/>
                </a:path>
                <a:path w="16049625" h="6616700">
                  <a:moveTo>
                    <a:pt x="9881159" y="6578028"/>
                  </a:moveTo>
                  <a:lnTo>
                    <a:pt x="9652559" y="6578028"/>
                  </a:lnTo>
                  <a:lnTo>
                    <a:pt x="9652559" y="6616128"/>
                  </a:lnTo>
                  <a:lnTo>
                    <a:pt x="9881159" y="6616128"/>
                  </a:lnTo>
                  <a:lnTo>
                    <a:pt x="9881159" y="6578028"/>
                  </a:lnTo>
                  <a:close/>
                </a:path>
                <a:path w="16049625" h="6616700">
                  <a:moveTo>
                    <a:pt x="10147859" y="6578028"/>
                  </a:moveTo>
                  <a:lnTo>
                    <a:pt x="9919259" y="6578028"/>
                  </a:lnTo>
                  <a:lnTo>
                    <a:pt x="9919259" y="6616128"/>
                  </a:lnTo>
                  <a:lnTo>
                    <a:pt x="10147859" y="6616128"/>
                  </a:lnTo>
                  <a:lnTo>
                    <a:pt x="10147859" y="6578028"/>
                  </a:lnTo>
                  <a:close/>
                </a:path>
                <a:path w="16049625" h="6616700">
                  <a:moveTo>
                    <a:pt x="10414559" y="6578028"/>
                  </a:moveTo>
                  <a:lnTo>
                    <a:pt x="10185959" y="6578028"/>
                  </a:lnTo>
                  <a:lnTo>
                    <a:pt x="10185959" y="6616128"/>
                  </a:lnTo>
                  <a:lnTo>
                    <a:pt x="10414559" y="6616128"/>
                  </a:lnTo>
                  <a:lnTo>
                    <a:pt x="10414559" y="6578028"/>
                  </a:lnTo>
                  <a:close/>
                </a:path>
                <a:path w="16049625" h="6616700">
                  <a:moveTo>
                    <a:pt x="10681259" y="6578028"/>
                  </a:moveTo>
                  <a:lnTo>
                    <a:pt x="10452659" y="6578028"/>
                  </a:lnTo>
                  <a:lnTo>
                    <a:pt x="10452659" y="6616128"/>
                  </a:lnTo>
                  <a:lnTo>
                    <a:pt x="10681259" y="6616128"/>
                  </a:lnTo>
                  <a:lnTo>
                    <a:pt x="10681259" y="6578028"/>
                  </a:lnTo>
                  <a:close/>
                </a:path>
                <a:path w="16049625" h="6616700">
                  <a:moveTo>
                    <a:pt x="10947959" y="6578028"/>
                  </a:moveTo>
                  <a:lnTo>
                    <a:pt x="10719359" y="6578028"/>
                  </a:lnTo>
                  <a:lnTo>
                    <a:pt x="10719359" y="6616128"/>
                  </a:lnTo>
                  <a:lnTo>
                    <a:pt x="10947959" y="6616128"/>
                  </a:lnTo>
                  <a:lnTo>
                    <a:pt x="10947959" y="6578028"/>
                  </a:lnTo>
                  <a:close/>
                </a:path>
                <a:path w="16049625" h="6616700">
                  <a:moveTo>
                    <a:pt x="11214659" y="6578028"/>
                  </a:moveTo>
                  <a:lnTo>
                    <a:pt x="10986059" y="6578028"/>
                  </a:lnTo>
                  <a:lnTo>
                    <a:pt x="10986059" y="6616128"/>
                  </a:lnTo>
                  <a:lnTo>
                    <a:pt x="11214659" y="6616128"/>
                  </a:lnTo>
                  <a:lnTo>
                    <a:pt x="11214659" y="6578028"/>
                  </a:lnTo>
                  <a:close/>
                </a:path>
                <a:path w="16049625" h="6616700">
                  <a:moveTo>
                    <a:pt x="11481359" y="6578028"/>
                  </a:moveTo>
                  <a:lnTo>
                    <a:pt x="11252759" y="6578028"/>
                  </a:lnTo>
                  <a:lnTo>
                    <a:pt x="11252759" y="6616128"/>
                  </a:lnTo>
                  <a:lnTo>
                    <a:pt x="11481359" y="6616128"/>
                  </a:lnTo>
                  <a:lnTo>
                    <a:pt x="11481359" y="6578028"/>
                  </a:lnTo>
                  <a:close/>
                </a:path>
                <a:path w="16049625" h="6616700">
                  <a:moveTo>
                    <a:pt x="11748059" y="6578028"/>
                  </a:moveTo>
                  <a:lnTo>
                    <a:pt x="11519459" y="6578028"/>
                  </a:lnTo>
                  <a:lnTo>
                    <a:pt x="11519459" y="6616128"/>
                  </a:lnTo>
                  <a:lnTo>
                    <a:pt x="11748059" y="6616128"/>
                  </a:lnTo>
                  <a:lnTo>
                    <a:pt x="11748059" y="6578028"/>
                  </a:lnTo>
                  <a:close/>
                </a:path>
                <a:path w="16049625" h="6616700">
                  <a:moveTo>
                    <a:pt x="12014759" y="6578028"/>
                  </a:moveTo>
                  <a:lnTo>
                    <a:pt x="11786159" y="6578028"/>
                  </a:lnTo>
                  <a:lnTo>
                    <a:pt x="11786159" y="6616128"/>
                  </a:lnTo>
                  <a:lnTo>
                    <a:pt x="12014759" y="6616128"/>
                  </a:lnTo>
                  <a:lnTo>
                    <a:pt x="12014759" y="6578028"/>
                  </a:lnTo>
                  <a:close/>
                </a:path>
                <a:path w="16049625" h="6616700">
                  <a:moveTo>
                    <a:pt x="12281459" y="6578028"/>
                  </a:moveTo>
                  <a:lnTo>
                    <a:pt x="12052859" y="6578028"/>
                  </a:lnTo>
                  <a:lnTo>
                    <a:pt x="12052859" y="6616128"/>
                  </a:lnTo>
                  <a:lnTo>
                    <a:pt x="12281459" y="6616128"/>
                  </a:lnTo>
                  <a:lnTo>
                    <a:pt x="12281459" y="6578028"/>
                  </a:lnTo>
                  <a:close/>
                </a:path>
                <a:path w="16049625" h="6616700">
                  <a:moveTo>
                    <a:pt x="12548159" y="6578028"/>
                  </a:moveTo>
                  <a:lnTo>
                    <a:pt x="12319559" y="6578028"/>
                  </a:lnTo>
                  <a:lnTo>
                    <a:pt x="12319559" y="6616128"/>
                  </a:lnTo>
                  <a:lnTo>
                    <a:pt x="12548159" y="6616128"/>
                  </a:lnTo>
                  <a:lnTo>
                    <a:pt x="12548159" y="6578028"/>
                  </a:lnTo>
                  <a:close/>
                </a:path>
                <a:path w="16049625" h="6616700">
                  <a:moveTo>
                    <a:pt x="12814859" y="6578028"/>
                  </a:moveTo>
                  <a:lnTo>
                    <a:pt x="12586259" y="6578028"/>
                  </a:lnTo>
                  <a:lnTo>
                    <a:pt x="12586259" y="6616128"/>
                  </a:lnTo>
                  <a:lnTo>
                    <a:pt x="12814859" y="6616128"/>
                  </a:lnTo>
                  <a:lnTo>
                    <a:pt x="12814859" y="6578028"/>
                  </a:lnTo>
                  <a:close/>
                </a:path>
                <a:path w="16049625" h="6616700">
                  <a:moveTo>
                    <a:pt x="13081559" y="6578028"/>
                  </a:moveTo>
                  <a:lnTo>
                    <a:pt x="12852959" y="6578028"/>
                  </a:lnTo>
                  <a:lnTo>
                    <a:pt x="12852959" y="6616128"/>
                  </a:lnTo>
                  <a:lnTo>
                    <a:pt x="13081559" y="6616128"/>
                  </a:lnTo>
                  <a:lnTo>
                    <a:pt x="13081559" y="6578028"/>
                  </a:lnTo>
                  <a:close/>
                </a:path>
                <a:path w="16049625" h="6616700">
                  <a:moveTo>
                    <a:pt x="13348259" y="6578028"/>
                  </a:moveTo>
                  <a:lnTo>
                    <a:pt x="13119659" y="6578028"/>
                  </a:lnTo>
                  <a:lnTo>
                    <a:pt x="13119659" y="6616128"/>
                  </a:lnTo>
                  <a:lnTo>
                    <a:pt x="13348259" y="6616128"/>
                  </a:lnTo>
                  <a:lnTo>
                    <a:pt x="13348259" y="6578028"/>
                  </a:lnTo>
                  <a:close/>
                </a:path>
                <a:path w="16049625" h="6616700">
                  <a:moveTo>
                    <a:pt x="13614959" y="6578028"/>
                  </a:moveTo>
                  <a:lnTo>
                    <a:pt x="13386359" y="6578028"/>
                  </a:lnTo>
                  <a:lnTo>
                    <a:pt x="13386359" y="6616128"/>
                  </a:lnTo>
                  <a:lnTo>
                    <a:pt x="13614959" y="6616128"/>
                  </a:lnTo>
                  <a:lnTo>
                    <a:pt x="13614959" y="6578028"/>
                  </a:lnTo>
                  <a:close/>
                </a:path>
                <a:path w="16049625" h="6616700">
                  <a:moveTo>
                    <a:pt x="13881659" y="6578028"/>
                  </a:moveTo>
                  <a:lnTo>
                    <a:pt x="13653059" y="6578028"/>
                  </a:lnTo>
                  <a:lnTo>
                    <a:pt x="13653059" y="6616128"/>
                  </a:lnTo>
                  <a:lnTo>
                    <a:pt x="13881659" y="6616128"/>
                  </a:lnTo>
                  <a:lnTo>
                    <a:pt x="13881659" y="6578028"/>
                  </a:lnTo>
                  <a:close/>
                </a:path>
                <a:path w="16049625" h="6616700">
                  <a:moveTo>
                    <a:pt x="14148359" y="6578028"/>
                  </a:moveTo>
                  <a:lnTo>
                    <a:pt x="13919759" y="6578028"/>
                  </a:lnTo>
                  <a:lnTo>
                    <a:pt x="13919759" y="6616128"/>
                  </a:lnTo>
                  <a:lnTo>
                    <a:pt x="14148359" y="6616128"/>
                  </a:lnTo>
                  <a:lnTo>
                    <a:pt x="14148359" y="6578028"/>
                  </a:lnTo>
                  <a:close/>
                </a:path>
                <a:path w="16049625" h="6616700">
                  <a:moveTo>
                    <a:pt x="16049562" y="4520616"/>
                  </a:moveTo>
                  <a:lnTo>
                    <a:pt x="16015259" y="4520616"/>
                  </a:lnTo>
                  <a:lnTo>
                    <a:pt x="16015259" y="4749216"/>
                  </a:lnTo>
                  <a:lnTo>
                    <a:pt x="16049562" y="4749216"/>
                  </a:lnTo>
                  <a:lnTo>
                    <a:pt x="16049562" y="4520616"/>
                  </a:lnTo>
                  <a:close/>
                </a:path>
                <a:path w="16049625" h="6616700">
                  <a:moveTo>
                    <a:pt x="16049562" y="4253916"/>
                  </a:moveTo>
                  <a:lnTo>
                    <a:pt x="16015259" y="4253916"/>
                  </a:lnTo>
                  <a:lnTo>
                    <a:pt x="16015259" y="4482516"/>
                  </a:lnTo>
                  <a:lnTo>
                    <a:pt x="16049562" y="4482516"/>
                  </a:lnTo>
                  <a:lnTo>
                    <a:pt x="16049562" y="4253916"/>
                  </a:lnTo>
                  <a:close/>
                </a:path>
                <a:path w="16049625" h="6616700">
                  <a:moveTo>
                    <a:pt x="16049562" y="3987215"/>
                  </a:moveTo>
                  <a:lnTo>
                    <a:pt x="16015259" y="3987215"/>
                  </a:lnTo>
                  <a:lnTo>
                    <a:pt x="16015259" y="4215816"/>
                  </a:lnTo>
                  <a:lnTo>
                    <a:pt x="16049562" y="4215816"/>
                  </a:lnTo>
                  <a:lnTo>
                    <a:pt x="16049562" y="3987215"/>
                  </a:lnTo>
                  <a:close/>
                </a:path>
                <a:path w="16049625" h="6616700">
                  <a:moveTo>
                    <a:pt x="16049562" y="3720515"/>
                  </a:moveTo>
                  <a:lnTo>
                    <a:pt x="16015259" y="3720515"/>
                  </a:lnTo>
                  <a:lnTo>
                    <a:pt x="16015259" y="3949115"/>
                  </a:lnTo>
                  <a:lnTo>
                    <a:pt x="16049562" y="3949115"/>
                  </a:lnTo>
                  <a:lnTo>
                    <a:pt x="16049562" y="3720515"/>
                  </a:lnTo>
                  <a:close/>
                </a:path>
                <a:path w="16049625" h="6616700">
                  <a:moveTo>
                    <a:pt x="16049562" y="3453815"/>
                  </a:moveTo>
                  <a:lnTo>
                    <a:pt x="16015259" y="3453815"/>
                  </a:lnTo>
                  <a:lnTo>
                    <a:pt x="16015259" y="3682415"/>
                  </a:lnTo>
                  <a:lnTo>
                    <a:pt x="16049562" y="3682415"/>
                  </a:lnTo>
                  <a:lnTo>
                    <a:pt x="16049562" y="3453815"/>
                  </a:lnTo>
                  <a:close/>
                </a:path>
                <a:path w="16049625" h="6616700">
                  <a:moveTo>
                    <a:pt x="16049562" y="3187115"/>
                  </a:moveTo>
                  <a:lnTo>
                    <a:pt x="16015259" y="3187115"/>
                  </a:lnTo>
                  <a:lnTo>
                    <a:pt x="16015259" y="3415715"/>
                  </a:lnTo>
                  <a:lnTo>
                    <a:pt x="16049562" y="3415715"/>
                  </a:lnTo>
                  <a:lnTo>
                    <a:pt x="16049562" y="3187115"/>
                  </a:lnTo>
                  <a:close/>
                </a:path>
                <a:path w="16049625" h="6616700">
                  <a:moveTo>
                    <a:pt x="16049562" y="2920415"/>
                  </a:moveTo>
                  <a:lnTo>
                    <a:pt x="16015259" y="2920415"/>
                  </a:lnTo>
                  <a:lnTo>
                    <a:pt x="16015259" y="3149015"/>
                  </a:lnTo>
                  <a:lnTo>
                    <a:pt x="16049562" y="3149015"/>
                  </a:lnTo>
                  <a:lnTo>
                    <a:pt x="16049562" y="2920415"/>
                  </a:lnTo>
                  <a:close/>
                </a:path>
              </a:pathLst>
            </a:custGeom>
            <a:solidFill>
              <a:srgbClr val="C1CD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525875" y="507072"/>
              <a:ext cx="1112520" cy="1230630"/>
            </a:xfrm>
            <a:custGeom>
              <a:avLst/>
              <a:gdLst/>
              <a:ahLst/>
              <a:cxnLst/>
              <a:rect l="l" t="t" r="r" b="b"/>
              <a:pathLst>
                <a:path w="1112519" h="1230630">
                  <a:moveTo>
                    <a:pt x="128435" y="407530"/>
                  </a:moveTo>
                  <a:lnTo>
                    <a:pt x="114719" y="317373"/>
                  </a:lnTo>
                  <a:lnTo>
                    <a:pt x="69888" y="324307"/>
                  </a:lnTo>
                  <a:lnTo>
                    <a:pt x="83616" y="414426"/>
                  </a:lnTo>
                  <a:lnTo>
                    <a:pt x="128435" y="407530"/>
                  </a:lnTo>
                  <a:close/>
                </a:path>
                <a:path w="1112519" h="1230630">
                  <a:moveTo>
                    <a:pt x="925195" y="944194"/>
                  </a:moveTo>
                  <a:lnTo>
                    <a:pt x="921766" y="910653"/>
                  </a:lnTo>
                  <a:lnTo>
                    <a:pt x="831570" y="919988"/>
                  </a:lnTo>
                  <a:lnTo>
                    <a:pt x="834999" y="953541"/>
                  </a:lnTo>
                  <a:lnTo>
                    <a:pt x="925195" y="944194"/>
                  </a:lnTo>
                  <a:close/>
                </a:path>
                <a:path w="1112519" h="1230630">
                  <a:moveTo>
                    <a:pt x="1112050" y="466026"/>
                  </a:moveTo>
                  <a:lnTo>
                    <a:pt x="1083919" y="435457"/>
                  </a:lnTo>
                  <a:lnTo>
                    <a:pt x="1084059" y="434174"/>
                  </a:lnTo>
                  <a:lnTo>
                    <a:pt x="1083081" y="424357"/>
                  </a:lnTo>
                  <a:lnTo>
                    <a:pt x="1064869" y="390766"/>
                  </a:lnTo>
                  <a:lnTo>
                    <a:pt x="715530" y="317627"/>
                  </a:lnTo>
                  <a:lnTo>
                    <a:pt x="720331" y="292773"/>
                  </a:lnTo>
                  <a:lnTo>
                    <a:pt x="627849" y="274523"/>
                  </a:lnTo>
                  <a:lnTo>
                    <a:pt x="478726" y="0"/>
                  </a:lnTo>
                  <a:lnTo>
                    <a:pt x="451294" y="15062"/>
                  </a:lnTo>
                  <a:lnTo>
                    <a:pt x="447484" y="12153"/>
                  </a:lnTo>
                  <a:lnTo>
                    <a:pt x="433971" y="6870"/>
                  </a:lnTo>
                  <a:lnTo>
                    <a:pt x="419315" y="5473"/>
                  </a:lnTo>
                  <a:lnTo>
                    <a:pt x="420370" y="32029"/>
                  </a:lnTo>
                  <a:lnTo>
                    <a:pt x="398932" y="43789"/>
                  </a:lnTo>
                  <a:lnTo>
                    <a:pt x="422567" y="87261"/>
                  </a:lnTo>
                  <a:lnTo>
                    <a:pt x="422948" y="96697"/>
                  </a:lnTo>
                  <a:lnTo>
                    <a:pt x="412775" y="95364"/>
                  </a:lnTo>
                  <a:lnTo>
                    <a:pt x="403174" y="91567"/>
                  </a:lnTo>
                  <a:lnTo>
                    <a:pt x="394843" y="85534"/>
                  </a:lnTo>
                  <a:lnTo>
                    <a:pt x="388493" y="77533"/>
                  </a:lnTo>
                  <a:lnTo>
                    <a:pt x="539000" y="350685"/>
                  </a:lnTo>
                  <a:lnTo>
                    <a:pt x="569722" y="379399"/>
                  </a:lnTo>
                  <a:lnTo>
                    <a:pt x="948372" y="459638"/>
                  </a:lnTo>
                  <a:lnTo>
                    <a:pt x="688594" y="706335"/>
                  </a:lnTo>
                  <a:lnTo>
                    <a:pt x="679107" y="717677"/>
                  </a:lnTo>
                  <a:lnTo>
                    <a:pt x="672566" y="730783"/>
                  </a:lnTo>
                  <a:lnTo>
                    <a:pt x="669163" y="744994"/>
                  </a:lnTo>
                  <a:lnTo>
                    <a:pt x="669124" y="759663"/>
                  </a:lnTo>
                  <a:lnTo>
                    <a:pt x="706297" y="1110780"/>
                  </a:lnTo>
                  <a:lnTo>
                    <a:pt x="365823" y="949833"/>
                  </a:lnTo>
                  <a:lnTo>
                    <a:pt x="352539" y="945134"/>
                  </a:lnTo>
                  <a:lnTo>
                    <a:pt x="338797" y="943330"/>
                  </a:lnTo>
                  <a:lnTo>
                    <a:pt x="324967" y="944435"/>
                  </a:lnTo>
                  <a:lnTo>
                    <a:pt x="311416" y="948448"/>
                  </a:lnTo>
                  <a:lnTo>
                    <a:pt x="4064" y="1073848"/>
                  </a:lnTo>
                  <a:lnTo>
                    <a:pt x="12954" y="1095908"/>
                  </a:lnTo>
                  <a:lnTo>
                    <a:pt x="0" y="1101204"/>
                  </a:lnTo>
                  <a:lnTo>
                    <a:pt x="33985" y="1185570"/>
                  </a:lnTo>
                  <a:lnTo>
                    <a:pt x="34455" y="1185087"/>
                  </a:lnTo>
                  <a:lnTo>
                    <a:pt x="335902" y="1061554"/>
                  </a:lnTo>
                  <a:lnTo>
                    <a:pt x="422948" y="1103490"/>
                  </a:lnTo>
                  <a:lnTo>
                    <a:pt x="432803" y="1082738"/>
                  </a:lnTo>
                  <a:lnTo>
                    <a:pt x="744816" y="1230274"/>
                  </a:lnTo>
                  <a:lnTo>
                    <a:pt x="744816" y="1228890"/>
                  </a:lnTo>
                  <a:lnTo>
                    <a:pt x="759790" y="1227988"/>
                  </a:lnTo>
                  <a:lnTo>
                    <a:pt x="778586" y="1221854"/>
                  </a:lnTo>
                  <a:lnTo>
                    <a:pt x="793165" y="1209446"/>
                  </a:lnTo>
                  <a:lnTo>
                    <a:pt x="793369" y="1209052"/>
                  </a:lnTo>
                  <a:lnTo>
                    <a:pt x="834567" y="1204252"/>
                  </a:lnTo>
                  <a:lnTo>
                    <a:pt x="784707" y="771055"/>
                  </a:lnTo>
                  <a:lnTo>
                    <a:pt x="1112050" y="466026"/>
                  </a:lnTo>
                  <a:close/>
                </a:path>
              </a:pathLst>
            </a:custGeom>
            <a:solidFill>
              <a:srgbClr val="FFF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6469492" y="0"/>
            <a:ext cx="45085" cy="76835"/>
          </a:xfrm>
          <a:custGeom>
            <a:avLst/>
            <a:gdLst/>
            <a:ahLst/>
            <a:cxnLst/>
            <a:rect l="l" t="t" r="r" b="b"/>
            <a:pathLst>
              <a:path w="45084" h="76835">
                <a:moveTo>
                  <a:pt x="5536" y="76630"/>
                </a:moveTo>
                <a:lnTo>
                  <a:pt x="41685" y="75645"/>
                </a:lnTo>
                <a:lnTo>
                  <a:pt x="45036" y="72058"/>
                </a:lnTo>
                <a:lnTo>
                  <a:pt x="43079" y="0"/>
                </a:lnTo>
                <a:lnTo>
                  <a:pt x="0" y="0"/>
                </a:lnTo>
                <a:lnTo>
                  <a:pt x="1988" y="73240"/>
                </a:lnTo>
                <a:lnTo>
                  <a:pt x="5536" y="7663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6142360" y="309763"/>
            <a:ext cx="1595755" cy="1459230"/>
            <a:chOff x="16142360" y="309763"/>
            <a:chExt cx="1595755" cy="1459230"/>
          </a:xfrm>
        </p:grpSpPr>
        <p:sp>
          <p:nvSpPr>
            <p:cNvPr id="9" name="object 9"/>
            <p:cNvSpPr/>
            <p:nvPr/>
          </p:nvSpPr>
          <p:spPr>
            <a:xfrm>
              <a:off x="16142360" y="309765"/>
              <a:ext cx="1469390" cy="1419860"/>
            </a:xfrm>
            <a:custGeom>
              <a:avLst/>
              <a:gdLst/>
              <a:ahLst/>
              <a:cxnLst/>
              <a:rect l="l" t="t" r="r" b="b"/>
              <a:pathLst>
                <a:path w="1469390" h="1419860">
                  <a:moveTo>
                    <a:pt x="446938" y="295300"/>
                  </a:moveTo>
                  <a:lnTo>
                    <a:pt x="393014" y="9855"/>
                  </a:lnTo>
                  <a:lnTo>
                    <a:pt x="391871" y="3911"/>
                  </a:lnTo>
                  <a:lnTo>
                    <a:pt x="386194" y="0"/>
                  </a:lnTo>
                  <a:lnTo>
                    <a:pt x="353872" y="6197"/>
                  </a:lnTo>
                  <a:lnTo>
                    <a:pt x="350012" y="11912"/>
                  </a:lnTo>
                  <a:lnTo>
                    <a:pt x="405079" y="303301"/>
                  </a:lnTo>
                  <a:lnTo>
                    <a:pt x="410756" y="307213"/>
                  </a:lnTo>
                  <a:lnTo>
                    <a:pt x="443039" y="301053"/>
                  </a:lnTo>
                  <a:lnTo>
                    <a:pt x="446938" y="295300"/>
                  </a:lnTo>
                  <a:close/>
                </a:path>
                <a:path w="1469390" h="1419860">
                  <a:moveTo>
                    <a:pt x="805459" y="247916"/>
                  </a:moveTo>
                  <a:lnTo>
                    <a:pt x="804684" y="247916"/>
                  </a:lnTo>
                  <a:lnTo>
                    <a:pt x="805116" y="249301"/>
                  </a:lnTo>
                  <a:lnTo>
                    <a:pt x="805459" y="247916"/>
                  </a:lnTo>
                  <a:close/>
                </a:path>
                <a:path w="1469390" h="1419860">
                  <a:moveTo>
                    <a:pt x="1469275" y="614095"/>
                  </a:moveTo>
                  <a:lnTo>
                    <a:pt x="1467891" y="611809"/>
                  </a:lnTo>
                  <a:lnTo>
                    <a:pt x="1463827" y="610908"/>
                  </a:lnTo>
                  <a:lnTo>
                    <a:pt x="1422120" y="602145"/>
                  </a:lnTo>
                  <a:lnTo>
                    <a:pt x="1422120" y="630974"/>
                  </a:lnTo>
                  <a:lnTo>
                    <a:pt x="1421650" y="633260"/>
                  </a:lnTo>
                  <a:lnTo>
                    <a:pt x="1421650" y="634161"/>
                  </a:lnTo>
                  <a:lnTo>
                    <a:pt x="1421218" y="635063"/>
                  </a:lnTo>
                  <a:lnTo>
                    <a:pt x="1420317" y="635495"/>
                  </a:lnTo>
                  <a:lnTo>
                    <a:pt x="1102982" y="936472"/>
                  </a:lnTo>
                  <a:lnTo>
                    <a:pt x="1098880" y="940574"/>
                  </a:lnTo>
                  <a:lnTo>
                    <a:pt x="1096632" y="946061"/>
                  </a:lnTo>
                  <a:lnTo>
                    <a:pt x="1097534" y="951496"/>
                  </a:lnTo>
                  <a:lnTo>
                    <a:pt x="1141971" y="1375575"/>
                  </a:lnTo>
                  <a:lnTo>
                    <a:pt x="1141971" y="1377861"/>
                  </a:lnTo>
                  <a:lnTo>
                    <a:pt x="1140587" y="1380109"/>
                  </a:lnTo>
                  <a:lnTo>
                    <a:pt x="1138339" y="1380591"/>
                  </a:lnTo>
                  <a:lnTo>
                    <a:pt x="1136053" y="1380591"/>
                  </a:lnTo>
                  <a:lnTo>
                    <a:pt x="729869" y="1188605"/>
                  </a:lnTo>
                  <a:lnTo>
                    <a:pt x="724420" y="1185887"/>
                  </a:lnTo>
                  <a:lnTo>
                    <a:pt x="717638" y="1185887"/>
                  </a:lnTo>
                  <a:lnTo>
                    <a:pt x="712203" y="1188173"/>
                  </a:lnTo>
                  <a:lnTo>
                    <a:pt x="659739" y="1209586"/>
                  </a:lnTo>
                  <a:lnTo>
                    <a:pt x="296951" y="1358239"/>
                  </a:lnTo>
                  <a:lnTo>
                    <a:pt x="294665" y="1359141"/>
                  </a:lnTo>
                  <a:lnTo>
                    <a:pt x="291947" y="1358239"/>
                  </a:lnTo>
                  <a:lnTo>
                    <a:pt x="290601" y="1355509"/>
                  </a:lnTo>
                  <a:lnTo>
                    <a:pt x="290601" y="1352753"/>
                  </a:lnTo>
                  <a:lnTo>
                    <a:pt x="357695" y="934186"/>
                  </a:lnTo>
                  <a:lnTo>
                    <a:pt x="358597" y="927328"/>
                  </a:lnTo>
                  <a:lnTo>
                    <a:pt x="356793" y="920508"/>
                  </a:lnTo>
                  <a:lnTo>
                    <a:pt x="351777" y="915504"/>
                  </a:lnTo>
                  <a:lnTo>
                    <a:pt x="53009" y="599516"/>
                  </a:lnTo>
                  <a:lnTo>
                    <a:pt x="51206" y="594931"/>
                  </a:lnTo>
                  <a:lnTo>
                    <a:pt x="53492" y="592645"/>
                  </a:lnTo>
                  <a:lnTo>
                    <a:pt x="54394" y="592213"/>
                  </a:lnTo>
                  <a:lnTo>
                    <a:pt x="55295" y="591743"/>
                  </a:lnTo>
                  <a:lnTo>
                    <a:pt x="497319" y="524256"/>
                  </a:lnTo>
                  <a:lnTo>
                    <a:pt x="744372" y="146253"/>
                  </a:lnTo>
                  <a:lnTo>
                    <a:pt x="745756" y="143967"/>
                  </a:lnTo>
                  <a:lnTo>
                    <a:pt x="748906" y="143497"/>
                  </a:lnTo>
                  <a:lnTo>
                    <a:pt x="751192" y="144868"/>
                  </a:lnTo>
                  <a:lnTo>
                    <a:pt x="752094" y="144868"/>
                  </a:lnTo>
                  <a:lnTo>
                    <a:pt x="752525" y="145783"/>
                  </a:lnTo>
                  <a:lnTo>
                    <a:pt x="753008" y="146685"/>
                  </a:lnTo>
                  <a:lnTo>
                    <a:pt x="766102" y="170205"/>
                  </a:lnTo>
                  <a:lnTo>
                    <a:pt x="791629" y="216344"/>
                  </a:lnTo>
                  <a:lnTo>
                    <a:pt x="804214" y="238810"/>
                  </a:lnTo>
                  <a:lnTo>
                    <a:pt x="806018" y="242011"/>
                  </a:lnTo>
                  <a:lnTo>
                    <a:pt x="806018" y="245668"/>
                  </a:lnTo>
                  <a:lnTo>
                    <a:pt x="805459" y="247916"/>
                  </a:lnTo>
                  <a:lnTo>
                    <a:pt x="807834" y="247916"/>
                  </a:lnTo>
                  <a:lnTo>
                    <a:pt x="810120" y="249301"/>
                  </a:lnTo>
                  <a:lnTo>
                    <a:pt x="811466" y="252018"/>
                  </a:lnTo>
                  <a:lnTo>
                    <a:pt x="961974" y="525640"/>
                  </a:lnTo>
                  <a:lnTo>
                    <a:pt x="964692" y="531114"/>
                  </a:lnTo>
                  <a:lnTo>
                    <a:pt x="970127" y="534746"/>
                  </a:lnTo>
                  <a:lnTo>
                    <a:pt x="976045" y="536117"/>
                  </a:lnTo>
                  <a:lnTo>
                    <a:pt x="1418501" y="628205"/>
                  </a:lnTo>
                  <a:lnTo>
                    <a:pt x="1422120" y="630974"/>
                  </a:lnTo>
                  <a:lnTo>
                    <a:pt x="1422120" y="602145"/>
                  </a:lnTo>
                  <a:lnTo>
                    <a:pt x="1095248" y="533361"/>
                  </a:lnTo>
                  <a:lnTo>
                    <a:pt x="989647" y="512394"/>
                  </a:lnTo>
                  <a:lnTo>
                    <a:pt x="984199" y="511479"/>
                  </a:lnTo>
                  <a:lnTo>
                    <a:pt x="980109" y="508292"/>
                  </a:lnTo>
                  <a:lnTo>
                    <a:pt x="977379" y="503720"/>
                  </a:lnTo>
                  <a:lnTo>
                    <a:pt x="821905" y="217843"/>
                  </a:lnTo>
                  <a:lnTo>
                    <a:pt x="820534" y="216928"/>
                  </a:lnTo>
                  <a:lnTo>
                    <a:pt x="818286" y="216928"/>
                  </a:lnTo>
                  <a:lnTo>
                    <a:pt x="817816" y="215557"/>
                  </a:lnTo>
                  <a:lnTo>
                    <a:pt x="755726" y="100215"/>
                  </a:lnTo>
                  <a:lnTo>
                    <a:pt x="753910" y="97015"/>
                  </a:lnTo>
                  <a:lnTo>
                    <a:pt x="749808" y="95643"/>
                  </a:lnTo>
                  <a:lnTo>
                    <a:pt x="746658" y="97447"/>
                  </a:lnTo>
                  <a:lnTo>
                    <a:pt x="745756" y="97929"/>
                  </a:lnTo>
                  <a:lnTo>
                    <a:pt x="743940" y="99733"/>
                  </a:lnTo>
                  <a:lnTo>
                    <a:pt x="716724" y="143497"/>
                  </a:lnTo>
                  <a:lnTo>
                    <a:pt x="500037" y="491896"/>
                  </a:lnTo>
                  <a:lnTo>
                    <a:pt x="497319" y="495985"/>
                  </a:lnTo>
                  <a:lnTo>
                    <a:pt x="493217" y="498716"/>
                  </a:lnTo>
                  <a:lnTo>
                    <a:pt x="488251" y="499618"/>
                  </a:lnTo>
                  <a:lnTo>
                    <a:pt x="3149" y="573062"/>
                  </a:lnTo>
                  <a:lnTo>
                    <a:pt x="0" y="575348"/>
                  </a:lnTo>
                  <a:lnTo>
                    <a:pt x="431" y="577164"/>
                  </a:lnTo>
                  <a:lnTo>
                    <a:pt x="431" y="578535"/>
                  </a:lnTo>
                  <a:lnTo>
                    <a:pt x="1333" y="578967"/>
                  </a:lnTo>
                  <a:lnTo>
                    <a:pt x="327304" y="922794"/>
                  </a:lnTo>
                  <a:lnTo>
                    <a:pt x="330923" y="926426"/>
                  </a:lnTo>
                  <a:lnTo>
                    <a:pt x="332740" y="931900"/>
                  </a:lnTo>
                  <a:lnTo>
                    <a:pt x="330504" y="945578"/>
                  </a:lnTo>
                  <a:lnTo>
                    <a:pt x="263652" y="1359141"/>
                  </a:lnTo>
                  <a:lnTo>
                    <a:pt x="259295" y="1386065"/>
                  </a:lnTo>
                  <a:lnTo>
                    <a:pt x="258864" y="1389697"/>
                  </a:lnTo>
                  <a:lnTo>
                    <a:pt x="261112" y="1393355"/>
                  </a:lnTo>
                  <a:lnTo>
                    <a:pt x="264744" y="1393786"/>
                  </a:lnTo>
                  <a:lnTo>
                    <a:pt x="268363" y="1393786"/>
                  </a:lnTo>
                  <a:lnTo>
                    <a:pt x="400304" y="1340027"/>
                  </a:lnTo>
                  <a:lnTo>
                    <a:pt x="401218" y="1340027"/>
                  </a:lnTo>
                  <a:lnTo>
                    <a:pt x="717169" y="1210525"/>
                  </a:lnTo>
                  <a:lnTo>
                    <a:pt x="719886" y="1209586"/>
                  </a:lnTo>
                  <a:lnTo>
                    <a:pt x="722604" y="1209586"/>
                  </a:lnTo>
                  <a:lnTo>
                    <a:pt x="725335" y="1210525"/>
                  </a:lnTo>
                  <a:lnTo>
                    <a:pt x="1083119" y="1380591"/>
                  </a:lnTo>
                  <a:lnTo>
                    <a:pt x="1161008" y="1417523"/>
                  </a:lnTo>
                  <a:lnTo>
                    <a:pt x="1165059" y="1419339"/>
                  </a:lnTo>
                  <a:lnTo>
                    <a:pt x="1170076" y="1417523"/>
                  </a:lnTo>
                  <a:lnTo>
                    <a:pt x="1171879" y="1413421"/>
                  </a:lnTo>
                  <a:lnTo>
                    <a:pt x="1171879" y="1412519"/>
                  </a:lnTo>
                  <a:lnTo>
                    <a:pt x="1172794" y="1411605"/>
                  </a:lnTo>
                  <a:lnTo>
                    <a:pt x="1172794" y="1405661"/>
                  </a:lnTo>
                  <a:lnTo>
                    <a:pt x="1120635" y="951496"/>
                  </a:lnTo>
                  <a:lnTo>
                    <a:pt x="1122019" y="948296"/>
                  </a:lnTo>
                  <a:lnTo>
                    <a:pt x="1124737" y="945578"/>
                  </a:lnTo>
                  <a:lnTo>
                    <a:pt x="1464271" y="628675"/>
                  </a:lnTo>
                  <a:lnTo>
                    <a:pt x="1467891" y="618197"/>
                  </a:lnTo>
                  <a:lnTo>
                    <a:pt x="1469275" y="614095"/>
                  </a:lnTo>
                  <a:close/>
                </a:path>
              </a:pathLst>
            </a:custGeom>
            <a:solidFill>
              <a:srgbClr val="654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267951" y="446912"/>
              <a:ext cx="1296670" cy="1242060"/>
            </a:xfrm>
            <a:custGeom>
              <a:avLst/>
              <a:gdLst/>
              <a:ahLst/>
              <a:cxnLst/>
              <a:rect l="l" t="t" r="r" b="b"/>
              <a:pathLst>
                <a:path w="1296669" h="1242060">
                  <a:moveTo>
                    <a:pt x="970140" y="397167"/>
                  </a:moveTo>
                  <a:lnTo>
                    <a:pt x="752538" y="2247"/>
                  </a:lnTo>
                  <a:lnTo>
                    <a:pt x="749808" y="0"/>
                  </a:lnTo>
                  <a:lnTo>
                    <a:pt x="748004" y="901"/>
                  </a:lnTo>
                  <a:lnTo>
                    <a:pt x="747522" y="901"/>
                  </a:lnTo>
                  <a:lnTo>
                    <a:pt x="746620" y="1816"/>
                  </a:lnTo>
                  <a:lnTo>
                    <a:pt x="696760" y="81165"/>
                  </a:lnTo>
                  <a:lnTo>
                    <a:pt x="696760" y="81597"/>
                  </a:lnTo>
                  <a:lnTo>
                    <a:pt x="854989" y="372529"/>
                  </a:lnTo>
                  <a:lnTo>
                    <a:pt x="859053" y="375246"/>
                  </a:lnTo>
                  <a:lnTo>
                    <a:pt x="864489" y="376148"/>
                  </a:lnTo>
                  <a:lnTo>
                    <a:pt x="970140" y="397167"/>
                  </a:lnTo>
                  <a:close/>
                </a:path>
                <a:path w="1296669" h="1242060">
                  <a:moveTo>
                    <a:pt x="1296530" y="493826"/>
                  </a:moveTo>
                  <a:lnTo>
                    <a:pt x="849985" y="398500"/>
                  </a:lnTo>
                  <a:lnTo>
                    <a:pt x="844105" y="397116"/>
                  </a:lnTo>
                  <a:lnTo>
                    <a:pt x="838669" y="393496"/>
                  </a:lnTo>
                  <a:lnTo>
                    <a:pt x="835952" y="388010"/>
                  </a:lnTo>
                  <a:lnTo>
                    <a:pt x="685444" y="114439"/>
                  </a:lnTo>
                  <a:lnTo>
                    <a:pt x="684060" y="111683"/>
                  </a:lnTo>
                  <a:lnTo>
                    <a:pt x="681342" y="110337"/>
                  </a:lnTo>
                  <a:lnTo>
                    <a:pt x="678624" y="110337"/>
                  </a:lnTo>
                  <a:lnTo>
                    <a:pt x="679094" y="110769"/>
                  </a:lnTo>
                  <a:lnTo>
                    <a:pt x="498665" y="399884"/>
                  </a:lnTo>
                  <a:lnTo>
                    <a:pt x="496379" y="403072"/>
                  </a:lnTo>
                  <a:lnTo>
                    <a:pt x="493661" y="405358"/>
                  </a:lnTo>
                  <a:lnTo>
                    <a:pt x="490029" y="405790"/>
                  </a:lnTo>
                  <a:lnTo>
                    <a:pt x="6350" y="479666"/>
                  </a:lnTo>
                  <a:lnTo>
                    <a:pt x="901" y="480580"/>
                  </a:lnTo>
                  <a:lnTo>
                    <a:pt x="0" y="482866"/>
                  </a:lnTo>
                  <a:lnTo>
                    <a:pt x="4064" y="486956"/>
                  </a:lnTo>
                  <a:lnTo>
                    <a:pt x="328650" y="829881"/>
                  </a:lnTo>
                  <a:lnTo>
                    <a:pt x="331838" y="833501"/>
                  </a:lnTo>
                  <a:lnTo>
                    <a:pt x="333654" y="838517"/>
                  </a:lnTo>
                  <a:lnTo>
                    <a:pt x="332740" y="843089"/>
                  </a:lnTo>
                  <a:lnTo>
                    <a:pt x="299821" y="1047356"/>
                  </a:lnTo>
                  <a:lnTo>
                    <a:pt x="279247" y="1175042"/>
                  </a:lnTo>
                  <a:lnTo>
                    <a:pt x="586613" y="1049642"/>
                  </a:lnTo>
                  <a:lnTo>
                    <a:pt x="592480" y="1047356"/>
                  </a:lnTo>
                  <a:lnTo>
                    <a:pt x="598830" y="1047356"/>
                  </a:lnTo>
                  <a:lnTo>
                    <a:pt x="604278" y="1050124"/>
                  </a:lnTo>
                  <a:lnTo>
                    <a:pt x="1010462" y="1242060"/>
                  </a:lnTo>
                  <a:lnTo>
                    <a:pt x="1015466" y="1242060"/>
                  </a:lnTo>
                  <a:lnTo>
                    <a:pt x="1016381" y="1240243"/>
                  </a:lnTo>
                  <a:lnTo>
                    <a:pt x="1016381" y="1239342"/>
                  </a:lnTo>
                  <a:lnTo>
                    <a:pt x="1016812" y="1238872"/>
                  </a:lnTo>
                  <a:lnTo>
                    <a:pt x="1016381" y="1237957"/>
                  </a:lnTo>
                  <a:lnTo>
                    <a:pt x="971943" y="813917"/>
                  </a:lnTo>
                  <a:lnTo>
                    <a:pt x="971473" y="808431"/>
                  </a:lnTo>
                  <a:lnTo>
                    <a:pt x="973289" y="802525"/>
                  </a:lnTo>
                  <a:lnTo>
                    <a:pt x="977392" y="798855"/>
                  </a:lnTo>
                  <a:lnTo>
                    <a:pt x="1294726" y="497916"/>
                  </a:lnTo>
                  <a:lnTo>
                    <a:pt x="1296530" y="493826"/>
                  </a:lnTo>
                  <a:close/>
                </a:path>
              </a:pathLst>
            </a:custGeom>
            <a:solidFill>
              <a:srgbClr val="FFF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601242" y="846925"/>
              <a:ext cx="46990" cy="30480"/>
            </a:xfrm>
            <a:custGeom>
              <a:avLst/>
              <a:gdLst/>
              <a:ahLst/>
              <a:cxnLst/>
              <a:rect l="l" t="t" r="r" b="b"/>
              <a:pathLst>
                <a:path w="46990" h="30480">
                  <a:moveTo>
                    <a:pt x="1707" y="29940"/>
                  </a:moveTo>
                  <a:lnTo>
                    <a:pt x="1707" y="29506"/>
                  </a:lnTo>
                  <a:lnTo>
                    <a:pt x="46606" y="22647"/>
                  </a:lnTo>
                  <a:lnTo>
                    <a:pt x="38880" y="6682"/>
                  </a:lnTo>
                  <a:lnTo>
                    <a:pt x="37540" y="3489"/>
                  </a:lnTo>
                  <a:lnTo>
                    <a:pt x="34820" y="1242"/>
                  </a:lnTo>
                  <a:lnTo>
                    <a:pt x="31193" y="769"/>
                  </a:lnTo>
                  <a:lnTo>
                    <a:pt x="14783" y="0"/>
                  </a:lnTo>
                  <a:lnTo>
                    <a:pt x="4372" y="4578"/>
                  </a:lnTo>
                  <a:lnTo>
                    <a:pt x="0" y="14544"/>
                  </a:lnTo>
                  <a:lnTo>
                    <a:pt x="1707" y="29940"/>
                  </a:lnTo>
                  <a:close/>
                </a:path>
              </a:pathLst>
            </a:custGeom>
            <a:solidFill>
              <a:srgbClr val="654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63004" y="939820"/>
              <a:ext cx="475615" cy="829310"/>
            </a:xfrm>
            <a:custGeom>
              <a:avLst/>
              <a:gdLst/>
              <a:ahLst/>
              <a:cxnLst/>
              <a:rect l="l" t="t" r="r" b="b"/>
              <a:pathLst>
                <a:path w="475615" h="829310">
                  <a:moveTo>
                    <a:pt x="162283" y="829062"/>
                  </a:moveTo>
                  <a:lnTo>
                    <a:pt x="174267" y="829062"/>
                  </a:lnTo>
                  <a:lnTo>
                    <a:pt x="174986" y="825306"/>
                  </a:lnTo>
                  <a:lnTo>
                    <a:pt x="139193" y="482427"/>
                  </a:lnTo>
                  <a:lnTo>
                    <a:pt x="126500" y="365230"/>
                  </a:lnTo>
                  <a:lnTo>
                    <a:pt x="127406" y="361564"/>
                  </a:lnTo>
                  <a:lnTo>
                    <a:pt x="473754" y="33270"/>
                  </a:lnTo>
                  <a:lnTo>
                    <a:pt x="475095" y="29604"/>
                  </a:lnTo>
                  <a:lnTo>
                    <a:pt x="472847" y="27357"/>
                  </a:lnTo>
                  <a:lnTo>
                    <a:pt x="343627" y="0"/>
                  </a:lnTo>
                  <a:lnTo>
                    <a:pt x="1379" y="319620"/>
                  </a:lnTo>
                  <a:lnTo>
                    <a:pt x="0" y="322814"/>
                  </a:lnTo>
                  <a:lnTo>
                    <a:pt x="52586" y="776976"/>
                  </a:lnTo>
                  <a:lnTo>
                    <a:pt x="162283" y="829062"/>
                  </a:lnTo>
                  <a:close/>
                </a:path>
              </a:pathLst>
            </a:custGeom>
            <a:solidFill>
              <a:srgbClr val="FFF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402198" y="1422681"/>
              <a:ext cx="123825" cy="60325"/>
            </a:xfrm>
            <a:custGeom>
              <a:avLst/>
              <a:gdLst/>
              <a:ahLst/>
              <a:cxnLst/>
              <a:rect l="l" t="t" r="r" b="b"/>
              <a:pathLst>
                <a:path w="123825" h="60325">
                  <a:moveTo>
                    <a:pt x="104700" y="60194"/>
                  </a:moveTo>
                  <a:lnTo>
                    <a:pt x="111520" y="57474"/>
                  </a:lnTo>
                  <a:lnTo>
                    <a:pt x="115580" y="49235"/>
                  </a:lnTo>
                  <a:lnTo>
                    <a:pt x="123307" y="34650"/>
                  </a:lnTo>
                  <a:lnTo>
                    <a:pt x="121494" y="30116"/>
                  </a:lnTo>
                  <a:lnTo>
                    <a:pt x="0" y="0"/>
                  </a:lnTo>
                  <a:lnTo>
                    <a:pt x="3626" y="33744"/>
                  </a:lnTo>
                  <a:lnTo>
                    <a:pt x="104700" y="60194"/>
                  </a:lnTo>
                  <a:close/>
                </a:path>
              </a:pathLst>
            </a:custGeom>
            <a:solidFill>
              <a:srgbClr val="654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7817453" y="1509761"/>
            <a:ext cx="471170" cy="80010"/>
          </a:xfrm>
          <a:custGeom>
            <a:avLst/>
            <a:gdLst/>
            <a:ahLst/>
            <a:cxnLst/>
            <a:rect l="l" t="t" r="r" b="b"/>
            <a:pathLst>
              <a:path w="471169" h="80009">
                <a:moveTo>
                  <a:pt x="470546" y="79870"/>
                </a:moveTo>
                <a:lnTo>
                  <a:pt x="470546" y="46979"/>
                </a:lnTo>
                <a:lnTo>
                  <a:pt x="357517" y="38698"/>
                </a:lnTo>
                <a:lnTo>
                  <a:pt x="209855" y="24795"/>
                </a:lnTo>
                <a:lnTo>
                  <a:pt x="62587" y="7477"/>
                </a:lnTo>
                <a:lnTo>
                  <a:pt x="5873" y="0"/>
                </a:lnTo>
                <a:lnTo>
                  <a:pt x="1340" y="3192"/>
                </a:lnTo>
                <a:lnTo>
                  <a:pt x="906" y="21444"/>
                </a:lnTo>
                <a:lnTo>
                  <a:pt x="0" y="28303"/>
                </a:lnTo>
                <a:lnTo>
                  <a:pt x="3153" y="31930"/>
                </a:lnTo>
                <a:lnTo>
                  <a:pt x="108003" y="45858"/>
                </a:lnTo>
                <a:lnTo>
                  <a:pt x="206246" y="57166"/>
                </a:lnTo>
                <a:lnTo>
                  <a:pt x="353984" y="71167"/>
                </a:lnTo>
                <a:lnTo>
                  <a:pt x="470546" y="7987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27222" y="1519340"/>
            <a:ext cx="441959" cy="229235"/>
          </a:xfrm>
          <a:custGeom>
            <a:avLst/>
            <a:gdLst/>
            <a:ahLst/>
            <a:cxnLst/>
            <a:rect l="l" t="t" r="r" b="b"/>
            <a:pathLst>
              <a:path w="441959" h="229235">
                <a:moveTo>
                  <a:pt x="1814" y="228914"/>
                </a:moveTo>
                <a:lnTo>
                  <a:pt x="441588" y="49709"/>
                </a:lnTo>
                <a:lnTo>
                  <a:pt x="337754" y="0"/>
                </a:lnTo>
                <a:lnTo>
                  <a:pt x="335034" y="0"/>
                </a:lnTo>
                <a:lnTo>
                  <a:pt x="16359" y="130876"/>
                </a:lnTo>
                <a:lnTo>
                  <a:pt x="16359" y="130442"/>
                </a:lnTo>
                <a:lnTo>
                  <a:pt x="0" y="227534"/>
                </a:lnTo>
                <a:lnTo>
                  <a:pt x="1814" y="228914"/>
                </a:lnTo>
                <a:close/>
              </a:path>
            </a:pathLst>
          </a:custGeom>
          <a:solidFill>
            <a:srgbClr val="FFF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9763"/>
            <a:ext cx="3390969" cy="2294181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773418" y="0"/>
            <a:ext cx="45085" cy="76835"/>
          </a:xfrm>
          <a:custGeom>
            <a:avLst/>
            <a:gdLst/>
            <a:ahLst/>
            <a:cxnLst/>
            <a:rect l="l" t="t" r="r" b="b"/>
            <a:pathLst>
              <a:path w="45085" h="76835">
                <a:moveTo>
                  <a:pt x="39499" y="76630"/>
                </a:moveTo>
                <a:lnTo>
                  <a:pt x="3350" y="75645"/>
                </a:lnTo>
                <a:lnTo>
                  <a:pt x="0" y="72058"/>
                </a:lnTo>
                <a:lnTo>
                  <a:pt x="1956" y="0"/>
                </a:lnTo>
                <a:lnTo>
                  <a:pt x="45036" y="0"/>
                </a:lnTo>
                <a:lnTo>
                  <a:pt x="43047" y="73240"/>
                </a:lnTo>
                <a:lnTo>
                  <a:pt x="39499" y="7663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15232" y="7429371"/>
            <a:ext cx="3072767" cy="285762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7100945"/>
            <a:ext cx="3415767" cy="3186054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956927" y="1839538"/>
            <a:ext cx="6423660" cy="1403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50" spc="-4880" dirty="0">
                <a:latin typeface="Tahoma"/>
                <a:cs typeface="Tahoma"/>
              </a:rPr>
              <a:t>C</a:t>
            </a:r>
            <a:r>
              <a:rPr sz="11250" spc="202" baseline="-2962" dirty="0">
                <a:solidFill>
                  <a:srgbClr val="A6D4F6"/>
                </a:solidFill>
              </a:rPr>
              <a:t>C</a:t>
            </a:r>
            <a:r>
              <a:rPr sz="9050" spc="-5830" dirty="0">
                <a:latin typeface="Tahoma"/>
                <a:cs typeface="Tahoma"/>
              </a:rPr>
              <a:t>O</a:t>
            </a:r>
            <a:r>
              <a:rPr sz="11250" spc="202" baseline="-2962" dirty="0">
                <a:solidFill>
                  <a:srgbClr val="A6D4F6"/>
                </a:solidFill>
              </a:rPr>
              <a:t>O</a:t>
            </a:r>
            <a:r>
              <a:rPr sz="9050" spc="-5555" dirty="0">
                <a:latin typeface="Tahoma"/>
                <a:cs typeface="Tahoma"/>
              </a:rPr>
              <a:t>N</a:t>
            </a:r>
            <a:r>
              <a:rPr sz="11250" spc="202" baseline="-2962" dirty="0">
                <a:solidFill>
                  <a:srgbClr val="A6D4F6"/>
                </a:solidFill>
              </a:rPr>
              <a:t>N</a:t>
            </a:r>
            <a:r>
              <a:rPr sz="9050" spc="-4880" dirty="0">
                <a:latin typeface="Tahoma"/>
                <a:cs typeface="Tahoma"/>
              </a:rPr>
              <a:t>C</a:t>
            </a:r>
            <a:r>
              <a:rPr sz="11250" spc="202" baseline="-2962" dirty="0">
                <a:solidFill>
                  <a:srgbClr val="A6D4F6"/>
                </a:solidFill>
              </a:rPr>
              <a:t>C</a:t>
            </a:r>
            <a:r>
              <a:rPr sz="9050" spc="-3990" dirty="0">
                <a:latin typeface="Tahoma"/>
                <a:cs typeface="Tahoma"/>
              </a:rPr>
              <a:t>L</a:t>
            </a:r>
            <a:r>
              <a:rPr sz="11250" spc="202" baseline="-2962" dirty="0">
                <a:solidFill>
                  <a:srgbClr val="A6D4F6"/>
                </a:solidFill>
              </a:rPr>
              <a:t>L</a:t>
            </a:r>
            <a:r>
              <a:rPr sz="9050" spc="-5415" dirty="0">
                <a:latin typeface="Tahoma"/>
                <a:cs typeface="Tahoma"/>
              </a:rPr>
              <a:t>U</a:t>
            </a:r>
            <a:r>
              <a:rPr sz="11250" spc="202" baseline="-2962" dirty="0">
                <a:solidFill>
                  <a:srgbClr val="A6D4F6"/>
                </a:solidFill>
              </a:rPr>
              <a:t>U</a:t>
            </a:r>
            <a:r>
              <a:rPr sz="9050" spc="-4495" dirty="0">
                <a:latin typeface="Tahoma"/>
                <a:cs typeface="Tahoma"/>
              </a:rPr>
              <a:t>S</a:t>
            </a:r>
            <a:r>
              <a:rPr sz="11250" spc="202" baseline="-2962" dirty="0">
                <a:solidFill>
                  <a:srgbClr val="A6D4F6"/>
                </a:solidFill>
              </a:rPr>
              <a:t>S</a:t>
            </a:r>
            <a:r>
              <a:rPr sz="9050" spc="-2790" dirty="0">
                <a:latin typeface="Tahoma"/>
                <a:cs typeface="Tahoma"/>
              </a:rPr>
              <a:t>I</a:t>
            </a:r>
            <a:r>
              <a:rPr sz="11250" spc="202" baseline="-2962" dirty="0">
                <a:solidFill>
                  <a:srgbClr val="A6D4F6"/>
                </a:solidFill>
              </a:rPr>
              <a:t>I</a:t>
            </a:r>
            <a:r>
              <a:rPr sz="9050" spc="-5830" dirty="0">
                <a:latin typeface="Tahoma"/>
                <a:cs typeface="Tahoma"/>
              </a:rPr>
              <a:t>O</a:t>
            </a:r>
            <a:r>
              <a:rPr sz="11250" spc="202" baseline="-2962" dirty="0">
                <a:solidFill>
                  <a:srgbClr val="A6D4F6"/>
                </a:solidFill>
              </a:rPr>
              <a:t>O</a:t>
            </a:r>
            <a:r>
              <a:rPr sz="9050" spc="-5555" dirty="0">
                <a:latin typeface="Tahoma"/>
                <a:cs typeface="Tahoma"/>
              </a:rPr>
              <a:t>N</a:t>
            </a:r>
            <a:r>
              <a:rPr sz="11250" spc="165" baseline="-2962" dirty="0">
                <a:solidFill>
                  <a:srgbClr val="A6D4F6"/>
                </a:solidFill>
              </a:rPr>
              <a:t>N</a:t>
            </a:r>
            <a:endParaRPr sz="11250" baseline="-2962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869253" y="3699760"/>
            <a:ext cx="546735" cy="598170"/>
            <a:chOff x="2869253" y="3699760"/>
            <a:chExt cx="546735" cy="598170"/>
          </a:xfrm>
        </p:grpSpPr>
        <p:sp>
          <p:nvSpPr>
            <p:cNvPr id="22" name="object 22"/>
            <p:cNvSpPr/>
            <p:nvPr/>
          </p:nvSpPr>
          <p:spPr>
            <a:xfrm>
              <a:off x="2869253" y="3699760"/>
              <a:ext cx="546735" cy="598170"/>
            </a:xfrm>
            <a:custGeom>
              <a:avLst/>
              <a:gdLst/>
              <a:ahLst/>
              <a:cxnLst/>
              <a:rect l="l" t="t" r="r" b="b"/>
              <a:pathLst>
                <a:path w="546735" h="598170">
                  <a:moveTo>
                    <a:pt x="391836" y="496326"/>
                  </a:moveTo>
                  <a:lnTo>
                    <a:pt x="328714" y="536812"/>
                  </a:lnTo>
                  <a:lnTo>
                    <a:pt x="261448" y="569742"/>
                  </a:lnTo>
                  <a:lnTo>
                    <a:pt x="217058" y="585531"/>
                  </a:lnTo>
                  <a:lnTo>
                    <a:pt x="171962" y="594240"/>
                  </a:lnTo>
                  <a:lnTo>
                    <a:pt x="126314" y="597607"/>
                  </a:lnTo>
                  <a:lnTo>
                    <a:pt x="80267" y="597374"/>
                  </a:lnTo>
                  <a:lnTo>
                    <a:pt x="33976" y="595280"/>
                  </a:lnTo>
                  <a:lnTo>
                    <a:pt x="2178" y="560108"/>
                  </a:lnTo>
                  <a:lnTo>
                    <a:pt x="0" y="534615"/>
                  </a:lnTo>
                  <a:lnTo>
                    <a:pt x="773" y="521818"/>
                  </a:lnTo>
                  <a:lnTo>
                    <a:pt x="6956" y="472270"/>
                  </a:lnTo>
                  <a:lnTo>
                    <a:pt x="16181" y="424168"/>
                  </a:lnTo>
                  <a:lnTo>
                    <a:pt x="28665" y="377624"/>
                  </a:lnTo>
                  <a:lnTo>
                    <a:pt x="44623" y="332750"/>
                  </a:lnTo>
                  <a:lnTo>
                    <a:pt x="64271" y="289657"/>
                  </a:lnTo>
                  <a:lnTo>
                    <a:pt x="87823" y="248457"/>
                  </a:lnTo>
                  <a:lnTo>
                    <a:pt x="115496" y="209263"/>
                  </a:lnTo>
                  <a:lnTo>
                    <a:pt x="147505" y="172186"/>
                  </a:lnTo>
                  <a:lnTo>
                    <a:pt x="184065" y="137338"/>
                  </a:lnTo>
                  <a:lnTo>
                    <a:pt x="228587" y="103751"/>
                  </a:lnTo>
                  <a:lnTo>
                    <a:pt x="276268" y="75301"/>
                  </a:lnTo>
                  <a:lnTo>
                    <a:pt x="325803" y="49923"/>
                  </a:lnTo>
                  <a:lnTo>
                    <a:pt x="384523" y="21328"/>
                  </a:lnTo>
                  <a:lnTo>
                    <a:pt x="436628" y="416"/>
                  </a:lnTo>
                  <a:lnTo>
                    <a:pt x="455682" y="0"/>
                  </a:lnTo>
                  <a:lnTo>
                    <a:pt x="472745" y="9185"/>
                  </a:lnTo>
                  <a:lnTo>
                    <a:pt x="513491" y="57023"/>
                  </a:lnTo>
                  <a:lnTo>
                    <a:pt x="538953" y="119704"/>
                  </a:lnTo>
                  <a:lnTo>
                    <a:pt x="546514" y="206100"/>
                  </a:lnTo>
                  <a:lnTo>
                    <a:pt x="542516" y="255681"/>
                  </a:lnTo>
                  <a:lnTo>
                    <a:pt x="532477" y="302568"/>
                  </a:lnTo>
                  <a:lnTo>
                    <a:pt x="516401" y="346753"/>
                  </a:lnTo>
                  <a:lnTo>
                    <a:pt x="494294" y="388228"/>
                  </a:lnTo>
                  <a:lnTo>
                    <a:pt x="466161" y="426987"/>
                  </a:lnTo>
                  <a:lnTo>
                    <a:pt x="432007" y="463022"/>
                  </a:lnTo>
                  <a:lnTo>
                    <a:pt x="391836" y="496326"/>
                  </a:lnTo>
                  <a:close/>
                </a:path>
              </a:pathLst>
            </a:custGeom>
            <a:solidFill>
              <a:srgbClr val="735D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20596" y="3749843"/>
              <a:ext cx="450850" cy="502284"/>
            </a:xfrm>
            <a:custGeom>
              <a:avLst/>
              <a:gdLst/>
              <a:ahLst/>
              <a:cxnLst/>
              <a:rect l="l" t="t" r="r" b="b"/>
              <a:pathLst>
                <a:path w="450850" h="502285">
                  <a:moveTo>
                    <a:pt x="303730" y="416811"/>
                  </a:moveTo>
                  <a:lnTo>
                    <a:pt x="261520" y="441868"/>
                  </a:lnTo>
                  <a:lnTo>
                    <a:pt x="196164" y="473544"/>
                  </a:lnTo>
                  <a:lnTo>
                    <a:pt x="127426" y="496126"/>
                  </a:lnTo>
                  <a:lnTo>
                    <a:pt x="74264" y="501683"/>
                  </a:lnTo>
                  <a:lnTo>
                    <a:pt x="46868" y="500660"/>
                  </a:lnTo>
                  <a:lnTo>
                    <a:pt x="18498" y="497709"/>
                  </a:lnTo>
                  <a:lnTo>
                    <a:pt x="37961" y="466364"/>
                  </a:lnTo>
                  <a:lnTo>
                    <a:pt x="81812" y="410606"/>
                  </a:lnTo>
                  <a:lnTo>
                    <a:pt x="112694" y="376932"/>
                  </a:lnTo>
                  <a:lnTo>
                    <a:pt x="131658" y="372860"/>
                  </a:lnTo>
                  <a:lnTo>
                    <a:pt x="142921" y="375099"/>
                  </a:lnTo>
                  <a:lnTo>
                    <a:pt x="174850" y="380932"/>
                  </a:lnTo>
                  <a:lnTo>
                    <a:pt x="238193" y="376485"/>
                  </a:lnTo>
                  <a:lnTo>
                    <a:pt x="278749" y="365237"/>
                  </a:lnTo>
                  <a:lnTo>
                    <a:pt x="292325" y="343121"/>
                  </a:lnTo>
                  <a:lnTo>
                    <a:pt x="287635" y="332118"/>
                  </a:lnTo>
                  <a:lnTo>
                    <a:pt x="279959" y="326397"/>
                  </a:lnTo>
                  <a:lnTo>
                    <a:pt x="270125" y="324989"/>
                  </a:lnTo>
                  <a:lnTo>
                    <a:pt x="258965" y="326925"/>
                  </a:lnTo>
                  <a:lnTo>
                    <a:pt x="242415" y="331530"/>
                  </a:lnTo>
                  <a:lnTo>
                    <a:pt x="225790" y="335580"/>
                  </a:lnTo>
                  <a:lnTo>
                    <a:pt x="208976" y="338475"/>
                  </a:lnTo>
                  <a:lnTo>
                    <a:pt x="191862" y="339612"/>
                  </a:lnTo>
                  <a:lnTo>
                    <a:pt x="183544" y="339750"/>
                  </a:lnTo>
                  <a:lnTo>
                    <a:pt x="174997" y="338958"/>
                  </a:lnTo>
                  <a:lnTo>
                    <a:pt x="166523" y="335497"/>
                  </a:lnTo>
                  <a:lnTo>
                    <a:pt x="158426" y="327626"/>
                  </a:lnTo>
                  <a:lnTo>
                    <a:pt x="190488" y="295091"/>
                  </a:lnTo>
                  <a:lnTo>
                    <a:pt x="223379" y="262971"/>
                  </a:lnTo>
                  <a:lnTo>
                    <a:pt x="271114" y="220185"/>
                  </a:lnTo>
                  <a:lnTo>
                    <a:pt x="323559" y="174148"/>
                  </a:lnTo>
                  <a:lnTo>
                    <a:pt x="328568" y="170869"/>
                  </a:lnTo>
                  <a:lnTo>
                    <a:pt x="331997" y="166407"/>
                  </a:lnTo>
                  <a:lnTo>
                    <a:pt x="337566" y="158092"/>
                  </a:lnTo>
                  <a:lnTo>
                    <a:pt x="340905" y="149364"/>
                  </a:lnTo>
                  <a:lnTo>
                    <a:pt x="340594" y="140493"/>
                  </a:lnTo>
                  <a:lnTo>
                    <a:pt x="335213" y="131751"/>
                  </a:lnTo>
                  <a:lnTo>
                    <a:pt x="327535" y="126892"/>
                  </a:lnTo>
                  <a:lnTo>
                    <a:pt x="319638" y="126703"/>
                  </a:lnTo>
                  <a:lnTo>
                    <a:pt x="311843" y="129809"/>
                  </a:lnTo>
                  <a:lnTo>
                    <a:pt x="258648" y="170019"/>
                  </a:lnTo>
                  <a:lnTo>
                    <a:pt x="215754" y="208700"/>
                  </a:lnTo>
                  <a:lnTo>
                    <a:pt x="207996" y="220477"/>
                  </a:lnTo>
                  <a:lnTo>
                    <a:pt x="198924" y="220193"/>
                  </a:lnTo>
                  <a:lnTo>
                    <a:pt x="197304" y="210590"/>
                  </a:lnTo>
                  <a:lnTo>
                    <a:pt x="199148" y="201436"/>
                  </a:lnTo>
                  <a:lnTo>
                    <a:pt x="202057" y="192444"/>
                  </a:lnTo>
                  <a:lnTo>
                    <a:pt x="203627" y="183330"/>
                  </a:lnTo>
                  <a:lnTo>
                    <a:pt x="203721" y="176140"/>
                  </a:lnTo>
                  <a:lnTo>
                    <a:pt x="202948" y="168713"/>
                  </a:lnTo>
                  <a:lnTo>
                    <a:pt x="186658" y="159630"/>
                  </a:lnTo>
                  <a:lnTo>
                    <a:pt x="178755" y="163508"/>
                  </a:lnTo>
                  <a:lnTo>
                    <a:pt x="167845" y="174891"/>
                  </a:lnTo>
                  <a:lnTo>
                    <a:pt x="163779" y="181119"/>
                  </a:lnTo>
                  <a:lnTo>
                    <a:pt x="161036" y="187536"/>
                  </a:lnTo>
                  <a:lnTo>
                    <a:pt x="152145" y="207297"/>
                  </a:lnTo>
                  <a:lnTo>
                    <a:pt x="148468" y="217345"/>
                  </a:lnTo>
                  <a:lnTo>
                    <a:pt x="138546" y="261513"/>
                  </a:lnTo>
                  <a:lnTo>
                    <a:pt x="124965" y="292029"/>
                  </a:lnTo>
                  <a:lnTo>
                    <a:pt x="106057" y="319588"/>
                  </a:lnTo>
                  <a:lnTo>
                    <a:pt x="82399" y="344663"/>
                  </a:lnTo>
                  <a:lnTo>
                    <a:pt x="61051" y="366906"/>
                  </a:lnTo>
                  <a:lnTo>
                    <a:pt x="21466" y="414832"/>
                  </a:lnTo>
                  <a:lnTo>
                    <a:pt x="0" y="437887"/>
                  </a:lnTo>
                  <a:lnTo>
                    <a:pt x="2669" y="402027"/>
                  </a:lnTo>
                  <a:lnTo>
                    <a:pt x="10220" y="367626"/>
                  </a:lnTo>
                  <a:lnTo>
                    <a:pt x="33851" y="301647"/>
                  </a:lnTo>
                  <a:lnTo>
                    <a:pt x="54354" y="257249"/>
                  </a:lnTo>
                  <a:lnTo>
                    <a:pt x="78582" y="216223"/>
                  </a:lnTo>
                  <a:lnTo>
                    <a:pt x="106532" y="178586"/>
                  </a:lnTo>
                  <a:lnTo>
                    <a:pt x="138198" y="144359"/>
                  </a:lnTo>
                  <a:lnTo>
                    <a:pt x="173576" y="113560"/>
                  </a:lnTo>
                  <a:lnTo>
                    <a:pt x="212662" y="86208"/>
                  </a:lnTo>
                  <a:lnTo>
                    <a:pt x="255450" y="62322"/>
                  </a:lnTo>
                  <a:lnTo>
                    <a:pt x="369877" y="4688"/>
                  </a:lnTo>
                  <a:lnTo>
                    <a:pt x="383447" y="0"/>
                  </a:lnTo>
                  <a:lnTo>
                    <a:pt x="395406" y="594"/>
                  </a:lnTo>
                  <a:lnTo>
                    <a:pt x="434601" y="48141"/>
                  </a:lnTo>
                  <a:lnTo>
                    <a:pt x="450269" y="113750"/>
                  </a:lnTo>
                  <a:lnTo>
                    <a:pt x="450628" y="147923"/>
                  </a:lnTo>
                  <a:lnTo>
                    <a:pt x="445754" y="196564"/>
                  </a:lnTo>
                  <a:lnTo>
                    <a:pt x="435463" y="241745"/>
                  </a:lnTo>
                  <a:lnTo>
                    <a:pt x="419784" y="283497"/>
                  </a:lnTo>
                  <a:lnTo>
                    <a:pt x="398744" y="321849"/>
                  </a:lnTo>
                  <a:lnTo>
                    <a:pt x="372370" y="356832"/>
                  </a:lnTo>
                  <a:lnTo>
                    <a:pt x="340690" y="388475"/>
                  </a:lnTo>
                  <a:lnTo>
                    <a:pt x="303730" y="416811"/>
                  </a:lnTo>
                  <a:close/>
                </a:path>
              </a:pathLst>
            </a:custGeom>
            <a:solidFill>
              <a:srgbClr val="B1D5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869252" y="4833488"/>
            <a:ext cx="546735" cy="598170"/>
            <a:chOff x="2869252" y="4833488"/>
            <a:chExt cx="546735" cy="598170"/>
          </a:xfrm>
        </p:grpSpPr>
        <p:sp>
          <p:nvSpPr>
            <p:cNvPr id="25" name="object 25"/>
            <p:cNvSpPr/>
            <p:nvPr/>
          </p:nvSpPr>
          <p:spPr>
            <a:xfrm>
              <a:off x="2869252" y="4833488"/>
              <a:ext cx="546735" cy="598170"/>
            </a:xfrm>
            <a:custGeom>
              <a:avLst/>
              <a:gdLst/>
              <a:ahLst/>
              <a:cxnLst/>
              <a:rect l="l" t="t" r="r" b="b"/>
              <a:pathLst>
                <a:path w="546735" h="598170">
                  <a:moveTo>
                    <a:pt x="391836" y="496326"/>
                  </a:moveTo>
                  <a:lnTo>
                    <a:pt x="328714" y="536812"/>
                  </a:lnTo>
                  <a:lnTo>
                    <a:pt x="261448" y="569742"/>
                  </a:lnTo>
                  <a:lnTo>
                    <a:pt x="217058" y="585531"/>
                  </a:lnTo>
                  <a:lnTo>
                    <a:pt x="171962" y="594240"/>
                  </a:lnTo>
                  <a:lnTo>
                    <a:pt x="126314" y="597607"/>
                  </a:lnTo>
                  <a:lnTo>
                    <a:pt x="80267" y="597374"/>
                  </a:lnTo>
                  <a:lnTo>
                    <a:pt x="33976" y="595280"/>
                  </a:lnTo>
                  <a:lnTo>
                    <a:pt x="2178" y="560108"/>
                  </a:lnTo>
                  <a:lnTo>
                    <a:pt x="0" y="534615"/>
                  </a:lnTo>
                  <a:lnTo>
                    <a:pt x="773" y="521818"/>
                  </a:lnTo>
                  <a:lnTo>
                    <a:pt x="6956" y="472270"/>
                  </a:lnTo>
                  <a:lnTo>
                    <a:pt x="16181" y="424168"/>
                  </a:lnTo>
                  <a:lnTo>
                    <a:pt x="28665" y="377624"/>
                  </a:lnTo>
                  <a:lnTo>
                    <a:pt x="44623" y="332750"/>
                  </a:lnTo>
                  <a:lnTo>
                    <a:pt x="64271" y="289657"/>
                  </a:lnTo>
                  <a:lnTo>
                    <a:pt x="87823" y="248457"/>
                  </a:lnTo>
                  <a:lnTo>
                    <a:pt x="115496" y="209263"/>
                  </a:lnTo>
                  <a:lnTo>
                    <a:pt x="147505" y="172186"/>
                  </a:lnTo>
                  <a:lnTo>
                    <a:pt x="184065" y="137338"/>
                  </a:lnTo>
                  <a:lnTo>
                    <a:pt x="228587" y="103751"/>
                  </a:lnTo>
                  <a:lnTo>
                    <a:pt x="276268" y="75301"/>
                  </a:lnTo>
                  <a:lnTo>
                    <a:pt x="325803" y="49923"/>
                  </a:lnTo>
                  <a:lnTo>
                    <a:pt x="384523" y="21328"/>
                  </a:lnTo>
                  <a:lnTo>
                    <a:pt x="436628" y="416"/>
                  </a:lnTo>
                  <a:lnTo>
                    <a:pt x="455682" y="0"/>
                  </a:lnTo>
                  <a:lnTo>
                    <a:pt x="472745" y="9185"/>
                  </a:lnTo>
                  <a:lnTo>
                    <a:pt x="513491" y="57023"/>
                  </a:lnTo>
                  <a:lnTo>
                    <a:pt x="538953" y="119704"/>
                  </a:lnTo>
                  <a:lnTo>
                    <a:pt x="546514" y="206100"/>
                  </a:lnTo>
                  <a:lnTo>
                    <a:pt x="542516" y="255681"/>
                  </a:lnTo>
                  <a:lnTo>
                    <a:pt x="532477" y="302568"/>
                  </a:lnTo>
                  <a:lnTo>
                    <a:pt x="516401" y="346753"/>
                  </a:lnTo>
                  <a:lnTo>
                    <a:pt x="494294" y="388228"/>
                  </a:lnTo>
                  <a:lnTo>
                    <a:pt x="466161" y="426987"/>
                  </a:lnTo>
                  <a:lnTo>
                    <a:pt x="432007" y="463022"/>
                  </a:lnTo>
                  <a:lnTo>
                    <a:pt x="391836" y="496326"/>
                  </a:lnTo>
                  <a:close/>
                </a:path>
              </a:pathLst>
            </a:custGeom>
            <a:solidFill>
              <a:srgbClr val="735D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20596" y="4883572"/>
              <a:ext cx="450850" cy="502284"/>
            </a:xfrm>
            <a:custGeom>
              <a:avLst/>
              <a:gdLst/>
              <a:ahLst/>
              <a:cxnLst/>
              <a:rect l="l" t="t" r="r" b="b"/>
              <a:pathLst>
                <a:path w="450850" h="502285">
                  <a:moveTo>
                    <a:pt x="303730" y="416811"/>
                  </a:moveTo>
                  <a:lnTo>
                    <a:pt x="261520" y="441868"/>
                  </a:lnTo>
                  <a:lnTo>
                    <a:pt x="196164" y="473544"/>
                  </a:lnTo>
                  <a:lnTo>
                    <a:pt x="127426" y="496126"/>
                  </a:lnTo>
                  <a:lnTo>
                    <a:pt x="74264" y="501683"/>
                  </a:lnTo>
                  <a:lnTo>
                    <a:pt x="46868" y="500660"/>
                  </a:lnTo>
                  <a:lnTo>
                    <a:pt x="18498" y="497709"/>
                  </a:lnTo>
                  <a:lnTo>
                    <a:pt x="37961" y="466364"/>
                  </a:lnTo>
                  <a:lnTo>
                    <a:pt x="81812" y="410606"/>
                  </a:lnTo>
                  <a:lnTo>
                    <a:pt x="112694" y="376932"/>
                  </a:lnTo>
                  <a:lnTo>
                    <a:pt x="131658" y="372860"/>
                  </a:lnTo>
                  <a:lnTo>
                    <a:pt x="142921" y="375099"/>
                  </a:lnTo>
                  <a:lnTo>
                    <a:pt x="174850" y="380932"/>
                  </a:lnTo>
                  <a:lnTo>
                    <a:pt x="238193" y="376485"/>
                  </a:lnTo>
                  <a:lnTo>
                    <a:pt x="278749" y="365237"/>
                  </a:lnTo>
                  <a:lnTo>
                    <a:pt x="292325" y="343121"/>
                  </a:lnTo>
                  <a:lnTo>
                    <a:pt x="287635" y="332118"/>
                  </a:lnTo>
                  <a:lnTo>
                    <a:pt x="279959" y="326397"/>
                  </a:lnTo>
                  <a:lnTo>
                    <a:pt x="270125" y="324989"/>
                  </a:lnTo>
                  <a:lnTo>
                    <a:pt x="258965" y="326925"/>
                  </a:lnTo>
                  <a:lnTo>
                    <a:pt x="242415" y="331530"/>
                  </a:lnTo>
                  <a:lnTo>
                    <a:pt x="225790" y="335580"/>
                  </a:lnTo>
                  <a:lnTo>
                    <a:pt x="208976" y="338475"/>
                  </a:lnTo>
                  <a:lnTo>
                    <a:pt x="191862" y="339612"/>
                  </a:lnTo>
                  <a:lnTo>
                    <a:pt x="183544" y="339750"/>
                  </a:lnTo>
                  <a:lnTo>
                    <a:pt x="174997" y="338958"/>
                  </a:lnTo>
                  <a:lnTo>
                    <a:pt x="166523" y="335497"/>
                  </a:lnTo>
                  <a:lnTo>
                    <a:pt x="158426" y="327626"/>
                  </a:lnTo>
                  <a:lnTo>
                    <a:pt x="190488" y="295091"/>
                  </a:lnTo>
                  <a:lnTo>
                    <a:pt x="223379" y="262971"/>
                  </a:lnTo>
                  <a:lnTo>
                    <a:pt x="271114" y="220185"/>
                  </a:lnTo>
                  <a:lnTo>
                    <a:pt x="323559" y="174148"/>
                  </a:lnTo>
                  <a:lnTo>
                    <a:pt x="328568" y="170869"/>
                  </a:lnTo>
                  <a:lnTo>
                    <a:pt x="331997" y="166407"/>
                  </a:lnTo>
                  <a:lnTo>
                    <a:pt x="337566" y="158092"/>
                  </a:lnTo>
                  <a:lnTo>
                    <a:pt x="340905" y="149364"/>
                  </a:lnTo>
                  <a:lnTo>
                    <a:pt x="340594" y="140493"/>
                  </a:lnTo>
                  <a:lnTo>
                    <a:pt x="335213" y="131751"/>
                  </a:lnTo>
                  <a:lnTo>
                    <a:pt x="327535" y="126892"/>
                  </a:lnTo>
                  <a:lnTo>
                    <a:pt x="319638" y="126703"/>
                  </a:lnTo>
                  <a:lnTo>
                    <a:pt x="311843" y="129809"/>
                  </a:lnTo>
                  <a:lnTo>
                    <a:pt x="258648" y="170019"/>
                  </a:lnTo>
                  <a:lnTo>
                    <a:pt x="215754" y="208700"/>
                  </a:lnTo>
                  <a:lnTo>
                    <a:pt x="207996" y="220477"/>
                  </a:lnTo>
                  <a:lnTo>
                    <a:pt x="198924" y="220193"/>
                  </a:lnTo>
                  <a:lnTo>
                    <a:pt x="197304" y="210590"/>
                  </a:lnTo>
                  <a:lnTo>
                    <a:pt x="199148" y="201436"/>
                  </a:lnTo>
                  <a:lnTo>
                    <a:pt x="202057" y="192444"/>
                  </a:lnTo>
                  <a:lnTo>
                    <a:pt x="203627" y="183330"/>
                  </a:lnTo>
                  <a:lnTo>
                    <a:pt x="203721" y="176140"/>
                  </a:lnTo>
                  <a:lnTo>
                    <a:pt x="202948" y="168713"/>
                  </a:lnTo>
                  <a:lnTo>
                    <a:pt x="186658" y="159630"/>
                  </a:lnTo>
                  <a:lnTo>
                    <a:pt x="178755" y="163508"/>
                  </a:lnTo>
                  <a:lnTo>
                    <a:pt x="167845" y="174891"/>
                  </a:lnTo>
                  <a:lnTo>
                    <a:pt x="163779" y="181119"/>
                  </a:lnTo>
                  <a:lnTo>
                    <a:pt x="161036" y="187536"/>
                  </a:lnTo>
                  <a:lnTo>
                    <a:pt x="152145" y="207297"/>
                  </a:lnTo>
                  <a:lnTo>
                    <a:pt x="148468" y="217345"/>
                  </a:lnTo>
                  <a:lnTo>
                    <a:pt x="138546" y="261513"/>
                  </a:lnTo>
                  <a:lnTo>
                    <a:pt x="124965" y="292029"/>
                  </a:lnTo>
                  <a:lnTo>
                    <a:pt x="106057" y="319588"/>
                  </a:lnTo>
                  <a:lnTo>
                    <a:pt x="82399" y="344663"/>
                  </a:lnTo>
                  <a:lnTo>
                    <a:pt x="61051" y="366906"/>
                  </a:lnTo>
                  <a:lnTo>
                    <a:pt x="21466" y="414832"/>
                  </a:lnTo>
                  <a:lnTo>
                    <a:pt x="0" y="437887"/>
                  </a:lnTo>
                  <a:lnTo>
                    <a:pt x="2669" y="402027"/>
                  </a:lnTo>
                  <a:lnTo>
                    <a:pt x="10220" y="367626"/>
                  </a:lnTo>
                  <a:lnTo>
                    <a:pt x="33851" y="301647"/>
                  </a:lnTo>
                  <a:lnTo>
                    <a:pt x="54354" y="257249"/>
                  </a:lnTo>
                  <a:lnTo>
                    <a:pt x="78582" y="216223"/>
                  </a:lnTo>
                  <a:lnTo>
                    <a:pt x="106532" y="178586"/>
                  </a:lnTo>
                  <a:lnTo>
                    <a:pt x="138198" y="144359"/>
                  </a:lnTo>
                  <a:lnTo>
                    <a:pt x="173576" y="113560"/>
                  </a:lnTo>
                  <a:lnTo>
                    <a:pt x="212662" y="86208"/>
                  </a:lnTo>
                  <a:lnTo>
                    <a:pt x="255450" y="62322"/>
                  </a:lnTo>
                  <a:lnTo>
                    <a:pt x="369877" y="4688"/>
                  </a:lnTo>
                  <a:lnTo>
                    <a:pt x="383447" y="0"/>
                  </a:lnTo>
                  <a:lnTo>
                    <a:pt x="395406" y="594"/>
                  </a:lnTo>
                  <a:lnTo>
                    <a:pt x="434601" y="48141"/>
                  </a:lnTo>
                  <a:lnTo>
                    <a:pt x="450269" y="113750"/>
                  </a:lnTo>
                  <a:lnTo>
                    <a:pt x="450628" y="147923"/>
                  </a:lnTo>
                  <a:lnTo>
                    <a:pt x="445754" y="196564"/>
                  </a:lnTo>
                  <a:lnTo>
                    <a:pt x="435463" y="241745"/>
                  </a:lnTo>
                  <a:lnTo>
                    <a:pt x="419784" y="283497"/>
                  </a:lnTo>
                  <a:lnTo>
                    <a:pt x="398744" y="321849"/>
                  </a:lnTo>
                  <a:lnTo>
                    <a:pt x="372370" y="356832"/>
                  </a:lnTo>
                  <a:lnTo>
                    <a:pt x="340690" y="388475"/>
                  </a:lnTo>
                  <a:lnTo>
                    <a:pt x="303730" y="416811"/>
                  </a:lnTo>
                  <a:close/>
                </a:path>
              </a:pathLst>
            </a:custGeom>
            <a:solidFill>
              <a:srgbClr val="B1D5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869253" y="5967216"/>
            <a:ext cx="546735" cy="598170"/>
            <a:chOff x="2869253" y="5967216"/>
            <a:chExt cx="546735" cy="598170"/>
          </a:xfrm>
        </p:grpSpPr>
        <p:sp>
          <p:nvSpPr>
            <p:cNvPr id="28" name="object 28"/>
            <p:cNvSpPr/>
            <p:nvPr/>
          </p:nvSpPr>
          <p:spPr>
            <a:xfrm>
              <a:off x="2869253" y="5967216"/>
              <a:ext cx="546735" cy="598170"/>
            </a:xfrm>
            <a:custGeom>
              <a:avLst/>
              <a:gdLst/>
              <a:ahLst/>
              <a:cxnLst/>
              <a:rect l="l" t="t" r="r" b="b"/>
              <a:pathLst>
                <a:path w="546735" h="598170">
                  <a:moveTo>
                    <a:pt x="391836" y="496326"/>
                  </a:moveTo>
                  <a:lnTo>
                    <a:pt x="328714" y="536812"/>
                  </a:lnTo>
                  <a:lnTo>
                    <a:pt x="261448" y="569742"/>
                  </a:lnTo>
                  <a:lnTo>
                    <a:pt x="217058" y="585531"/>
                  </a:lnTo>
                  <a:lnTo>
                    <a:pt x="171962" y="594240"/>
                  </a:lnTo>
                  <a:lnTo>
                    <a:pt x="126314" y="597607"/>
                  </a:lnTo>
                  <a:lnTo>
                    <a:pt x="80267" y="597374"/>
                  </a:lnTo>
                  <a:lnTo>
                    <a:pt x="33976" y="595280"/>
                  </a:lnTo>
                  <a:lnTo>
                    <a:pt x="2178" y="560108"/>
                  </a:lnTo>
                  <a:lnTo>
                    <a:pt x="0" y="534615"/>
                  </a:lnTo>
                  <a:lnTo>
                    <a:pt x="773" y="521818"/>
                  </a:lnTo>
                  <a:lnTo>
                    <a:pt x="6956" y="472270"/>
                  </a:lnTo>
                  <a:lnTo>
                    <a:pt x="16181" y="424168"/>
                  </a:lnTo>
                  <a:lnTo>
                    <a:pt x="28665" y="377624"/>
                  </a:lnTo>
                  <a:lnTo>
                    <a:pt x="44623" y="332750"/>
                  </a:lnTo>
                  <a:lnTo>
                    <a:pt x="64271" y="289657"/>
                  </a:lnTo>
                  <a:lnTo>
                    <a:pt x="87823" y="248457"/>
                  </a:lnTo>
                  <a:lnTo>
                    <a:pt x="115496" y="209263"/>
                  </a:lnTo>
                  <a:lnTo>
                    <a:pt x="147505" y="172186"/>
                  </a:lnTo>
                  <a:lnTo>
                    <a:pt x="184065" y="137338"/>
                  </a:lnTo>
                  <a:lnTo>
                    <a:pt x="228587" y="103751"/>
                  </a:lnTo>
                  <a:lnTo>
                    <a:pt x="276268" y="75301"/>
                  </a:lnTo>
                  <a:lnTo>
                    <a:pt x="325803" y="49923"/>
                  </a:lnTo>
                  <a:lnTo>
                    <a:pt x="384523" y="21328"/>
                  </a:lnTo>
                  <a:lnTo>
                    <a:pt x="436628" y="416"/>
                  </a:lnTo>
                  <a:lnTo>
                    <a:pt x="455682" y="0"/>
                  </a:lnTo>
                  <a:lnTo>
                    <a:pt x="472745" y="9185"/>
                  </a:lnTo>
                  <a:lnTo>
                    <a:pt x="513491" y="57023"/>
                  </a:lnTo>
                  <a:lnTo>
                    <a:pt x="538953" y="119704"/>
                  </a:lnTo>
                  <a:lnTo>
                    <a:pt x="546514" y="206100"/>
                  </a:lnTo>
                  <a:lnTo>
                    <a:pt x="542516" y="255681"/>
                  </a:lnTo>
                  <a:lnTo>
                    <a:pt x="532477" y="302568"/>
                  </a:lnTo>
                  <a:lnTo>
                    <a:pt x="516401" y="346753"/>
                  </a:lnTo>
                  <a:lnTo>
                    <a:pt x="494294" y="388228"/>
                  </a:lnTo>
                  <a:lnTo>
                    <a:pt x="466161" y="426987"/>
                  </a:lnTo>
                  <a:lnTo>
                    <a:pt x="432007" y="463022"/>
                  </a:lnTo>
                  <a:lnTo>
                    <a:pt x="391836" y="496326"/>
                  </a:lnTo>
                  <a:close/>
                </a:path>
              </a:pathLst>
            </a:custGeom>
            <a:solidFill>
              <a:srgbClr val="735D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20596" y="6017300"/>
              <a:ext cx="450850" cy="502284"/>
            </a:xfrm>
            <a:custGeom>
              <a:avLst/>
              <a:gdLst/>
              <a:ahLst/>
              <a:cxnLst/>
              <a:rect l="l" t="t" r="r" b="b"/>
              <a:pathLst>
                <a:path w="450850" h="502284">
                  <a:moveTo>
                    <a:pt x="303730" y="416811"/>
                  </a:moveTo>
                  <a:lnTo>
                    <a:pt x="261520" y="441868"/>
                  </a:lnTo>
                  <a:lnTo>
                    <a:pt x="196164" y="473544"/>
                  </a:lnTo>
                  <a:lnTo>
                    <a:pt x="127426" y="496126"/>
                  </a:lnTo>
                  <a:lnTo>
                    <a:pt x="74264" y="501683"/>
                  </a:lnTo>
                  <a:lnTo>
                    <a:pt x="46868" y="500660"/>
                  </a:lnTo>
                  <a:lnTo>
                    <a:pt x="18498" y="497709"/>
                  </a:lnTo>
                  <a:lnTo>
                    <a:pt x="37961" y="466364"/>
                  </a:lnTo>
                  <a:lnTo>
                    <a:pt x="81812" y="410606"/>
                  </a:lnTo>
                  <a:lnTo>
                    <a:pt x="112694" y="376932"/>
                  </a:lnTo>
                  <a:lnTo>
                    <a:pt x="131658" y="372860"/>
                  </a:lnTo>
                  <a:lnTo>
                    <a:pt x="142921" y="375099"/>
                  </a:lnTo>
                  <a:lnTo>
                    <a:pt x="174850" y="380932"/>
                  </a:lnTo>
                  <a:lnTo>
                    <a:pt x="238193" y="376485"/>
                  </a:lnTo>
                  <a:lnTo>
                    <a:pt x="278749" y="365237"/>
                  </a:lnTo>
                  <a:lnTo>
                    <a:pt x="292325" y="343121"/>
                  </a:lnTo>
                  <a:lnTo>
                    <a:pt x="287635" y="332118"/>
                  </a:lnTo>
                  <a:lnTo>
                    <a:pt x="279959" y="326397"/>
                  </a:lnTo>
                  <a:lnTo>
                    <a:pt x="270125" y="324989"/>
                  </a:lnTo>
                  <a:lnTo>
                    <a:pt x="258965" y="326925"/>
                  </a:lnTo>
                  <a:lnTo>
                    <a:pt x="242415" y="331530"/>
                  </a:lnTo>
                  <a:lnTo>
                    <a:pt x="225790" y="335580"/>
                  </a:lnTo>
                  <a:lnTo>
                    <a:pt x="208976" y="338475"/>
                  </a:lnTo>
                  <a:lnTo>
                    <a:pt x="191862" y="339612"/>
                  </a:lnTo>
                  <a:lnTo>
                    <a:pt x="183544" y="339750"/>
                  </a:lnTo>
                  <a:lnTo>
                    <a:pt x="174997" y="338958"/>
                  </a:lnTo>
                  <a:lnTo>
                    <a:pt x="166523" y="335497"/>
                  </a:lnTo>
                  <a:lnTo>
                    <a:pt x="158426" y="327626"/>
                  </a:lnTo>
                  <a:lnTo>
                    <a:pt x="190488" y="295091"/>
                  </a:lnTo>
                  <a:lnTo>
                    <a:pt x="223379" y="262971"/>
                  </a:lnTo>
                  <a:lnTo>
                    <a:pt x="271114" y="220185"/>
                  </a:lnTo>
                  <a:lnTo>
                    <a:pt x="323559" y="174148"/>
                  </a:lnTo>
                  <a:lnTo>
                    <a:pt x="328568" y="170869"/>
                  </a:lnTo>
                  <a:lnTo>
                    <a:pt x="331997" y="166407"/>
                  </a:lnTo>
                  <a:lnTo>
                    <a:pt x="337566" y="158092"/>
                  </a:lnTo>
                  <a:lnTo>
                    <a:pt x="340905" y="149364"/>
                  </a:lnTo>
                  <a:lnTo>
                    <a:pt x="340594" y="140493"/>
                  </a:lnTo>
                  <a:lnTo>
                    <a:pt x="335213" y="131751"/>
                  </a:lnTo>
                  <a:lnTo>
                    <a:pt x="327535" y="126892"/>
                  </a:lnTo>
                  <a:lnTo>
                    <a:pt x="319638" y="126703"/>
                  </a:lnTo>
                  <a:lnTo>
                    <a:pt x="311843" y="129809"/>
                  </a:lnTo>
                  <a:lnTo>
                    <a:pt x="258648" y="170019"/>
                  </a:lnTo>
                  <a:lnTo>
                    <a:pt x="215754" y="208700"/>
                  </a:lnTo>
                  <a:lnTo>
                    <a:pt x="207996" y="220477"/>
                  </a:lnTo>
                  <a:lnTo>
                    <a:pt x="198924" y="220193"/>
                  </a:lnTo>
                  <a:lnTo>
                    <a:pt x="197304" y="210590"/>
                  </a:lnTo>
                  <a:lnTo>
                    <a:pt x="199148" y="201436"/>
                  </a:lnTo>
                  <a:lnTo>
                    <a:pt x="202057" y="192444"/>
                  </a:lnTo>
                  <a:lnTo>
                    <a:pt x="203627" y="183330"/>
                  </a:lnTo>
                  <a:lnTo>
                    <a:pt x="203721" y="176140"/>
                  </a:lnTo>
                  <a:lnTo>
                    <a:pt x="202948" y="168713"/>
                  </a:lnTo>
                  <a:lnTo>
                    <a:pt x="186658" y="159630"/>
                  </a:lnTo>
                  <a:lnTo>
                    <a:pt x="178755" y="163508"/>
                  </a:lnTo>
                  <a:lnTo>
                    <a:pt x="167845" y="174891"/>
                  </a:lnTo>
                  <a:lnTo>
                    <a:pt x="163779" y="181119"/>
                  </a:lnTo>
                  <a:lnTo>
                    <a:pt x="161036" y="187536"/>
                  </a:lnTo>
                  <a:lnTo>
                    <a:pt x="152145" y="207297"/>
                  </a:lnTo>
                  <a:lnTo>
                    <a:pt x="148468" y="217345"/>
                  </a:lnTo>
                  <a:lnTo>
                    <a:pt x="138546" y="261513"/>
                  </a:lnTo>
                  <a:lnTo>
                    <a:pt x="124965" y="292029"/>
                  </a:lnTo>
                  <a:lnTo>
                    <a:pt x="106057" y="319588"/>
                  </a:lnTo>
                  <a:lnTo>
                    <a:pt x="82399" y="344663"/>
                  </a:lnTo>
                  <a:lnTo>
                    <a:pt x="61051" y="366906"/>
                  </a:lnTo>
                  <a:lnTo>
                    <a:pt x="21466" y="414832"/>
                  </a:lnTo>
                  <a:lnTo>
                    <a:pt x="0" y="437887"/>
                  </a:lnTo>
                  <a:lnTo>
                    <a:pt x="2669" y="402027"/>
                  </a:lnTo>
                  <a:lnTo>
                    <a:pt x="10220" y="367626"/>
                  </a:lnTo>
                  <a:lnTo>
                    <a:pt x="33851" y="301647"/>
                  </a:lnTo>
                  <a:lnTo>
                    <a:pt x="54354" y="257249"/>
                  </a:lnTo>
                  <a:lnTo>
                    <a:pt x="78582" y="216223"/>
                  </a:lnTo>
                  <a:lnTo>
                    <a:pt x="106532" y="178586"/>
                  </a:lnTo>
                  <a:lnTo>
                    <a:pt x="138198" y="144359"/>
                  </a:lnTo>
                  <a:lnTo>
                    <a:pt x="173576" y="113560"/>
                  </a:lnTo>
                  <a:lnTo>
                    <a:pt x="212662" y="86208"/>
                  </a:lnTo>
                  <a:lnTo>
                    <a:pt x="255450" y="62322"/>
                  </a:lnTo>
                  <a:lnTo>
                    <a:pt x="369877" y="4688"/>
                  </a:lnTo>
                  <a:lnTo>
                    <a:pt x="383447" y="0"/>
                  </a:lnTo>
                  <a:lnTo>
                    <a:pt x="395406" y="594"/>
                  </a:lnTo>
                  <a:lnTo>
                    <a:pt x="434601" y="48141"/>
                  </a:lnTo>
                  <a:lnTo>
                    <a:pt x="450269" y="113750"/>
                  </a:lnTo>
                  <a:lnTo>
                    <a:pt x="450628" y="147923"/>
                  </a:lnTo>
                  <a:lnTo>
                    <a:pt x="445754" y="196564"/>
                  </a:lnTo>
                  <a:lnTo>
                    <a:pt x="435463" y="241745"/>
                  </a:lnTo>
                  <a:lnTo>
                    <a:pt x="419784" y="283497"/>
                  </a:lnTo>
                  <a:lnTo>
                    <a:pt x="398744" y="321849"/>
                  </a:lnTo>
                  <a:lnTo>
                    <a:pt x="372370" y="356832"/>
                  </a:lnTo>
                  <a:lnTo>
                    <a:pt x="340690" y="388475"/>
                  </a:lnTo>
                  <a:lnTo>
                    <a:pt x="303730" y="416811"/>
                  </a:lnTo>
                  <a:close/>
                </a:path>
              </a:pathLst>
            </a:custGeom>
            <a:solidFill>
              <a:srgbClr val="B1D5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1305">
              <a:lnSpc>
                <a:spcPct val="115399"/>
              </a:lnSpc>
              <a:spcBef>
                <a:spcPts val="100"/>
              </a:spcBef>
            </a:pPr>
            <a:r>
              <a:rPr dirty="0"/>
              <a:t>Implemented</a:t>
            </a:r>
            <a:r>
              <a:rPr spc="-15" dirty="0"/>
              <a:t> </a:t>
            </a:r>
            <a:r>
              <a:rPr spc="125" dirty="0"/>
              <a:t>a</a:t>
            </a:r>
            <a:r>
              <a:rPr spc="-15" dirty="0"/>
              <a:t> </a:t>
            </a:r>
            <a:r>
              <a:rPr spc="-40" dirty="0"/>
              <a:t>simple,</a:t>
            </a:r>
            <a:r>
              <a:rPr spc="-10" dirty="0"/>
              <a:t> </a:t>
            </a:r>
            <a:r>
              <a:rPr spc="75" dirty="0"/>
              <a:t>efficient,</a:t>
            </a:r>
            <a:r>
              <a:rPr spc="-15" dirty="0"/>
              <a:t> </a:t>
            </a:r>
            <a:r>
              <a:rPr spc="50" dirty="0"/>
              <a:t>and</a:t>
            </a:r>
            <a:r>
              <a:rPr spc="-10" dirty="0"/>
              <a:t> </a:t>
            </a:r>
            <a:r>
              <a:rPr dirty="0"/>
              <a:t>user-</a:t>
            </a:r>
            <a:r>
              <a:rPr spc="100" dirty="0"/>
              <a:t>friendly</a:t>
            </a:r>
            <a:r>
              <a:rPr spc="-15" dirty="0"/>
              <a:t> </a:t>
            </a:r>
            <a:r>
              <a:rPr spc="-20" dirty="0"/>
              <a:t>Gmail</a:t>
            </a:r>
            <a:r>
              <a:rPr spc="-10" dirty="0"/>
              <a:t> validation form.</a:t>
            </a: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/>
              <a:t>Helps</a:t>
            </a:r>
            <a:r>
              <a:rPr spc="100" dirty="0"/>
              <a:t> </a:t>
            </a:r>
            <a:r>
              <a:rPr dirty="0"/>
              <a:t>avoid</a:t>
            </a:r>
            <a:r>
              <a:rPr spc="105" dirty="0"/>
              <a:t> </a:t>
            </a:r>
            <a:r>
              <a:rPr dirty="0"/>
              <a:t>invalid</a:t>
            </a:r>
            <a:r>
              <a:rPr spc="105" dirty="0"/>
              <a:t> </a:t>
            </a:r>
            <a:r>
              <a:rPr dirty="0"/>
              <a:t>email</a:t>
            </a:r>
            <a:r>
              <a:rPr spc="105" dirty="0"/>
              <a:t> </a:t>
            </a:r>
            <a:r>
              <a:rPr spc="-10" dirty="0"/>
              <a:t>submissions.</a:t>
            </a:r>
          </a:p>
          <a:p>
            <a:pPr>
              <a:lnSpc>
                <a:spcPct val="100000"/>
              </a:lnSpc>
              <a:spcBef>
                <a:spcPts val="1075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spc="110" dirty="0"/>
              <a:t>Enhances</a:t>
            </a:r>
            <a:r>
              <a:rPr spc="70" dirty="0"/>
              <a:t> </a:t>
            </a:r>
            <a:r>
              <a:rPr spc="114" dirty="0"/>
              <a:t>user</a:t>
            </a:r>
            <a:r>
              <a:rPr spc="70" dirty="0"/>
              <a:t> </a:t>
            </a:r>
            <a:r>
              <a:rPr spc="55" dirty="0"/>
              <a:t>experience</a:t>
            </a:r>
            <a:r>
              <a:rPr spc="70" dirty="0"/>
              <a:t> </a:t>
            </a:r>
            <a:r>
              <a:rPr spc="50" dirty="0"/>
              <a:t>and</a:t>
            </a:r>
            <a:r>
              <a:rPr spc="70" dirty="0"/>
              <a:t> </a:t>
            </a:r>
            <a:r>
              <a:rPr spc="80" dirty="0"/>
              <a:t>data</a:t>
            </a:r>
            <a:r>
              <a:rPr spc="75" dirty="0"/>
              <a:t> </a:t>
            </a:r>
            <a:r>
              <a:rPr spc="35" dirty="0"/>
              <a:t>quality</a:t>
            </a: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pc="35" dirty="0"/>
          </a:p>
          <a:p>
            <a:pPr marL="12700" marR="5080">
              <a:lnSpc>
                <a:spcPct val="114999"/>
              </a:lnSpc>
            </a:pPr>
            <a:r>
              <a:rPr sz="2500" spc="65" dirty="0"/>
              <a:t>CAN</a:t>
            </a:r>
            <a:r>
              <a:rPr sz="2500" spc="60" dirty="0"/>
              <a:t> </a:t>
            </a:r>
            <a:r>
              <a:rPr sz="2500" spc="295" dirty="0"/>
              <a:t>BE</a:t>
            </a:r>
            <a:r>
              <a:rPr sz="2500" spc="65" dirty="0"/>
              <a:t> </a:t>
            </a:r>
            <a:r>
              <a:rPr sz="2500" spc="145" dirty="0"/>
              <a:t>EXTENDED</a:t>
            </a:r>
            <a:r>
              <a:rPr sz="2500" spc="65" dirty="0"/>
              <a:t> </a:t>
            </a:r>
            <a:r>
              <a:rPr sz="2500" spc="125" dirty="0"/>
              <a:t>FOR</a:t>
            </a:r>
            <a:r>
              <a:rPr sz="2500" spc="65" dirty="0"/>
              <a:t> </a:t>
            </a:r>
            <a:r>
              <a:rPr sz="2500" spc="85" dirty="0"/>
              <a:t>ADVANCED</a:t>
            </a:r>
            <a:r>
              <a:rPr sz="2500" spc="65" dirty="0"/>
              <a:t> VALIDATIONS </a:t>
            </a:r>
            <a:r>
              <a:rPr sz="2500" spc="60" dirty="0"/>
              <a:t>(REGEX,</a:t>
            </a:r>
            <a:r>
              <a:rPr sz="2500" spc="65" dirty="0"/>
              <a:t> </a:t>
            </a:r>
            <a:r>
              <a:rPr sz="2500" spc="180" dirty="0"/>
              <a:t>MULTIPLE </a:t>
            </a:r>
            <a:r>
              <a:rPr sz="2500" spc="45" dirty="0"/>
              <a:t>DOMAINS,</a:t>
            </a:r>
            <a:r>
              <a:rPr sz="2500" spc="80" dirty="0"/>
              <a:t> </a:t>
            </a:r>
            <a:r>
              <a:rPr sz="2500" spc="-10" dirty="0"/>
              <a:t>ETC.).</a:t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3944" y="3992448"/>
            <a:ext cx="8350250" cy="1986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5579110" algn="l"/>
              </a:tabLst>
            </a:pPr>
            <a:r>
              <a:rPr sz="12850" spc="-7209" dirty="0">
                <a:latin typeface="Lucida Sans Unicode"/>
                <a:cs typeface="Lucida Sans Unicode"/>
              </a:rPr>
              <a:t>T</a:t>
            </a:r>
            <a:r>
              <a:rPr sz="15900" spc="509" baseline="-2882" dirty="0">
                <a:solidFill>
                  <a:srgbClr val="A6D4F6"/>
                </a:solidFill>
              </a:rPr>
              <a:t>T</a:t>
            </a:r>
            <a:r>
              <a:rPr sz="12850" spc="-8455" dirty="0">
                <a:latin typeface="Lucida Sans Unicode"/>
                <a:cs typeface="Lucida Sans Unicode"/>
              </a:rPr>
              <a:t>H</a:t>
            </a:r>
            <a:r>
              <a:rPr sz="15900" spc="509" baseline="-2882" dirty="0">
                <a:solidFill>
                  <a:srgbClr val="A6D4F6"/>
                </a:solidFill>
              </a:rPr>
              <a:t>H</a:t>
            </a:r>
            <a:r>
              <a:rPr sz="12850" spc="-7859" dirty="0">
                <a:latin typeface="Lucida Sans Unicode"/>
                <a:cs typeface="Lucida Sans Unicode"/>
              </a:rPr>
              <a:t>A</a:t>
            </a:r>
            <a:r>
              <a:rPr sz="15900" spc="509" baseline="-2882" dirty="0">
                <a:solidFill>
                  <a:srgbClr val="A6D4F6"/>
                </a:solidFill>
              </a:rPr>
              <a:t>A</a:t>
            </a:r>
            <a:r>
              <a:rPr sz="12850" spc="-8630" dirty="0">
                <a:latin typeface="Lucida Sans Unicode"/>
                <a:cs typeface="Lucida Sans Unicode"/>
              </a:rPr>
              <a:t>N</a:t>
            </a:r>
            <a:r>
              <a:rPr sz="15900" spc="509" baseline="-2882" dirty="0">
                <a:solidFill>
                  <a:srgbClr val="A6D4F6"/>
                </a:solidFill>
              </a:rPr>
              <a:t>N</a:t>
            </a:r>
            <a:r>
              <a:rPr sz="12850" spc="-7455" dirty="0">
                <a:latin typeface="Lucida Sans Unicode"/>
                <a:cs typeface="Lucida Sans Unicode"/>
              </a:rPr>
              <a:t>K</a:t>
            </a:r>
            <a:r>
              <a:rPr sz="15900" spc="450" baseline="-2882" dirty="0">
                <a:solidFill>
                  <a:srgbClr val="A6D4F6"/>
                </a:solidFill>
              </a:rPr>
              <a:t>K</a:t>
            </a:r>
            <a:r>
              <a:rPr sz="15900" baseline="-2882" dirty="0">
                <a:solidFill>
                  <a:srgbClr val="A6D4F6"/>
                </a:solidFill>
              </a:rPr>
              <a:t>	</a:t>
            </a:r>
            <a:r>
              <a:rPr sz="12850" spc="-7459" dirty="0">
                <a:latin typeface="Lucida Sans Unicode"/>
                <a:cs typeface="Lucida Sans Unicode"/>
              </a:rPr>
              <a:t>Y</a:t>
            </a:r>
            <a:r>
              <a:rPr sz="15900" spc="-142" baseline="-2882" dirty="0">
                <a:solidFill>
                  <a:srgbClr val="A6D4F6"/>
                </a:solidFill>
              </a:rPr>
              <a:t>Y</a:t>
            </a:r>
            <a:r>
              <a:rPr sz="12850" spc="-9315" dirty="0">
                <a:latin typeface="Lucida Sans Unicode"/>
                <a:cs typeface="Lucida Sans Unicode"/>
              </a:rPr>
              <a:t>O</a:t>
            </a:r>
            <a:r>
              <a:rPr sz="15900" spc="-142" baseline="-2882" dirty="0">
                <a:solidFill>
                  <a:srgbClr val="A6D4F6"/>
                </a:solidFill>
              </a:rPr>
              <a:t>O</a:t>
            </a:r>
            <a:r>
              <a:rPr sz="12850" spc="-8460" dirty="0">
                <a:latin typeface="Lucida Sans Unicode"/>
                <a:cs typeface="Lucida Sans Unicode"/>
              </a:rPr>
              <a:t>U</a:t>
            </a:r>
            <a:r>
              <a:rPr sz="15900" spc="-202" baseline="-2882" dirty="0">
                <a:solidFill>
                  <a:srgbClr val="A6D4F6"/>
                </a:solidFill>
              </a:rPr>
              <a:t>U</a:t>
            </a:r>
            <a:endParaRPr sz="15900" baseline="-2882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46455" y="5460740"/>
            <a:ext cx="709930" cy="862965"/>
            <a:chOff x="13346455" y="5460740"/>
            <a:chExt cx="709930" cy="862965"/>
          </a:xfrm>
        </p:grpSpPr>
        <p:sp>
          <p:nvSpPr>
            <p:cNvPr id="4" name="object 4"/>
            <p:cNvSpPr/>
            <p:nvPr/>
          </p:nvSpPr>
          <p:spPr>
            <a:xfrm>
              <a:off x="13346455" y="5460740"/>
              <a:ext cx="709930" cy="862965"/>
            </a:xfrm>
            <a:custGeom>
              <a:avLst/>
              <a:gdLst/>
              <a:ahLst/>
              <a:cxnLst/>
              <a:rect l="l" t="t" r="r" b="b"/>
              <a:pathLst>
                <a:path w="709930" h="862964">
                  <a:moveTo>
                    <a:pt x="356019" y="862846"/>
                  </a:moveTo>
                  <a:lnTo>
                    <a:pt x="368738" y="796845"/>
                  </a:lnTo>
                  <a:lnTo>
                    <a:pt x="379094" y="759339"/>
                  </a:lnTo>
                  <a:lnTo>
                    <a:pt x="392562" y="720128"/>
                  </a:lnTo>
                  <a:lnTo>
                    <a:pt x="409483" y="680189"/>
                  </a:lnTo>
                  <a:lnTo>
                    <a:pt x="430191" y="640494"/>
                  </a:lnTo>
                  <a:lnTo>
                    <a:pt x="455026" y="602019"/>
                  </a:lnTo>
                  <a:lnTo>
                    <a:pt x="484325" y="565739"/>
                  </a:lnTo>
                  <a:lnTo>
                    <a:pt x="518425" y="532628"/>
                  </a:lnTo>
                  <a:lnTo>
                    <a:pt x="557664" y="503660"/>
                  </a:lnTo>
                  <a:lnTo>
                    <a:pt x="602378" y="479812"/>
                  </a:lnTo>
                  <a:lnTo>
                    <a:pt x="652907" y="462056"/>
                  </a:lnTo>
                  <a:lnTo>
                    <a:pt x="709586" y="451368"/>
                  </a:lnTo>
                  <a:lnTo>
                    <a:pt x="685946" y="448273"/>
                  </a:lnTo>
                  <a:lnTo>
                    <a:pt x="630584" y="432211"/>
                  </a:lnTo>
                  <a:lnTo>
                    <a:pt x="568568" y="400820"/>
                  </a:lnTo>
                  <a:lnTo>
                    <a:pt x="536613" y="378562"/>
                  </a:lnTo>
                  <a:lnTo>
                    <a:pt x="504851" y="351494"/>
                  </a:lnTo>
                  <a:lnTo>
                    <a:pt x="473901" y="319290"/>
                  </a:lnTo>
                  <a:lnTo>
                    <a:pt x="444382" y="281627"/>
                  </a:lnTo>
                  <a:lnTo>
                    <a:pt x="416913" y="238176"/>
                  </a:lnTo>
                  <a:lnTo>
                    <a:pt x="392112" y="188614"/>
                  </a:lnTo>
                  <a:lnTo>
                    <a:pt x="370599" y="132615"/>
                  </a:lnTo>
                  <a:lnTo>
                    <a:pt x="352991" y="69851"/>
                  </a:lnTo>
                  <a:lnTo>
                    <a:pt x="339908" y="0"/>
                  </a:lnTo>
                  <a:lnTo>
                    <a:pt x="336082" y="31767"/>
                  </a:lnTo>
                  <a:lnTo>
                    <a:pt x="317650" y="108392"/>
                  </a:lnTo>
                  <a:lnTo>
                    <a:pt x="303287" y="151086"/>
                  </a:lnTo>
                  <a:lnTo>
                    <a:pt x="285656" y="195260"/>
                  </a:lnTo>
                  <a:lnTo>
                    <a:pt x="264878" y="239831"/>
                  </a:lnTo>
                  <a:lnTo>
                    <a:pt x="241076" y="283719"/>
                  </a:lnTo>
                  <a:lnTo>
                    <a:pt x="214370" y="325842"/>
                  </a:lnTo>
                  <a:lnTo>
                    <a:pt x="184884" y="365119"/>
                  </a:lnTo>
                  <a:lnTo>
                    <a:pt x="152738" y="400468"/>
                  </a:lnTo>
                  <a:lnTo>
                    <a:pt x="118055" y="430808"/>
                  </a:lnTo>
                  <a:lnTo>
                    <a:pt x="80956" y="455058"/>
                  </a:lnTo>
                  <a:lnTo>
                    <a:pt x="41564" y="472136"/>
                  </a:lnTo>
                  <a:lnTo>
                    <a:pt x="0" y="480960"/>
                  </a:lnTo>
                  <a:lnTo>
                    <a:pt x="54622" y="496152"/>
                  </a:lnTo>
                  <a:lnTo>
                    <a:pt x="103573" y="516719"/>
                  </a:lnTo>
                  <a:lnTo>
                    <a:pt x="147191" y="541955"/>
                  </a:lnTo>
                  <a:lnTo>
                    <a:pt x="185818" y="571156"/>
                  </a:lnTo>
                  <a:lnTo>
                    <a:pt x="219795" y="603616"/>
                  </a:lnTo>
                  <a:lnTo>
                    <a:pt x="249461" y="638630"/>
                  </a:lnTo>
                  <a:lnTo>
                    <a:pt x="275158" y="675492"/>
                  </a:lnTo>
                  <a:lnTo>
                    <a:pt x="297226" y="713497"/>
                  </a:lnTo>
                  <a:lnTo>
                    <a:pt x="316005" y="751941"/>
                  </a:lnTo>
                  <a:lnTo>
                    <a:pt x="331837" y="790117"/>
                  </a:lnTo>
                  <a:lnTo>
                    <a:pt x="345061" y="827320"/>
                  </a:lnTo>
                  <a:lnTo>
                    <a:pt x="356019" y="862846"/>
                  </a:lnTo>
                  <a:close/>
                </a:path>
              </a:pathLst>
            </a:custGeom>
            <a:solidFill>
              <a:srgbClr val="FFF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92771" y="5499518"/>
              <a:ext cx="363855" cy="816610"/>
            </a:xfrm>
            <a:custGeom>
              <a:avLst/>
              <a:gdLst/>
              <a:ahLst/>
              <a:cxnLst/>
              <a:rect l="l" t="t" r="r" b="b"/>
              <a:pathLst>
                <a:path w="363855" h="816610">
                  <a:moveTo>
                    <a:pt x="360121" y="412991"/>
                  </a:moveTo>
                  <a:lnTo>
                    <a:pt x="305193" y="423672"/>
                  </a:lnTo>
                  <a:lnTo>
                    <a:pt x="256095" y="441032"/>
                  </a:lnTo>
                  <a:lnTo>
                    <a:pt x="212483" y="464172"/>
                  </a:lnTo>
                  <a:lnTo>
                    <a:pt x="174078" y="492175"/>
                  </a:lnTo>
                  <a:lnTo>
                    <a:pt x="140563" y="524141"/>
                  </a:lnTo>
                  <a:lnTo>
                    <a:pt x="111607" y="559206"/>
                  </a:lnTo>
                  <a:lnTo>
                    <a:pt x="86931" y="596430"/>
                  </a:lnTo>
                  <a:lnTo>
                    <a:pt x="66192" y="634949"/>
                  </a:lnTo>
                  <a:lnTo>
                    <a:pt x="49098" y="673836"/>
                  </a:lnTo>
                  <a:lnTo>
                    <a:pt x="35331" y="712216"/>
                  </a:lnTo>
                  <a:lnTo>
                    <a:pt x="24587" y="749185"/>
                  </a:lnTo>
                  <a:lnTo>
                    <a:pt x="10909" y="815276"/>
                  </a:lnTo>
                  <a:lnTo>
                    <a:pt x="11150" y="816114"/>
                  </a:lnTo>
                  <a:lnTo>
                    <a:pt x="30937" y="768731"/>
                  </a:lnTo>
                  <a:lnTo>
                    <a:pt x="50825" y="723900"/>
                  </a:lnTo>
                  <a:lnTo>
                    <a:pt x="71589" y="681482"/>
                  </a:lnTo>
                  <a:lnTo>
                    <a:pt x="93980" y="641337"/>
                  </a:lnTo>
                  <a:lnTo>
                    <a:pt x="118770" y="603338"/>
                  </a:lnTo>
                  <a:lnTo>
                    <a:pt x="146697" y="567359"/>
                  </a:lnTo>
                  <a:lnTo>
                    <a:pt x="178536" y="533260"/>
                  </a:lnTo>
                  <a:lnTo>
                    <a:pt x="215036" y="500900"/>
                  </a:lnTo>
                  <a:lnTo>
                    <a:pt x="256959" y="470166"/>
                  </a:lnTo>
                  <a:lnTo>
                    <a:pt x="305066" y="440905"/>
                  </a:lnTo>
                  <a:lnTo>
                    <a:pt x="360121" y="412991"/>
                  </a:lnTo>
                  <a:close/>
                </a:path>
                <a:path w="363855" h="816610">
                  <a:moveTo>
                    <a:pt x="363258" y="411543"/>
                  </a:moveTo>
                  <a:lnTo>
                    <a:pt x="309765" y="401091"/>
                  </a:lnTo>
                  <a:lnTo>
                    <a:pt x="251345" y="373913"/>
                  </a:lnTo>
                  <a:lnTo>
                    <a:pt x="189598" y="325107"/>
                  </a:lnTo>
                  <a:lnTo>
                    <a:pt x="157949" y="291071"/>
                  </a:lnTo>
                  <a:lnTo>
                    <a:pt x="126072" y="249783"/>
                  </a:lnTo>
                  <a:lnTo>
                    <a:pt x="94132" y="200647"/>
                  </a:lnTo>
                  <a:lnTo>
                    <a:pt x="62344" y="143052"/>
                  </a:lnTo>
                  <a:lnTo>
                    <a:pt x="30899" y="76365"/>
                  </a:lnTo>
                  <a:lnTo>
                    <a:pt x="0" y="0"/>
                  </a:lnTo>
                  <a:lnTo>
                    <a:pt x="16116" y="67729"/>
                  </a:lnTo>
                  <a:lnTo>
                    <a:pt x="36652" y="128168"/>
                  </a:lnTo>
                  <a:lnTo>
                    <a:pt x="60921" y="181660"/>
                  </a:lnTo>
                  <a:lnTo>
                    <a:pt x="88265" y="228561"/>
                  </a:lnTo>
                  <a:lnTo>
                    <a:pt x="117995" y="269214"/>
                  </a:lnTo>
                  <a:lnTo>
                    <a:pt x="149440" y="303999"/>
                  </a:lnTo>
                  <a:lnTo>
                    <a:pt x="181940" y="333248"/>
                  </a:lnTo>
                  <a:lnTo>
                    <a:pt x="214820" y="357327"/>
                  </a:lnTo>
                  <a:lnTo>
                    <a:pt x="279006" y="391363"/>
                  </a:lnTo>
                  <a:lnTo>
                    <a:pt x="336613" y="408952"/>
                  </a:lnTo>
                  <a:lnTo>
                    <a:pt x="361264" y="412457"/>
                  </a:lnTo>
                  <a:lnTo>
                    <a:pt x="363258" y="411543"/>
                  </a:lnTo>
                  <a:close/>
                </a:path>
              </a:pathLst>
            </a:custGeom>
            <a:solidFill>
              <a:srgbClr val="654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2717207" y="5819006"/>
            <a:ext cx="557530" cy="668020"/>
            <a:chOff x="12717207" y="5819006"/>
            <a:chExt cx="557530" cy="668020"/>
          </a:xfrm>
        </p:grpSpPr>
        <p:sp>
          <p:nvSpPr>
            <p:cNvPr id="7" name="object 7"/>
            <p:cNvSpPr/>
            <p:nvPr/>
          </p:nvSpPr>
          <p:spPr>
            <a:xfrm>
              <a:off x="12717207" y="5819006"/>
              <a:ext cx="549275" cy="668020"/>
            </a:xfrm>
            <a:custGeom>
              <a:avLst/>
              <a:gdLst/>
              <a:ahLst/>
              <a:cxnLst/>
              <a:rect l="l" t="t" r="r" b="b"/>
              <a:pathLst>
                <a:path w="549275" h="668020">
                  <a:moveTo>
                    <a:pt x="275398" y="667457"/>
                  </a:moveTo>
                  <a:lnTo>
                    <a:pt x="283522" y="640133"/>
                  </a:lnTo>
                  <a:lnTo>
                    <a:pt x="292966" y="607642"/>
                  </a:lnTo>
                  <a:lnTo>
                    <a:pt x="304839" y="571547"/>
                  </a:lnTo>
                  <a:lnTo>
                    <a:pt x="320246" y="533410"/>
                  </a:lnTo>
                  <a:lnTo>
                    <a:pt x="340295" y="494791"/>
                  </a:lnTo>
                  <a:lnTo>
                    <a:pt x="366092" y="457255"/>
                  </a:lnTo>
                  <a:lnTo>
                    <a:pt x="398745" y="422361"/>
                  </a:lnTo>
                  <a:lnTo>
                    <a:pt x="439360" y="391672"/>
                  </a:lnTo>
                  <a:lnTo>
                    <a:pt x="489045" y="366751"/>
                  </a:lnTo>
                  <a:lnTo>
                    <a:pt x="548905" y="349158"/>
                  </a:lnTo>
                  <a:lnTo>
                    <a:pt x="522649" y="345130"/>
                  </a:lnTo>
                  <a:lnTo>
                    <a:pt x="459381" y="321321"/>
                  </a:lnTo>
                  <a:lnTo>
                    <a:pt x="424997" y="300157"/>
                  </a:lnTo>
                  <a:lnTo>
                    <a:pt x="390530" y="271899"/>
                  </a:lnTo>
                  <a:lnTo>
                    <a:pt x="357295" y="235855"/>
                  </a:lnTo>
                  <a:lnTo>
                    <a:pt x="326605" y="191335"/>
                  </a:lnTo>
                  <a:lnTo>
                    <a:pt x="299772" y="137646"/>
                  </a:lnTo>
                  <a:lnTo>
                    <a:pt x="278112" y="74098"/>
                  </a:lnTo>
                  <a:lnTo>
                    <a:pt x="262937" y="0"/>
                  </a:lnTo>
                  <a:lnTo>
                    <a:pt x="258001" y="35473"/>
                  </a:lnTo>
                  <a:lnTo>
                    <a:pt x="247630" y="77453"/>
                  </a:lnTo>
                  <a:lnTo>
                    <a:pt x="232081" y="123642"/>
                  </a:lnTo>
                  <a:lnTo>
                    <a:pt x="211614" y="171747"/>
                  </a:lnTo>
                  <a:lnTo>
                    <a:pt x="186487" y="219472"/>
                  </a:lnTo>
                  <a:lnTo>
                    <a:pt x="156958" y="264520"/>
                  </a:lnTo>
                  <a:lnTo>
                    <a:pt x="123286" y="304598"/>
                  </a:lnTo>
                  <a:lnTo>
                    <a:pt x="85730" y="337409"/>
                  </a:lnTo>
                  <a:lnTo>
                    <a:pt x="44548" y="360658"/>
                  </a:lnTo>
                  <a:lnTo>
                    <a:pt x="0" y="372050"/>
                  </a:lnTo>
                  <a:lnTo>
                    <a:pt x="55350" y="388670"/>
                  </a:lnTo>
                  <a:lnTo>
                    <a:pt x="103056" y="412358"/>
                  </a:lnTo>
                  <a:lnTo>
                    <a:pt x="143742" y="441821"/>
                  </a:lnTo>
                  <a:lnTo>
                    <a:pt x="178032" y="475766"/>
                  </a:lnTo>
                  <a:lnTo>
                    <a:pt x="206550" y="512900"/>
                  </a:lnTo>
                  <a:lnTo>
                    <a:pt x="229921" y="551929"/>
                  </a:lnTo>
                  <a:lnTo>
                    <a:pt x="248770" y="591560"/>
                  </a:lnTo>
                  <a:lnTo>
                    <a:pt x="263721" y="630500"/>
                  </a:lnTo>
                  <a:lnTo>
                    <a:pt x="275398" y="667457"/>
                  </a:lnTo>
                  <a:close/>
                </a:path>
              </a:pathLst>
            </a:custGeom>
            <a:solidFill>
              <a:srgbClr val="FFF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984384" y="5846119"/>
              <a:ext cx="290195" cy="612775"/>
            </a:xfrm>
            <a:custGeom>
              <a:avLst/>
              <a:gdLst/>
              <a:ahLst/>
              <a:cxnLst/>
              <a:rect l="l" t="t" r="r" b="b"/>
              <a:pathLst>
                <a:path w="290194" h="612775">
                  <a:moveTo>
                    <a:pt x="16258" y="612530"/>
                  </a:moveTo>
                  <a:lnTo>
                    <a:pt x="39228" y="559988"/>
                  </a:lnTo>
                  <a:lnTo>
                    <a:pt x="63697" y="514202"/>
                  </a:lnTo>
                  <a:lnTo>
                    <a:pt x="90525" y="474063"/>
                  </a:lnTo>
                  <a:lnTo>
                    <a:pt x="120572" y="438461"/>
                  </a:lnTo>
                  <a:lnTo>
                    <a:pt x="154697" y="406285"/>
                  </a:lnTo>
                  <a:lnTo>
                    <a:pt x="193760" y="376425"/>
                  </a:lnTo>
                  <a:lnTo>
                    <a:pt x="238621" y="347771"/>
                  </a:lnTo>
                  <a:lnTo>
                    <a:pt x="290139" y="319213"/>
                  </a:lnTo>
                  <a:lnTo>
                    <a:pt x="266136" y="316788"/>
                  </a:lnTo>
                  <a:lnTo>
                    <a:pt x="215115" y="303106"/>
                  </a:lnTo>
                  <a:lnTo>
                    <a:pt x="159766" y="267332"/>
                  </a:lnTo>
                  <a:lnTo>
                    <a:pt x="130352" y="237292"/>
                  </a:lnTo>
                  <a:lnTo>
                    <a:pt x="99714" y="197086"/>
                  </a:lnTo>
                  <a:lnTo>
                    <a:pt x="67808" y="145167"/>
                  </a:lnTo>
                  <a:lnTo>
                    <a:pt x="34585" y="79987"/>
                  </a:lnTo>
                  <a:lnTo>
                    <a:pt x="0" y="0"/>
                  </a:lnTo>
                  <a:lnTo>
                    <a:pt x="16867" y="68062"/>
                  </a:lnTo>
                  <a:lnTo>
                    <a:pt x="39392" y="126500"/>
                  </a:lnTo>
                  <a:lnTo>
                    <a:pt x="66394" y="175934"/>
                  </a:lnTo>
                  <a:lnTo>
                    <a:pt x="96692" y="216986"/>
                  </a:lnTo>
                  <a:lnTo>
                    <a:pt x="129105" y="250277"/>
                  </a:lnTo>
                  <a:lnTo>
                    <a:pt x="162451" y="276429"/>
                  </a:lnTo>
                  <a:lnTo>
                    <a:pt x="195549" y="296062"/>
                  </a:lnTo>
                  <a:lnTo>
                    <a:pt x="256281" y="318259"/>
                  </a:lnTo>
                  <a:lnTo>
                    <a:pt x="281551" y="322066"/>
                  </a:lnTo>
                  <a:lnTo>
                    <a:pt x="222265" y="339427"/>
                  </a:lnTo>
                  <a:lnTo>
                    <a:pt x="172951" y="363978"/>
                  </a:lnTo>
                  <a:lnTo>
                    <a:pt x="132538" y="394205"/>
                  </a:lnTo>
                  <a:lnTo>
                    <a:pt x="99953" y="428596"/>
                  </a:lnTo>
                  <a:lnTo>
                    <a:pt x="74126" y="465640"/>
                  </a:lnTo>
                  <a:lnTo>
                    <a:pt x="53984" y="503825"/>
                  </a:lnTo>
                  <a:lnTo>
                    <a:pt x="38454" y="541637"/>
                  </a:lnTo>
                  <a:lnTo>
                    <a:pt x="16949" y="610098"/>
                  </a:lnTo>
                  <a:lnTo>
                    <a:pt x="16258" y="612530"/>
                  </a:lnTo>
                  <a:close/>
                </a:path>
              </a:pathLst>
            </a:custGeom>
            <a:solidFill>
              <a:srgbClr val="654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805823" y="3730310"/>
            <a:ext cx="970280" cy="1116965"/>
            <a:chOff x="3805823" y="3730310"/>
            <a:chExt cx="970280" cy="1116965"/>
          </a:xfrm>
        </p:grpSpPr>
        <p:sp>
          <p:nvSpPr>
            <p:cNvPr id="10" name="object 10"/>
            <p:cNvSpPr/>
            <p:nvPr/>
          </p:nvSpPr>
          <p:spPr>
            <a:xfrm>
              <a:off x="3805821" y="3730319"/>
              <a:ext cx="965835" cy="1116965"/>
            </a:xfrm>
            <a:custGeom>
              <a:avLst/>
              <a:gdLst/>
              <a:ahLst/>
              <a:cxnLst/>
              <a:rect l="l" t="t" r="r" b="b"/>
              <a:pathLst>
                <a:path w="965835" h="1116964">
                  <a:moveTo>
                    <a:pt x="756412" y="962520"/>
                  </a:moveTo>
                  <a:lnTo>
                    <a:pt x="0" y="868184"/>
                  </a:lnTo>
                  <a:lnTo>
                    <a:pt x="22072" y="1116660"/>
                  </a:lnTo>
                  <a:lnTo>
                    <a:pt x="754862" y="1112469"/>
                  </a:lnTo>
                  <a:lnTo>
                    <a:pt x="756412" y="962520"/>
                  </a:lnTo>
                  <a:close/>
                </a:path>
                <a:path w="965835" h="1116964">
                  <a:moveTo>
                    <a:pt x="786752" y="730072"/>
                  </a:moveTo>
                  <a:lnTo>
                    <a:pt x="91135" y="314312"/>
                  </a:lnTo>
                  <a:lnTo>
                    <a:pt x="10947" y="632714"/>
                  </a:lnTo>
                  <a:lnTo>
                    <a:pt x="735393" y="843318"/>
                  </a:lnTo>
                  <a:lnTo>
                    <a:pt x="786752" y="730072"/>
                  </a:lnTo>
                  <a:close/>
                </a:path>
                <a:path w="965835" h="1116964">
                  <a:moveTo>
                    <a:pt x="965606" y="586295"/>
                  </a:moveTo>
                  <a:lnTo>
                    <a:pt x="575881" y="0"/>
                  </a:lnTo>
                  <a:lnTo>
                    <a:pt x="574179" y="152"/>
                  </a:lnTo>
                  <a:lnTo>
                    <a:pt x="335826" y="151371"/>
                  </a:lnTo>
                  <a:lnTo>
                    <a:pt x="877773" y="641007"/>
                  </a:lnTo>
                  <a:lnTo>
                    <a:pt x="965606" y="586295"/>
                  </a:lnTo>
                  <a:close/>
                </a:path>
              </a:pathLst>
            </a:custGeom>
            <a:solidFill>
              <a:srgbClr val="FFF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06545" y="3881678"/>
              <a:ext cx="969644" cy="961390"/>
            </a:xfrm>
            <a:custGeom>
              <a:avLst/>
              <a:gdLst/>
              <a:ahLst/>
              <a:cxnLst/>
              <a:rect l="l" t="t" r="r" b="b"/>
              <a:pathLst>
                <a:path w="969645" h="961389">
                  <a:moveTo>
                    <a:pt x="766559" y="953833"/>
                  </a:moveTo>
                  <a:lnTo>
                    <a:pt x="764603" y="801204"/>
                  </a:lnTo>
                  <a:lnTo>
                    <a:pt x="28346" y="700532"/>
                  </a:lnTo>
                  <a:lnTo>
                    <a:pt x="0" y="716902"/>
                  </a:lnTo>
                  <a:lnTo>
                    <a:pt x="755650" y="811149"/>
                  </a:lnTo>
                  <a:lnTo>
                    <a:pt x="754100" y="960869"/>
                  </a:lnTo>
                  <a:lnTo>
                    <a:pt x="766559" y="953833"/>
                  </a:lnTo>
                  <a:close/>
                </a:path>
                <a:path w="969645" h="961389">
                  <a:moveTo>
                    <a:pt x="798410" y="606780"/>
                  </a:moveTo>
                  <a:lnTo>
                    <a:pt x="786015" y="578967"/>
                  </a:lnTo>
                  <a:lnTo>
                    <a:pt x="734631" y="691934"/>
                  </a:lnTo>
                  <a:lnTo>
                    <a:pt x="10160" y="481317"/>
                  </a:lnTo>
                  <a:lnTo>
                    <a:pt x="15494" y="522693"/>
                  </a:lnTo>
                  <a:lnTo>
                    <a:pt x="757301" y="719035"/>
                  </a:lnTo>
                  <a:lnTo>
                    <a:pt x="798410" y="606780"/>
                  </a:lnTo>
                  <a:close/>
                </a:path>
                <a:path w="969645" h="961389">
                  <a:moveTo>
                    <a:pt x="969302" y="441426"/>
                  </a:moveTo>
                  <a:lnTo>
                    <a:pt x="969276" y="441109"/>
                  </a:lnTo>
                  <a:lnTo>
                    <a:pt x="964488" y="435127"/>
                  </a:lnTo>
                  <a:lnTo>
                    <a:pt x="877023" y="489597"/>
                  </a:lnTo>
                  <a:lnTo>
                    <a:pt x="335114" y="0"/>
                  </a:lnTo>
                  <a:lnTo>
                    <a:pt x="333781" y="23774"/>
                  </a:lnTo>
                  <a:lnTo>
                    <a:pt x="882116" y="515556"/>
                  </a:lnTo>
                  <a:lnTo>
                    <a:pt x="969302" y="441426"/>
                  </a:lnTo>
                  <a:close/>
                </a:path>
              </a:pathLst>
            </a:custGeom>
            <a:solidFill>
              <a:srgbClr val="654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3825" y="1289746"/>
            <a:ext cx="12703810" cy="81627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9860">
              <a:lnSpc>
                <a:spcPct val="100000"/>
              </a:lnSpc>
              <a:spcBef>
                <a:spcPts val="100"/>
              </a:spcBef>
            </a:pPr>
            <a:r>
              <a:rPr sz="4200" i="1" spc="245" dirty="0">
                <a:solidFill>
                  <a:srgbClr val="654F3C"/>
                </a:solidFill>
                <a:latin typeface="Lucida Sans Unicode"/>
                <a:cs typeface="Lucida Sans Unicode"/>
              </a:rPr>
              <a:t>STUDENT</a:t>
            </a:r>
            <a:r>
              <a:rPr sz="4200" i="1" spc="10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4200" i="1" spc="300" dirty="0">
                <a:solidFill>
                  <a:srgbClr val="654F3C"/>
                </a:solidFill>
                <a:latin typeface="Lucida Sans Unicode"/>
                <a:cs typeface="Lucida Sans Unicode"/>
              </a:rPr>
              <a:t>NAME</a:t>
            </a:r>
            <a:r>
              <a:rPr sz="4200" i="1" spc="10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4200" i="1" spc="-400" dirty="0">
                <a:solidFill>
                  <a:srgbClr val="654F3C"/>
                </a:solidFill>
                <a:latin typeface="Lucida Sans Unicode"/>
                <a:cs typeface="Lucida Sans Unicode"/>
              </a:rPr>
              <a:t>:</a:t>
            </a:r>
            <a:r>
              <a:rPr lang="en-US" sz="4200" i="1" spc="-400" dirty="0">
                <a:solidFill>
                  <a:srgbClr val="654F3C"/>
                </a:solidFill>
                <a:latin typeface="Lucida Sans Unicode"/>
                <a:cs typeface="Lucida Sans Unicode"/>
              </a:rPr>
              <a:t>Kalaiyarasi S</a:t>
            </a:r>
            <a:endParaRPr lang="en-US" sz="4200" i="1" dirty="0">
              <a:latin typeface="Lucida Sans Unicode"/>
              <a:cs typeface="Lucida Sans Unicode"/>
            </a:endParaRPr>
          </a:p>
          <a:p>
            <a:pPr marL="12700" marR="5080" algn="ctr">
              <a:lnSpc>
                <a:spcPct val="232100"/>
              </a:lnSpc>
              <a:tabLst>
                <a:tab pos="6662420" algn="l"/>
              </a:tabLst>
            </a:pPr>
            <a:r>
              <a:rPr lang="en-US" sz="4200" i="1" spc="210" dirty="0">
                <a:solidFill>
                  <a:srgbClr val="654F3C"/>
                </a:solidFill>
                <a:latin typeface="Lucida Sans Unicode"/>
                <a:cs typeface="Lucida Sans Unicode"/>
              </a:rPr>
              <a:t>REGISTER</a:t>
            </a:r>
            <a:r>
              <a:rPr lang="en-US" sz="4200" i="1" spc="10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lang="en-US" sz="4200" i="1" spc="60" dirty="0">
                <a:solidFill>
                  <a:srgbClr val="654F3C"/>
                </a:solidFill>
                <a:latin typeface="Lucida Sans Unicode"/>
                <a:cs typeface="Lucida Sans Unicode"/>
              </a:rPr>
              <a:t>NO</a:t>
            </a:r>
            <a:r>
              <a:rPr lang="en-US" sz="4200" i="1" spc="10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lang="en-US" sz="4200" i="1" spc="905" dirty="0">
                <a:solidFill>
                  <a:srgbClr val="654F3C"/>
                </a:solidFill>
                <a:latin typeface="Lucida Sans Unicode"/>
                <a:cs typeface="Lucida Sans Unicode"/>
              </a:rPr>
              <a:t>&amp;</a:t>
            </a:r>
            <a:r>
              <a:rPr lang="en-US" sz="4200" i="1" spc="10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lang="en-US" sz="4200" i="1" spc="125" dirty="0">
                <a:solidFill>
                  <a:srgbClr val="654F3C"/>
                </a:solidFill>
                <a:latin typeface="Lucida Sans Unicode"/>
                <a:cs typeface="Lucida Sans Unicode"/>
              </a:rPr>
              <a:t>NMID</a:t>
            </a:r>
            <a:r>
              <a:rPr lang="en-US" sz="4200" i="1" spc="10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lang="en-US" sz="4200" i="1" spc="-450" dirty="0">
                <a:solidFill>
                  <a:srgbClr val="654F3C"/>
                </a:solidFill>
                <a:latin typeface="Lucida Sans Unicode"/>
                <a:cs typeface="Lucida Sans Unicode"/>
              </a:rPr>
              <a:t>:</a:t>
            </a:r>
            <a:r>
              <a:rPr lang="en-US" sz="4200" i="1" dirty="0">
                <a:solidFill>
                  <a:srgbClr val="654F3C"/>
                </a:solidFill>
                <a:latin typeface="Lucida Sans Unicode"/>
                <a:cs typeface="Lucida Sans Unicode"/>
              </a:rPr>
              <a:t>	</a:t>
            </a:r>
            <a:r>
              <a:rPr lang="en-US" sz="4200" i="1" spc="-10" dirty="0">
                <a:solidFill>
                  <a:srgbClr val="654F3C"/>
                </a:solidFill>
                <a:latin typeface="Lucida Sans Unicode"/>
                <a:cs typeface="Lucida Sans Unicode"/>
              </a:rPr>
              <a:t>2422k2750 </a:t>
            </a:r>
            <a:r>
              <a:rPr lang="en-GB" sz="4200" i="1" spc="-10" dirty="0">
                <a:solidFill>
                  <a:srgbClr val="654F3C"/>
                </a:solidFill>
                <a:latin typeface="Lucida Sans Unicode"/>
                <a:cs typeface="Lucida Sans Unicode"/>
              </a:rPr>
              <a:t>&amp; DBE40063600127CB9104C568B692C675. </a:t>
            </a:r>
            <a:r>
              <a:rPr lang="en-US" sz="4200" i="1" spc="254" dirty="0">
                <a:solidFill>
                  <a:srgbClr val="654F3C"/>
                </a:solidFill>
                <a:latin typeface="Lucida Sans Unicode"/>
                <a:cs typeface="Lucida Sans Unicode"/>
              </a:rPr>
              <a:t>DEPARTMENT</a:t>
            </a:r>
            <a:r>
              <a:rPr lang="en-US" sz="4200" i="1" spc="10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lang="en-US" sz="4200" i="1" spc="-400" dirty="0">
                <a:solidFill>
                  <a:srgbClr val="654F3C"/>
                </a:solidFill>
                <a:latin typeface="Lucida Sans Unicode"/>
                <a:cs typeface="Lucida Sans Unicode"/>
              </a:rPr>
              <a:t>:</a:t>
            </a:r>
            <a:r>
              <a:rPr lang="en-US" sz="4200" i="1" spc="10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lang="en-US" sz="4200" i="1" spc="265" dirty="0">
                <a:solidFill>
                  <a:srgbClr val="654F3C"/>
                </a:solidFill>
                <a:latin typeface="Lucida Sans Unicode"/>
                <a:cs typeface="Lucida Sans Unicode"/>
              </a:rPr>
              <a:t>COMPUTER</a:t>
            </a:r>
            <a:r>
              <a:rPr lang="en-US" sz="4200" i="1" spc="10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lang="en-US" sz="4200" i="1" spc="220" dirty="0">
                <a:solidFill>
                  <a:srgbClr val="654F3C"/>
                </a:solidFill>
                <a:latin typeface="Lucida Sans Unicode"/>
                <a:cs typeface="Lucida Sans Unicode"/>
              </a:rPr>
              <a:t>SCIENCE</a:t>
            </a:r>
            <a:endParaRPr lang="en-US" sz="4200" i="1" dirty="0">
              <a:latin typeface="Lucida Sans Unicode"/>
              <a:cs typeface="Lucida Sans Unicode"/>
            </a:endParaRPr>
          </a:p>
          <a:p>
            <a:pPr marL="12700" marR="5080" algn="ctr">
              <a:lnSpc>
                <a:spcPct val="116100"/>
              </a:lnSpc>
              <a:spcBef>
                <a:spcPts val="5850"/>
              </a:spcBef>
            </a:pPr>
            <a:r>
              <a:rPr sz="4200" i="1" spc="265" dirty="0">
                <a:solidFill>
                  <a:srgbClr val="654F3C"/>
                </a:solidFill>
                <a:latin typeface="Lucida Sans Unicode"/>
                <a:cs typeface="Lucida Sans Unicode"/>
              </a:rPr>
              <a:t>COLLEGE</a:t>
            </a:r>
            <a:r>
              <a:rPr sz="4200" i="1" spc="11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4200" i="1" spc="-400" dirty="0">
                <a:solidFill>
                  <a:srgbClr val="654F3C"/>
                </a:solidFill>
                <a:latin typeface="Lucida Sans Unicode"/>
                <a:cs typeface="Lucida Sans Unicode"/>
              </a:rPr>
              <a:t>:</a:t>
            </a:r>
            <a:r>
              <a:rPr sz="4200" i="1" spc="11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4200" i="1" spc="210" dirty="0">
                <a:solidFill>
                  <a:srgbClr val="654F3C"/>
                </a:solidFill>
                <a:latin typeface="Lucida Sans Unicode"/>
                <a:cs typeface="Lucida Sans Unicode"/>
              </a:rPr>
              <a:t>GOVERNMENT</a:t>
            </a:r>
            <a:r>
              <a:rPr sz="4200" i="1" spc="11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4200" i="1" spc="160" dirty="0">
                <a:solidFill>
                  <a:srgbClr val="654F3C"/>
                </a:solidFill>
                <a:latin typeface="Lucida Sans Unicode"/>
                <a:cs typeface="Lucida Sans Unicode"/>
              </a:rPr>
              <a:t>ART'S</a:t>
            </a:r>
            <a:r>
              <a:rPr sz="4200" i="1" spc="11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4200" i="1" spc="100" dirty="0">
                <a:solidFill>
                  <a:srgbClr val="654F3C"/>
                </a:solidFill>
                <a:latin typeface="Lucida Sans Unicode"/>
                <a:cs typeface="Lucida Sans Unicode"/>
              </a:rPr>
              <a:t>AND</a:t>
            </a:r>
            <a:r>
              <a:rPr sz="4200" i="1" spc="11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4200" i="1" spc="220" dirty="0">
                <a:solidFill>
                  <a:srgbClr val="654F3C"/>
                </a:solidFill>
                <a:latin typeface="Lucida Sans Unicode"/>
                <a:cs typeface="Lucida Sans Unicode"/>
              </a:rPr>
              <a:t>SCIENCE </a:t>
            </a:r>
            <a:r>
              <a:rPr sz="4200" i="1" spc="265" dirty="0">
                <a:solidFill>
                  <a:srgbClr val="654F3C"/>
                </a:solidFill>
                <a:latin typeface="Lucida Sans Unicode"/>
                <a:cs typeface="Lucida Sans Unicode"/>
              </a:rPr>
              <a:t>COLLEGE</a:t>
            </a:r>
            <a:r>
              <a:rPr sz="4200" i="1" spc="114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4200" i="1" spc="200" dirty="0">
                <a:solidFill>
                  <a:srgbClr val="654F3C"/>
                </a:solidFill>
                <a:latin typeface="Lucida Sans Unicode"/>
                <a:cs typeface="Lucida Sans Unicode"/>
              </a:rPr>
              <a:t>KANGAYEM</a:t>
            </a:r>
            <a:r>
              <a:rPr sz="4200" i="1" spc="12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4200" b="1" i="1" spc="-50" dirty="0">
                <a:solidFill>
                  <a:srgbClr val="654F3C"/>
                </a:solidFill>
                <a:latin typeface="Palatino Linotype"/>
                <a:cs typeface="Palatino Linotype"/>
              </a:rPr>
              <a:t>/</a:t>
            </a:r>
            <a:endParaRPr sz="4200" i="1" dirty="0">
              <a:latin typeface="Palatino Linotype"/>
              <a:cs typeface="Palatino Linotype"/>
            </a:endParaRPr>
          </a:p>
          <a:p>
            <a:pPr marR="172720" algn="ctr">
              <a:lnSpc>
                <a:spcPct val="100000"/>
              </a:lnSpc>
              <a:spcBef>
                <a:spcPts val="810"/>
              </a:spcBef>
            </a:pPr>
            <a:r>
              <a:rPr sz="4200" i="1" spc="135" dirty="0">
                <a:solidFill>
                  <a:srgbClr val="654F3C"/>
                </a:solidFill>
                <a:latin typeface="Lucida Sans Unicode"/>
                <a:cs typeface="Lucida Sans Unicode"/>
              </a:rPr>
              <a:t>BHARATHIYAR</a:t>
            </a:r>
            <a:r>
              <a:rPr sz="4200" i="1" spc="114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4200" i="1" spc="170" dirty="0">
                <a:solidFill>
                  <a:srgbClr val="654F3C"/>
                </a:solidFill>
                <a:latin typeface="Lucida Sans Unicode"/>
                <a:cs typeface="Lucida Sans Unicode"/>
              </a:rPr>
              <a:t>UNIVERSITY</a:t>
            </a:r>
            <a:endParaRPr sz="4200" i="1" dirty="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513607"/>
            <a:ext cx="3299053" cy="27733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71952" y="7430577"/>
            <a:ext cx="3216047" cy="28564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0600" y="507062"/>
            <a:ext cx="16647794" cy="8789670"/>
            <a:chOff x="990600" y="507062"/>
            <a:chExt cx="16647794" cy="8789670"/>
          </a:xfrm>
        </p:grpSpPr>
        <p:sp>
          <p:nvSpPr>
            <p:cNvPr id="3" name="object 3"/>
            <p:cNvSpPr/>
            <p:nvPr/>
          </p:nvSpPr>
          <p:spPr>
            <a:xfrm>
              <a:off x="4288193" y="4162018"/>
              <a:ext cx="10257155" cy="3962400"/>
            </a:xfrm>
            <a:custGeom>
              <a:avLst/>
              <a:gdLst/>
              <a:ahLst/>
              <a:cxnLst/>
              <a:rect l="l" t="t" r="r" b="b"/>
              <a:pathLst>
                <a:path w="10257155" h="3962400">
                  <a:moveTo>
                    <a:pt x="2286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28600" y="38100"/>
                  </a:lnTo>
                  <a:lnTo>
                    <a:pt x="228600" y="0"/>
                  </a:lnTo>
                  <a:close/>
                </a:path>
                <a:path w="10257155" h="3962400">
                  <a:moveTo>
                    <a:pt x="495300" y="0"/>
                  </a:moveTo>
                  <a:lnTo>
                    <a:pt x="266700" y="0"/>
                  </a:lnTo>
                  <a:lnTo>
                    <a:pt x="266700" y="38100"/>
                  </a:lnTo>
                  <a:lnTo>
                    <a:pt x="495300" y="38100"/>
                  </a:lnTo>
                  <a:lnTo>
                    <a:pt x="495300" y="0"/>
                  </a:lnTo>
                  <a:close/>
                </a:path>
                <a:path w="10257155" h="3962400">
                  <a:moveTo>
                    <a:pt x="762000" y="0"/>
                  </a:moveTo>
                  <a:lnTo>
                    <a:pt x="533400" y="0"/>
                  </a:lnTo>
                  <a:lnTo>
                    <a:pt x="533400" y="38100"/>
                  </a:lnTo>
                  <a:lnTo>
                    <a:pt x="762000" y="38100"/>
                  </a:lnTo>
                  <a:lnTo>
                    <a:pt x="762000" y="0"/>
                  </a:lnTo>
                  <a:close/>
                </a:path>
                <a:path w="10257155" h="3962400">
                  <a:moveTo>
                    <a:pt x="1028700" y="0"/>
                  </a:moveTo>
                  <a:lnTo>
                    <a:pt x="800100" y="0"/>
                  </a:lnTo>
                  <a:lnTo>
                    <a:pt x="800100" y="38100"/>
                  </a:lnTo>
                  <a:lnTo>
                    <a:pt x="1028700" y="38100"/>
                  </a:lnTo>
                  <a:lnTo>
                    <a:pt x="1028700" y="0"/>
                  </a:lnTo>
                  <a:close/>
                </a:path>
                <a:path w="10257155" h="3962400">
                  <a:moveTo>
                    <a:pt x="1295400" y="0"/>
                  </a:moveTo>
                  <a:lnTo>
                    <a:pt x="1066800" y="0"/>
                  </a:lnTo>
                  <a:lnTo>
                    <a:pt x="1066800" y="38100"/>
                  </a:lnTo>
                  <a:lnTo>
                    <a:pt x="1295400" y="38100"/>
                  </a:lnTo>
                  <a:lnTo>
                    <a:pt x="1295400" y="0"/>
                  </a:lnTo>
                  <a:close/>
                </a:path>
                <a:path w="10257155" h="3962400">
                  <a:moveTo>
                    <a:pt x="1562100" y="0"/>
                  </a:moveTo>
                  <a:lnTo>
                    <a:pt x="1333500" y="0"/>
                  </a:lnTo>
                  <a:lnTo>
                    <a:pt x="1333500" y="38100"/>
                  </a:lnTo>
                  <a:lnTo>
                    <a:pt x="1562100" y="38100"/>
                  </a:lnTo>
                  <a:lnTo>
                    <a:pt x="1562100" y="0"/>
                  </a:lnTo>
                  <a:close/>
                </a:path>
                <a:path w="10257155" h="3962400">
                  <a:moveTo>
                    <a:pt x="1828800" y="0"/>
                  </a:moveTo>
                  <a:lnTo>
                    <a:pt x="1600200" y="0"/>
                  </a:lnTo>
                  <a:lnTo>
                    <a:pt x="1600200" y="38100"/>
                  </a:lnTo>
                  <a:lnTo>
                    <a:pt x="1828800" y="38100"/>
                  </a:lnTo>
                  <a:lnTo>
                    <a:pt x="1828800" y="0"/>
                  </a:lnTo>
                  <a:close/>
                </a:path>
                <a:path w="10257155" h="3962400">
                  <a:moveTo>
                    <a:pt x="2095500" y="0"/>
                  </a:moveTo>
                  <a:lnTo>
                    <a:pt x="1866900" y="0"/>
                  </a:lnTo>
                  <a:lnTo>
                    <a:pt x="1866900" y="38100"/>
                  </a:lnTo>
                  <a:lnTo>
                    <a:pt x="2095500" y="38100"/>
                  </a:lnTo>
                  <a:lnTo>
                    <a:pt x="2095500" y="0"/>
                  </a:lnTo>
                  <a:close/>
                </a:path>
                <a:path w="10257155" h="3962400">
                  <a:moveTo>
                    <a:pt x="2362200" y="0"/>
                  </a:moveTo>
                  <a:lnTo>
                    <a:pt x="2133600" y="0"/>
                  </a:lnTo>
                  <a:lnTo>
                    <a:pt x="2133600" y="38100"/>
                  </a:lnTo>
                  <a:lnTo>
                    <a:pt x="2362200" y="38100"/>
                  </a:lnTo>
                  <a:lnTo>
                    <a:pt x="2362200" y="0"/>
                  </a:lnTo>
                  <a:close/>
                </a:path>
                <a:path w="10257155" h="3962400">
                  <a:moveTo>
                    <a:pt x="2628900" y="0"/>
                  </a:moveTo>
                  <a:lnTo>
                    <a:pt x="2400300" y="0"/>
                  </a:lnTo>
                  <a:lnTo>
                    <a:pt x="2400300" y="38100"/>
                  </a:lnTo>
                  <a:lnTo>
                    <a:pt x="2628900" y="38100"/>
                  </a:lnTo>
                  <a:lnTo>
                    <a:pt x="2628900" y="0"/>
                  </a:lnTo>
                  <a:close/>
                </a:path>
                <a:path w="10257155" h="3962400">
                  <a:moveTo>
                    <a:pt x="2895600" y="0"/>
                  </a:moveTo>
                  <a:lnTo>
                    <a:pt x="2667000" y="0"/>
                  </a:lnTo>
                  <a:lnTo>
                    <a:pt x="2667000" y="38100"/>
                  </a:lnTo>
                  <a:lnTo>
                    <a:pt x="2895600" y="38100"/>
                  </a:lnTo>
                  <a:lnTo>
                    <a:pt x="2895600" y="0"/>
                  </a:lnTo>
                  <a:close/>
                </a:path>
                <a:path w="10257155" h="3962400">
                  <a:moveTo>
                    <a:pt x="3162300" y="0"/>
                  </a:moveTo>
                  <a:lnTo>
                    <a:pt x="2933700" y="0"/>
                  </a:lnTo>
                  <a:lnTo>
                    <a:pt x="2933700" y="38100"/>
                  </a:lnTo>
                  <a:lnTo>
                    <a:pt x="3162300" y="38100"/>
                  </a:lnTo>
                  <a:lnTo>
                    <a:pt x="3162300" y="0"/>
                  </a:lnTo>
                  <a:close/>
                </a:path>
                <a:path w="10257155" h="3962400">
                  <a:moveTo>
                    <a:pt x="3429000" y="0"/>
                  </a:moveTo>
                  <a:lnTo>
                    <a:pt x="3200400" y="0"/>
                  </a:lnTo>
                  <a:lnTo>
                    <a:pt x="3200400" y="38100"/>
                  </a:lnTo>
                  <a:lnTo>
                    <a:pt x="3429000" y="38100"/>
                  </a:lnTo>
                  <a:lnTo>
                    <a:pt x="3429000" y="0"/>
                  </a:lnTo>
                  <a:close/>
                </a:path>
                <a:path w="10257155" h="3962400">
                  <a:moveTo>
                    <a:pt x="3695700" y="0"/>
                  </a:moveTo>
                  <a:lnTo>
                    <a:pt x="3467100" y="0"/>
                  </a:lnTo>
                  <a:lnTo>
                    <a:pt x="3467100" y="38100"/>
                  </a:lnTo>
                  <a:lnTo>
                    <a:pt x="3695700" y="38100"/>
                  </a:lnTo>
                  <a:lnTo>
                    <a:pt x="3695700" y="0"/>
                  </a:lnTo>
                  <a:close/>
                </a:path>
                <a:path w="10257155" h="3962400">
                  <a:moveTo>
                    <a:pt x="3962400" y="0"/>
                  </a:moveTo>
                  <a:lnTo>
                    <a:pt x="3733800" y="0"/>
                  </a:lnTo>
                  <a:lnTo>
                    <a:pt x="3733800" y="38100"/>
                  </a:lnTo>
                  <a:lnTo>
                    <a:pt x="3962400" y="38100"/>
                  </a:lnTo>
                  <a:lnTo>
                    <a:pt x="3962400" y="0"/>
                  </a:lnTo>
                  <a:close/>
                </a:path>
                <a:path w="10257155" h="3962400">
                  <a:moveTo>
                    <a:pt x="4229100" y="0"/>
                  </a:moveTo>
                  <a:lnTo>
                    <a:pt x="4000500" y="0"/>
                  </a:lnTo>
                  <a:lnTo>
                    <a:pt x="4000500" y="38100"/>
                  </a:lnTo>
                  <a:lnTo>
                    <a:pt x="4229100" y="38100"/>
                  </a:lnTo>
                  <a:lnTo>
                    <a:pt x="4229100" y="0"/>
                  </a:lnTo>
                  <a:close/>
                </a:path>
                <a:path w="10257155" h="3962400">
                  <a:moveTo>
                    <a:pt x="4495800" y="0"/>
                  </a:moveTo>
                  <a:lnTo>
                    <a:pt x="4267200" y="0"/>
                  </a:lnTo>
                  <a:lnTo>
                    <a:pt x="4267200" y="38100"/>
                  </a:lnTo>
                  <a:lnTo>
                    <a:pt x="4495800" y="38100"/>
                  </a:lnTo>
                  <a:lnTo>
                    <a:pt x="4495800" y="0"/>
                  </a:lnTo>
                  <a:close/>
                </a:path>
                <a:path w="10257155" h="3962400">
                  <a:moveTo>
                    <a:pt x="4762500" y="0"/>
                  </a:moveTo>
                  <a:lnTo>
                    <a:pt x="4533900" y="0"/>
                  </a:lnTo>
                  <a:lnTo>
                    <a:pt x="4533900" y="38100"/>
                  </a:lnTo>
                  <a:lnTo>
                    <a:pt x="4762500" y="38100"/>
                  </a:lnTo>
                  <a:lnTo>
                    <a:pt x="4762500" y="0"/>
                  </a:lnTo>
                  <a:close/>
                </a:path>
                <a:path w="10257155" h="3962400">
                  <a:moveTo>
                    <a:pt x="5029200" y="0"/>
                  </a:moveTo>
                  <a:lnTo>
                    <a:pt x="4800600" y="0"/>
                  </a:lnTo>
                  <a:lnTo>
                    <a:pt x="4800600" y="38100"/>
                  </a:lnTo>
                  <a:lnTo>
                    <a:pt x="5029200" y="38100"/>
                  </a:lnTo>
                  <a:lnTo>
                    <a:pt x="5029200" y="0"/>
                  </a:lnTo>
                  <a:close/>
                </a:path>
                <a:path w="10257155" h="3962400">
                  <a:moveTo>
                    <a:pt x="5295900" y="0"/>
                  </a:moveTo>
                  <a:lnTo>
                    <a:pt x="5067300" y="0"/>
                  </a:lnTo>
                  <a:lnTo>
                    <a:pt x="5067300" y="38100"/>
                  </a:lnTo>
                  <a:lnTo>
                    <a:pt x="5295900" y="38100"/>
                  </a:lnTo>
                  <a:lnTo>
                    <a:pt x="5295900" y="0"/>
                  </a:lnTo>
                  <a:close/>
                </a:path>
                <a:path w="10257155" h="3962400">
                  <a:moveTo>
                    <a:pt x="5562600" y="0"/>
                  </a:moveTo>
                  <a:lnTo>
                    <a:pt x="5334000" y="0"/>
                  </a:lnTo>
                  <a:lnTo>
                    <a:pt x="5334000" y="38100"/>
                  </a:lnTo>
                  <a:lnTo>
                    <a:pt x="5562600" y="38100"/>
                  </a:lnTo>
                  <a:lnTo>
                    <a:pt x="5562600" y="0"/>
                  </a:lnTo>
                  <a:close/>
                </a:path>
                <a:path w="10257155" h="3962400">
                  <a:moveTo>
                    <a:pt x="5829300" y="0"/>
                  </a:moveTo>
                  <a:lnTo>
                    <a:pt x="5600700" y="0"/>
                  </a:lnTo>
                  <a:lnTo>
                    <a:pt x="5600700" y="38100"/>
                  </a:lnTo>
                  <a:lnTo>
                    <a:pt x="5829300" y="38100"/>
                  </a:lnTo>
                  <a:lnTo>
                    <a:pt x="5829300" y="0"/>
                  </a:lnTo>
                  <a:close/>
                </a:path>
                <a:path w="10257155" h="3962400">
                  <a:moveTo>
                    <a:pt x="6096000" y="0"/>
                  </a:moveTo>
                  <a:lnTo>
                    <a:pt x="5867400" y="0"/>
                  </a:lnTo>
                  <a:lnTo>
                    <a:pt x="5867400" y="38100"/>
                  </a:lnTo>
                  <a:lnTo>
                    <a:pt x="6096000" y="38100"/>
                  </a:lnTo>
                  <a:lnTo>
                    <a:pt x="6096000" y="0"/>
                  </a:lnTo>
                  <a:close/>
                </a:path>
                <a:path w="10257155" h="3962400">
                  <a:moveTo>
                    <a:pt x="6341313" y="3924744"/>
                  </a:moveTo>
                  <a:lnTo>
                    <a:pt x="6112713" y="3924744"/>
                  </a:lnTo>
                  <a:lnTo>
                    <a:pt x="6112713" y="3962400"/>
                  </a:lnTo>
                  <a:lnTo>
                    <a:pt x="6341313" y="3962400"/>
                  </a:lnTo>
                  <a:lnTo>
                    <a:pt x="6341313" y="3924744"/>
                  </a:lnTo>
                  <a:close/>
                </a:path>
                <a:path w="10257155" h="3962400">
                  <a:moveTo>
                    <a:pt x="6362700" y="0"/>
                  </a:moveTo>
                  <a:lnTo>
                    <a:pt x="6134100" y="0"/>
                  </a:lnTo>
                  <a:lnTo>
                    <a:pt x="6134100" y="38100"/>
                  </a:lnTo>
                  <a:lnTo>
                    <a:pt x="6362700" y="38100"/>
                  </a:lnTo>
                  <a:lnTo>
                    <a:pt x="6362700" y="0"/>
                  </a:lnTo>
                  <a:close/>
                </a:path>
                <a:path w="10257155" h="3962400">
                  <a:moveTo>
                    <a:pt x="6608013" y="3924744"/>
                  </a:moveTo>
                  <a:lnTo>
                    <a:pt x="6379413" y="3924744"/>
                  </a:lnTo>
                  <a:lnTo>
                    <a:pt x="6379413" y="3962400"/>
                  </a:lnTo>
                  <a:lnTo>
                    <a:pt x="6608013" y="3962400"/>
                  </a:lnTo>
                  <a:lnTo>
                    <a:pt x="6608013" y="3924744"/>
                  </a:lnTo>
                  <a:close/>
                </a:path>
                <a:path w="10257155" h="3962400">
                  <a:moveTo>
                    <a:pt x="6629400" y="0"/>
                  </a:moveTo>
                  <a:lnTo>
                    <a:pt x="6400800" y="0"/>
                  </a:lnTo>
                  <a:lnTo>
                    <a:pt x="6400800" y="38100"/>
                  </a:lnTo>
                  <a:lnTo>
                    <a:pt x="6629400" y="38100"/>
                  </a:lnTo>
                  <a:lnTo>
                    <a:pt x="6629400" y="0"/>
                  </a:lnTo>
                  <a:close/>
                </a:path>
                <a:path w="10257155" h="3962400">
                  <a:moveTo>
                    <a:pt x="6874713" y="3924744"/>
                  </a:moveTo>
                  <a:lnTo>
                    <a:pt x="6646113" y="3924744"/>
                  </a:lnTo>
                  <a:lnTo>
                    <a:pt x="6646113" y="3962400"/>
                  </a:lnTo>
                  <a:lnTo>
                    <a:pt x="6874713" y="3962400"/>
                  </a:lnTo>
                  <a:lnTo>
                    <a:pt x="6874713" y="3924744"/>
                  </a:lnTo>
                  <a:close/>
                </a:path>
                <a:path w="10257155" h="3962400">
                  <a:moveTo>
                    <a:pt x="6896100" y="0"/>
                  </a:moveTo>
                  <a:lnTo>
                    <a:pt x="6667500" y="0"/>
                  </a:lnTo>
                  <a:lnTo>
                    <a:pt x="6667500" y="38100"/>
                  </a:lnTo>
                  <a:lnTo>
                    <a:pt x="6896100" y="38100"/>
                  </a:lnTo>
                  <a:lnTo>
                    <a:pt x="6896100" y="0"/>
                  </a:lnTo>
                  <a:close/>
                </a:path>
                <a:path w="10257155" h="3962400">
                  <a:moveTo>
                    <a:pt x="7141413" y="3924744"/>
                  </a:moveTo>
                  <a:lnTo>
                    <a:pt x="6912813" y="3924744"/>
                  </a:lnTo>
                  <a:lnTo>
                    <a:pt x="6912813" y="3962400"/>
                  </a:lnTo>
                  <a:lnTo>
                    <a:pt x="7141413" y="3962400"/>
                  </a:lnTo>
                  <a:lnTo>
                    <a:pt x="7141413" y="3924744"/>
                  </a:lnTo>
                  <a:close/>
                </a:path>
                <a:path w="10257155" h="3962400">
                  <a:moveTo>
                    <a:pt x="7162800" y="0"/>
                  </a:moveTo>
                  <a:lnTo>
                    <a:pt x="6934200" y="0"/>
                  </a:lnTo>
                  <a:lnTo>
                    <a:pt x="6934200" y="38100"/>
                  </a:lnTo>
                  <a:lnTo>
                    <a:pt x="7162800" y="38100"/>
                  </a:lnTo>
                  <a:lnTo>
                    <a:pt x="7162800" y="0"/>
                  </a:lnTo>
                  <a:close/>
                </a:path>
                <a:path w="10257155" h="3962400">
                  <a:moveTo>
                    <a:pt x="7408113" y="3924744"/>
                  </a:moveTo>
                  <a:lnTo>
                    <a:pt x="7179513" y="3924744"/>
                  </a:lnTo>
                  <a:lnTo>
                    <a:pt x="7179513" y="3962400"/>
                  </a:lnTo>
                  <a:lnTo>
                    <a:pt x="7408113" y="3962400"/>
                  </a:lnTo>
                  <a:lnTo>
                    <a:pt x="7408113" y="3924744"/>
                  </a:lnTo>
                  <a:close/>
                </a:path>
                <a:path w="10257155" h="3962400">
                  <a:moveTo>
                    <a:pt x="7429500" y="0"/>
                  </a:moveTo>
                  <a:lnTo>
                    <a:pt x="7200900" y="0"/>
                  </a:lnTo>
                  <a:lnTo>
                    <a:pt x="7200900" y="38100"/>
                  </a:lnTo>
                  <a:lnTo>
                    <a:pt x="7429500" y="38100"/>
                  </a:lnTo>
                  <a:lnTo>
                    <a:pt x="7429500" y="0"/>
                  </a:lnTo>
                  <a:close/>
                </a:path>
                <a:path w="10257155" h="3962400">
                  <a:moveTo>
                    <a:pt x="7674813" y="3924744"/>
                  </a:moveTo>
                  <a:lnTo>
                    <a:pt x="7446213" y="3924744"/>
                  </a:lnTo>
                  <a:lnTo>
                    <a:pt x="7446213" y="3962400"/>
                  </a:lnTo>
                  <a:lnTo>
                    <a:pt x="7674813" y="3962400"/>
                  </a:lnTo>
                  <a:lnTo>
                    <a:pt x="7674813" y="3924744"/>
                  </a:lnTo>
                  <a:close/>
                </a:path>
                <a:path w="10257155" h="3962400">
                  <a:moveTo>
                    <a:pt x="7696200" y="0"/>
                  </a:moveTo>
                  <a:lnTo>
                    <a:pt x="7467600" y="0"/>
                  </a:lnTo>
                  <a:lnTo>
                    <a:pt x="7467600" y="38100"/>
                  </a:lnTo>
                  <a:lnTo>
                    <a:pt x="7696200" y="38100"/>
                  </a:lnTo>
                  <a:lnTo>
                    <a:pt x="7696200" y="0"/>
                  </a:lnTo>
                  <a:close/>
                </a:path>
                <a:path w="10257155" h="3962400">
                  <a:moveTo>
                    <a:pt x="7941513" y="3924744"/>
                  </a:moveTo>
                  <a:lnTo>
                    <a:pt x="7712913" y="3924744"/>
                  </a:lnTo>
                  <a:lnTo>
                    <a:pt x="7712913" y="3962400"/>
                  </a:lnTo>
                  <a:lnTo>
                    <a:pt x="7941513" y="3962400"/>
                  </a:lnTo>
                  <a:lnTo>
                    <a:pt x="7941513" y="3924744"/>
                  </a:lnTo>
                  <a:close/>
                </a:path>
                <a:path w="10257155" h="3962400">
                  <a:moveTo>
                    <a:pt x="7962900" y="0"/>
                  </a:moveTo>
                  <a:lnTo>
                    <a:pt x="7734300" y="0"/>
                  </a:lnTo>
                  <a:lnTo>
                    <a:pt x="7734300" y="38100"/>
                  </a:lnTo>
                  <a:lnTo>
                    <a:pt x="7962900" y="38100"/>
                  </a:lnTo>
                  <a:lnTo>
                    <a:pt x="7962900" y="0"/>
                  </a:lnTo>
                  <a:close/>
                </a:path>
                <a:path w="10257155" h="3962400">
                  <a:moveTo>
                    <a:pt x="8208213" y="3924744"/>
                  </a:moveTo>
                  <a:lnTo>
                    <a:pt x="7979613" y="3924744"/>
                  </a:lnTo>
                  <a:lnTo>
                    <a:pt x="7979613" y="3962400"/>
                  </a:lnTo>
                  <a:lnTo>
                    <a:pt x="8208213" y="3962400"/>
                  </a:lnTo>
                  <a:lnTo>
                    <a:pt x="8208213" y="3924744"/>
                  </a:lnTo>
                  <a:close/>
                </a:path>
                <a:path w="10257155" h="3962400">
                  <a:moveTo>
                    <a:pt x="8229600" y="0"/>
                  </a:moveTo>
                  <a:lnTo>
                    <a:pt x="8001000" y="0"/>
                  </a:lnTo>
                  <a:lnTo>
                    <a:pt x="8001000" y="38100"/>
                  </a:lnTo>
                  <a:lnTo>
                    <a:pt x="8229600" y="38100"/>
                  </a:lnTo>
                  <a:lnTo>
                    <a:pt x="8229600" y="0"/>
                  </a:lnTo>
                  <a:close/>
                </a:path>
                <a:path w="10257155" h="3962400">
                  <a:moveTo>
                    <a:pt x="8474913" y="3924744"/>
                  </a:moveTo>
                  <a:lnTo>
                    <a:pt x="8246313" y="3924744"/>
                  </a:lnTo>
                  <a:lnTo>
                    <a:pt x="8246313" y="3962400"/>
                  </a:lnTo>
                  <a:lnTo>
                    <a:pt x="8474913" y="3962400"/>
                  </a:lnTo>
                  <a:lnTo>
                    <a:pt x="8474913" y="3924744"/>
                  </a:lnTo>
                  <a:close/>
                </a:path>
                <a:path w="10257155" h="3962400">
                  <a:moveTo>
                    <a:pt x="8496300" y="0"/>
                  </a:moveTo>
                  <a:lnTo>
                    <a:pt x="8267700" y="0"/>
                  </a:lnTo>
                  <a:lnTo>
                    <a:pt x="8267700" y="38100"/>
                  </a:lnTo>
                  <a:lnTo>
                    <a:pt x="8496300" y="38100"/>
                  </a:lnTo>
                  <a:lnTo>
                    <a:pt x="8496300" y="0"/>
                  </a:lnTo>
                  <a:close/>
                </a:path>
                <a:path w="10257155" h="3962400">
                  <a:moveTo>
                    <a:pt x="8741613" y="3924744"/>
                  </a:moveTo>
                  <a:lnTo>
                    <a:pt x="8513013" y="3924744"/>
                  </a:lnTo>
                  <a:lnTo>
                    <a:pt x="8513013" y="3962400"/>
                  </a:lnTo>
                  <a:lnTo>
                    <a:pt x="8741613" y="3962400"/>
                  </a:lnTo>
                  <a:lnTo>
                    <a:pt x="8741613" y="3924744"/>
                  </a:lnTo>
                  <a:close/>
                </a:path>
                <a:path w="10257155" h="3962400">
                  <a:moveTo>
                    <a:pt x="8763000" y="0"/>
                  </a:moveTo>
                  <a:lnTo>
                    <a:pt x="8534400" y="0"/>
                  </a:lnTo>
                  <a:lnTo>
                    <a:pt x="8534400" y="38100"/>
                  </a:lnTo>
                  <a:lnTo>
                    <a:pt x="8763000" y="38100"/>
                  </a:lnTo>
                  <a:lnTo>
                    <a:pt x="8763000" y="0"/>
                  </a:lnTo>
                  <a:close/>
                </a:path>
                <a:path w="10257155" h="3962400">
                  <a:moveTo>
                    <a:pt x="9008313" y="3924744"/>
                  </a:moveTo>
                  <a:lnTo>
                    <a:pt x="8779713" y="3924744"/>
                  </a:lnTo>
                  <a:lnTo>
                    <a:pt x="8779713" y="3962400"/>
                  </a:lnTo>
                  <a:lnTo>
                    <a:pt x="9008313" y="3962400"/>
                  </a:lnTo>
                  <a:lnTo>
                    <a:pt x="9008313" y="3924744"/>
                  </a:lnTo>
                  <a:close/>
                </a:path>
                <a:path w="10257155" h="3962400">
                  <a:moveTo>
                    <a:pt x="9029700" y="0"/>
                  </a:moveTo>
                  <a:lnTo>
                    <a:pt x="8801100" y="0"/>
                  </a:lnTo>
                  <a:lnTo>
                    <a:pt x="8801100" y="38100"/>
                  </a:lnTo>
                  <a:lnTo>
                    <a:pt x="9029700" y="38100"/>
                  </a:lnTo>
                  <a:lnTo>
                    <a:pt x="9029700" y="0"/>
                  </a:lnTo>
                  <a:close/>
                </a:path>
                <a:path w="10257155" h="3962400">
                  <a:moveTo>
                    <a:pt x="9275013" y="3924744"/>
                  </a:moveTo>
                  <a:lnTo>
                    <a:pt x="9046413" y="3924744"/>
                  </a:lnTo>
                  <a:lnTo>
                    <a:pt x="9046413" y="3962400"/>
                  </a:lnTo>
                  <a:lnTo>
                    <a:pt x="9275013" y="3962400"/>
                  </a:lnTo>
                  <a:lnTo>
                    <a:pt x="9275013" y="3924744"/>
                  </a:lnTo>
                  <a:close/>
                </a:path>
                <a:path w="10257155" h="3962400">
                  <a:moveTo>
                    <a:pt x="9296400" y="0"/>
                  </a:moveTo>
                  <a:lnTo>
                    <a:pt x="9067800" y="0"/>
                  </a:lnTo>
                  <a:lnTo>
                    <a:pt x="9067800" y="38100"/>
                  </a:lnTo>
                  <a:lnTo>
                    <a:pt x="9296400" y="38100"/>
                  </a:lnTo>
                  <a:lnTo>
                    <a:pt x="9296400" y="0"/>
                  </a:lnTo>
                  <a:close/>
                </a:path>
                <a:path w="10257155" h="3962400">
                  <a:moveTo>
                    <a:pt x="9541713" y="3924744"/>
                  </a:moveTo>
                  <a:lnTo>
                    <a:pt x="9313113" y="3924744"/>
                  </a:lnTo>
                  <a:lnTo>
                    <a:pt x="9313113" y="3962400"/>
                  </a:lnTo>
                  <a:lnTo>
                    <a:pt x="9541713" y="3962400"/>
                  </a:lnTo>
                  <a:lnTo>
                    <a:pt x="9541713" y="3924744"/>
                  </a:lnTo>
                  <a:close/>
                </a:path>
                <a:path w="10257155" h="3962400">
                  <a:moveTo>
                    <a:pt x="9563100" y="0"/>
                  </a:moveTo>
                  <a:lnTo>
                    <a:pt x="9334500" y="0"/>
                  </a:lnTo>
                  <a:lnTo>
                    <a:pt x="9334500" y="38100"/>
                  </a:lnTo>
                  <a:lnTo>
                    <a:pt x="9563100" y="38100"/>
                  </a:lnTo>
                  <a:lnTo>
                    <a:pt x="9563100" y="0"/>
                  </a:lnTo>
                  <a:close/>
                </a:path>
                <a:path w="10257155" h="3962400">
                  <a:moveTo>
                    <a:pt x="9808413" y="3924744"/>
                  </a:moveTo>
                  <a:lnTo>
                    <a:pt x="9579813" y="3924744"/>
                  </a:lnTo>
                  <a:lnTo>
                    <a:pt x="9579813" y="3962400"/>
                  </a:lnTo>
                  <a:lnTo>
                    <a:pt x="9808413" y="3962400"/>
                  </a:lnTo>
                  <a:lnTo>
                    <a:pt x="9808413" y="3924744"/>
                  </a:lnTo>
                  <a:close/>
                </a:path>
                <a:path w="10257155" h="3962400">
                  <a:moveTo>
                    <a:pt x="9829800" y="0"/>
                  </a:moveTo>
                  <a:lnTo>
                    <a:pt x="9601200" y="0"/>
                  </a:lnTo>
                  <a:lnTo>
                    <a:pt x="9601200" y="38100"/>
                  </a:lnTo>
                  <a:lnTo>
                    <a:pt x="9829800" y="38100"/>
                  </a:lnTo>
                  <a:lnTo>
                    <a:pt x="9829800" y="0"/>
                  </a:lnTo>
                  <a:close/>
                </a:path>
                <a:path w="10257155" h="3962400">
                  <a:moveTo>
                    <a:pt x="10075113" y="3924744"/>
                  </a:moveTo>
                  <a:lnTo>
                    <a:pt x="9846513" y="3924744"/>
                  </a:lnTo>
                  <a:lnTo>
                    <a:pt x="9846513" y="3962400"/>
                  </a:lnTo>
                  <a:lnTo>
                    <a:pt x="10075113" y="3962400"/>
                  </a:lnTo>
                  <a:lnTo>
                    <a:pt x="10075113" y="3924744"/>
                  </a:lnTo>
                  <a:close/>
                </a:path>
                <a:path w="10257155" h="3962400">
                  <a:moveTo>
                    <a:pt x="10096500" y="0"/>
                  </a:moveTo>
                  <a:lnTo>
                    <a:pt x="9867900" y="0"/>
                  </a:lnTo>
                  <a:lnTo>
                    <a:pt x="9867900" y="38100"/>
                  </a:lnTo>
                  <a:lnTo>
                    <a:pt x="10096500" y="38100"/>
                  </a:lnTo>
                  <a:lnTo>
                    <a:pt x="10096500" y="0"/>
                  </a:lnTo>
                  <a:close/>
                </a:path>
                <a:path w="10257155" h="3962400">
                  <a:moveTo>
                    <a:pt x="10257041" y="3878072"/>
                  </a:moveTo>
                  <a:lnTo>
                    <a:pt x="10218941" y="3878072"/>
                  </a:lnTo>
                  <a:lnTo>
                    <a:pt x="10218941" y="3924744"/>
                  </a:lnTo>
                  <a:lnTo>
                    <a:pt x="10113213" y="3924744"/>
                  </a:lnTo>
                  <a:lnTo>
                    <a:pt x="10113213" y="3962400"/>
                  </a:lnTo>
                  <a:lnTo>
                    <a:pt x="10218941" y="3962400"/>
                  </a:lnTo>
                  <a:lnTo>
                    <a:pt x="10257041" y="3962400"/>
                  </a:lnTo>
                  <a:lnTo>
                    <a:pt x="10257041" y="3878072"/>
                  </a:lnTo>
                  <a:close/>
                </a:path>
                <a:path w="10257155" h="3962400">
                  <a:moveTo>
                    <a:pt x="10257041" y="3611372"/>
                  </a:moveTo>
                  <a:lnTo>
                    <a:pt x="10218941" y="3611372"/>
                  </a:lnTo>
                  <a:lnTo>
                    <a:pt x="10218941" y="3839972"/>
                  </a:lnTo>
                  <a:lnTo>
                    <a:pt x="10257041" y="3839972"/>
                  </a:lnTo>
                  <a:lnTo>
                    <a:pt x="10257041" y="3611372"/>
                  </a:lnTo>
                  <a:close/>
                </a:path>
                <a:path w="10257155" h="3962400">
                  <a:moveTo>
                    <a:pt x="10257041" y="3344672"/>
                  </a:moveTo>
                  <a:lnTo>
                    <a:pt x="10218941" y="3344672"/>
                  </a:lnTo>
                  <a:lnTo>
                    <a:pt x="10218941" y="3573272"/>
                  </a:lnTo>
                  <a:lnTo>
                    <a:pt x="10257041" y="3573272"/>
                  </a:lnTo>
                  <a:lnTo>
                    <a:pt x="10257041" y="3344672"/>
                  </a:lnTo>
                  <a:close/>
                </a:path>
                <a:path w="10257155" h="3962400">
                  <a:moveTo>
                    <a:pt x="10257041" y="3077972"/>
                  </a:moveTo>
                  <a:lnTo>
                    <a:pt x="10218941" y="3077972"/>
                  </a:lnTo>
                  <a:lnTo>
                    <a:pt x="10218941" y="3306572"/>
                  </a:lnTo>
                  <a:lnTo>
                    <a:pt x="10257041" y="3306572"/>
                  </a:lnTo>
                  <a:lnTo>
                    <a:pt x="10257041" y="3077972"/>
                  </a:lnTo>
                  <a:close/>
                </a:path>
                <a:path w="10257155" h="3962400">
                  <a:moveTo>
                    <a:pt x="10257041" y="2811272"/>
                  </a:moveTo>
                  <a:lnTo>
                    <a:pt x="10218941" y="2811272"/>
                  </a:lnTo>
                  <a:lnTo>
                    <a:pt x="10218941" y="3039872"/>
                  </a:lnTo>
                  <a:lnTo>
                    <a:pt x="10257041" y="3039872"/>
                  </a:lnTo>
                  <a:lnTo>
                    <a:pt x="10257041" y="2811272"/>
                  </a:lnTo>
                  <a:close/>
                </a:path>
                <a:path w="10257155" h="3962400">
                  <a:moveTo>
                    <a:pt x="10257041" y="2544572"/>
                  </a:moveTo>
                  <a:lnTo>
                    <a:pt x="10218941" y="2544572"/>
                  </a:lnTo>
                  <a:lnTo>
                    <a:pt x="10218941" y="2773172"/>
                  </a:lnTo>
                  <a:lnTo>
                    <a:pt x="10257041" y="2773172"/>
                  </a:lnTo>
                  <a:lnTo>
                    <a:pt x="10257041" y="2544572"/>
                  </a:lnTo>
                  <a:close/>
                </a:path>
                <a:path w="10257155" h="3962400">
                  <a:moveTo>
                    <a:pt x="10257041" y="2277872"/>
                  </a:moveTo>
                  <a:lnTo>
                    <a:pt x="10218941" y="2277872"/>
                  </a:lnTo>
                  <a:lnTo>
                    <a:pt x="10218941" y="2506472"/>
                  </a:lnTo>
                  <a:lnTo>
                    <a:pt x="10257041" y="2506472"/>
                  </a:lnTo>
                  <a:lnTo>
                    <a:pt x="10257041" y="2277872"/>
                  </a:lnTo>
                  <a:close/>
                </a:path>
                <a:path w="10257155" h="3962400">
                  <a:moveTo>
                    <a:pt x="10257041" y="2011172"/>
                  </a:moveTo>
                  <a:lnTo>
                    <a:pt x="10218941" y="2011172"/>
                  </a:lnTo>
                  <a:lnTo>
                    <a:pt x="10218941" y="2239772"/>
                  </a:lnTo>
                  <a:lnTo>
                    <a:pt x="10257041" y="2239772"/>
                  </a:lnTo>
                  <a:lnTo>
                    <a:pt x="10257041" y="2011172"/>
                  </a:lnTo>
                  <a:close/>
                </a:path>
                <a:path w="10257155" h="3962400">
                  <a:moveTo>
                    <a:pt x="10257041" y="1744472"/>
                  </a:moveTo>
                  <a:lnTo>
                    <a:pt x="10218941" y="1744472"/>
                  </a:lnTo>
                  <a:lnTo>
                    <a:pt x="10218941" y="1973072"/>
                  </a:lnTo>
                  <a:lnTo>
                    <a:pt x="10257041" y="1973072"/>
                  </a:lnTo>
                  <a:lnTo>
                    <a:pt x="10257041" y="1744472"/>
                  </a:lnTo>
                  <a:close/>
                </a:path>
                <a:path w="10257155" h="3962400">
                  <a:moveTo>
                    <a:pt x="10257041" y="1477772"/>
                  </a:moveTo>
                  <a:lnTo>
                    <a:pt x="10218941" y="1477772"/>
                  </a:lnTo>
                  <a:lnTo>
                    <a:pt x="10218941" y="1706372"/>
                  </a:lnTo>
                  <a:lnTo>
                    <a:pt x="10257041" y="1706372"/>
                  </a:lnTo>
                  <a:lnTo>
                    <a:pt x="10257041" y="1477772"/>
                  </a:lnTo>
                  <a:close/>
                </a:path>
                <a:path w="10257155" h="3962400">
                  <a:moveTo>
                    <a:pt x="10257041" y="1211072"/>
                  </a:moveTo>
                  <a:lnTo>
                    <a:pt x="10218941" y="1211072"/>
                  </a:lnTo>
                  <a:lnTo>
                    <a:pt x="10218941" y="1439672"/>
                  </a:lnTo>
                  <a:lnTo>
                    <a:pt x="10257041" y="1439672"/>
                  </a:lnTo>
                  <a:lnTo>
                    <a:pt x="10257041" y="1211072"/>
                  </a:lnTo>
                  <a:close/>
                </a:path>
                <a:path w="10257155" h="3962400">
                  <a:moveTo>
                    <a:pt x="10257041" y="944372"/>
                  </a:moveTo>
                  <a:lnTo>
                    <a:pt x="10218941" y="944372"/>
                  </a:lnTo>
                  <a:lnTo>
                    <a:pt x="10218941" y="1172972"/>
                  </a:lnTo>
                  <a:lnTo>
                    <a:pt x="10257041" y="1172972"/>
                  </a:lnTo>
                  <a:lnTo>
                    <a:pt x="10257041" y="944372"/>
                  </a:lnTo>
                  <a:close/>
                </a:path>
                <a:path w="10257155" h="3962400">
                  <a:moveTo>
                    <a:pt x="10257041" y="677672"/>
                  </a:moveTo>
                  <a:lnTo>
                    <a:pt x="10218941" y="677672"/>
                  </a:lnTo>
                  <a:lnTo>
                    <a:pt x="10218941" y="906272"/>
                  </a:lnTo>
                  <a:lnTo>
                    <a:pt x="10257041" y="906272"/>
                  </a:lnTo>
                  <a:lnTo>
                    <a:pt x="10257041" y="677672"/>
                  </a:lnTo>
                  <a:close/>
                </a:path>
                <a:path w="10257155" h="3962400">
                  <a:moveTo>
                    <a:pt x="10257041" y="410972"/>
                  </a:moveTo>
                  <a:lnTo>
                    <a:pt x="10218941" y="410972"/>
                  </a:lnTo>
                  <a:lnTo>
                    <a:pt x="10218941" y="639572"/>
                  </a:lnTo>
                  <a:lnTo>
                    <a:pt x="10257041" y="639572"/>
                  </a:lnTo>
                  <a:lnTo>
                    <a:pt x="10257041" y="410972"/>
                  </a:lnTo>
                  <a:close/>
                </a:path>
                <a:path w="10257155" h="3962400">
                  <a:moveTo>
                    <a:pt x="10257041" y="144272"/>
                  </a:moveTo>
                  <a:lnTo>
                    <a:pt x="10218941" y="144272"/>
                  </a:lnTo>
                  <a:lnTo>
                    <a:pt x="10218941" y="372872"/>
                  </a:lnTo>
                  <a:lnTo>
                    <a:pt x="10257041" y="372872"/>
                  </a:lnTo>
                  <a:lnTo>
                    <a:pt x="10257041" y="144272"/>
                  </a:lnTo>
                  <a:close/>
                </a:path>
                <a:path w="10257155" h="3962400">
                  <a:moveTo>
                    <a:pt x="10257041" y="0"/>
                  </a:moveTo>
                  <a:lnTo>
                    <a:pt x="10218941" y="0"/>
                  </a:lnTo>
                  <a:lnTo>
                    <a:pt x="10134600" y="0"/>
                  </a:lnTo>
                  <a:lnTo>
                    <a:pt x="10134600" y="38100"/>
                  </a:lnTo>
                  <a:lnTo>
                    <a:pt x="10218941" y="38100"/>
                  </a:lnTo>
                  <a:lnTo>
                    <a:pt x="10218941" y="106172"/>
                  </a:lnTo>
                  <a:lnTo>
                    <a:pt x="10257041" y="106172"/>
                  </a:lnTo>
                  <a:lnTo>
                    <a:pt x="10257041" y="0"/>
                  </a:lnTo>
                  <a:close/>
                </a:path>
              </a:pathLst>
            </a:custGeom>
            <a:solidFill>
              <a:srgbClr val="C1CD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21493" y="4162018"/>
              <a:ext cx="6608445" cy="3962400"/>
            </a:xfrm>
            <a:custGeom>
              <a:avLst/>
              <a:gdLst/>
              <a:ahLst/>
              <a:cxnLst/>
              <a:rect l="l" t="t" r="r" b="b"/>
              <a:pathLst>
                <a:path w="6608445" h="3962400">
                  <a:moveTo>
                    <a:pt x="38100" y="3674770"/>
                  </a:moveTo>
                  <a:lnTo>
                    <a:pt x="0" y="3674770"/>
                  </a:lnTo>
                  <a:lnTo>
                    <a:pt x="0" y="3903370"/>
                  </a:lnTo>
                  <a:lnTo>
                    <a:pt x="38100" y="3903370"/>
                  </a:lnTo>
                  <a:lnTo>
                    <a:pt x="38100" y="3674770"/>
                  </a:lnTo>
                  <a:close/>
                </a:path>
                <a:path w="6608445" h="3962400">
                  <a:moveTo>
                    <a:pt x="38100" y="3408070"/>
                  </a:moveTo>
                  <a:lnTo>
                    <a:pt x="0" y="3408070"/>
                  </a:lnTo>
                  <a:lnTo>
                    <a:pt x="0" y="3636670"/>
                  </a:lnTo>
                  <a:lnTo>
                    <a:pt x="38100" y="3636670"/>
                  </a:lnTo>
                  <a:lnTo>
                    <a:pt x="38100" y="3408070"/>
                  </a:lnTo>
                  <a:close/>
                </a:path>
                <a:path w="6608445" h="3962400">
                  <a:moveTo>
                    <a:pt x="38100" y="3141370"/>
                  </a:moveTo>
                  <a:lnTo>
                    <a:pt x="0" y="3141370"/>
                  </a:lnTo>
                  <a:lnTo>
                    <a:pt x="0" y="3369970"/>
                  </a:lnTo>
                  <a:lnTo>
                    <a:pt x="38100" y="3369970"/>
                  </a:lnTo>
                  <a:lnTo>
                    <a:pt x="38100" y="3141370"/>
                  </a:lnTo>
                  <a:close/>
                </a:path>
                <a:path w="6608445" h="3962400">
                  <a:moveTo>
                    <a:pt x="38100" y="2874670"/>
                  </a:moveTo>
                  <a:lnTo>
                    <a:pt x="0" y="2874670"/>
                  </a:lnTo>
                  <a:lnTo>
                    <a:pt x="0" y="3103270"/>
                  </a:lnTo>
                  <a:lnTo>
                    <a:pt x="38100" y="3103270"/>
                  </a:lnTo>
                  <a:lnTo>
                    <a:pt x="38100" y="2874670"/>
                  </a:lnTo>
                  <a:close/>
                </a:path>
                <a:path w="6608445" h="3962400">
                  <a:moveTo>
                    <a:pt x="38100" y="2607957"/>
                  </a:moveTo>
                  <a:lnTo>
                    <a:pt x="0" y="2607957"/>
                  </a:lnTo>
                  <a:lnTo>
                    <a:pt x="0" y="2836570"/>
                  </a:lnTo>
                  <a:lnTo>
                    <a:pt x="38100" y="2836570"/>
                  </a:lnTo>
                  <a:lnTo>
                    <a:pt x="38100" y="2607957"/>
                  </a:lnTo>
                  <a:close/>
                </a:path>
                <a:path w="6608445" h="3962400">
                  <a:moveTo>
                    <a:pt x="38100" y="2341270"/>
                  </a:moveTo>
                  <a:lnTo>
                    <a:pt x="0" y="2341270"/>
                  </a:lnTo>
                  <a:lnTo>
                    <a:pt x="0" y="2569857"/>
                  </a:lnTo>
                  <a:lnTo>
                    <a:pt x="38100" y="2569857"/>
                  </a:lnTo>
                  <a:lnTo>
                    <a:pt x="38100" y="2341270"/>
                  </a:lnTo>
                  <a:close/>
                </a:path>
                <a:path w="6608445" h="3962400">
                  <a:moveTo>
                    <a:pt x="38100" y="2074570"/>
                  </a:moveTo>
                  <a:lnTo>
                    <a:pt x="0" y="2074570"/>
                  </a:lnTo>
                  <a:lnTo>
                    <a:pt x="0" y="2303170"/>
                  </a:lnTo>
                  <a:lnTo>
                    <a:pt x="38100" y="2303170"/>
                  </a:lnTo>
                  <a:lnTo>
                    <a:pt x="38100" y="2074570"/>
                  </a:lnTo>
                  <a:close/>
                </a:path>
                <a:path w="6608445" h="3962400">
                  <a:moveTo>
                    <a:pt x="38100" y="1807870"/>
                  </a:moveTo>
                  <a:lnTo>
                    <a:pt x="0" y="1807870"/>
                  </a:lnTo>
                  <a:lnTo>
                    <a:pt x="0" y="2036470"/>
                  </a:lnTo>
                  <a:lnTo>
                    <a:pt x="38100" y="2036470"/>
                  </a:lnTo>
                  <a:lnTo>
                    <a:pt x="38100" y="1807870"/>
                  </a:lnTo>
                  <a:close/>
                </a:path>
                <a:path w="6608445" h="3962400">
                  <a:moveTo>
                    <a:pt x="38100" y="1541170"/>
                  </a:moveTo>
                  <a:lnTo>
                    <a:pt x="0" y="1541170"/>
                  </a:lnTo>
                  <a:lnTo>
                    <a:pt x="0" y="1769770"/>
                  </a:lnTo>
                  <a:lnTo>
                    <a:pt x="38100" y="1769770"/>
                  </a:lnTo>
                  <a:lnTo>
                    <a:pt x="38100" y="1541170"/>
                  </a:lnTo>
                  <a:close/>
                </a:path>
                <a:path w="6608445" h="3962400">
                  <a:moveTo>
                    <a:pt x="38100" y="1274470"/>
                  </a:moveTo>
                  <a:lnTo>
                    <a:pt x="0" y="1274470"/>
                  </a:lnTo>
                  <a:lnTo>
                    <a:pt x="0" y="1503070"/>
                  </a:lnTo>
                  <a:lnTo>
                    <a:pt x="38100" y="1503070"/>
                  </a:lnTo>
                  <a:lnTo>
                    <a:pt x="38100" y="1274470"/>
                  </a:lnTo>
                  <a:close/>
                </a:path>
                <a:path w="6608445" h="3962400">
                  <a:moveTo>
                    <a:pt x="38100" y="1007770"/>
                  </a:moveTo>
                  <a:lnTo>
                    <a:pt x="0" y="1007770"/>
                  </a:lnTo>
                  <a:lnTo>
                    <a:pt x="0" y="1236370"/>
                  </a:lnTo>
                  <a:lnTo>
                    <a:pt x="38100" y="1236370"/>
                  </a:lnTo>
                  <a:lnTo>
                    <a:pt x="38100" y="1007770"/>
                  </a:lnTo>
                  <a:close/>
                </a:path>
                <a:path w="6608445" h="3962400">
                  <a:moveTo>
                    <a:pt x="38100" y="741070"/>
                  </a:moveTo>
                  <a:lnTo>
                    <a:pt x="0" y="741070"/>
                  </a:lnTo>
                  <a:lnTo>
                    <a:pt x="0" y="969670"/>
                  </a:lnTo>
                  <a:lnTo>
                    <a:pt x="38100" y="969670"/>
                  </a:lnTo>
                  <a:lnTo>
                    <a:pt x="38100" y="741070"/>
                  </a:lnTo>
                  <a:close/>
                </a:path>
                <a:path w="6608445" h="3962400">
                  <a:moveTo>
                    <a:pt x="38100" y="474370"/>
                  </a:moveTo>
                  <a:lnTo>
                    <a:pt x="0" y="474370"/>
                  </a:lnTo>
                  <a:lnTo>
                    <a:pt x="0" y="702970"/>
                  </a:lnTo>
                  <a:lnTo>
                    <a:pt x="38100" y="702970"/>
                  </a:lnTo>
                  <a:lnTo>
                    <a:pt x="38100" y="474370"/>
                  </a:lnTo>
                  <a:close/>
                </a:path>
                <a:path w="6608445" h="3962400">
                  <a:moveTo>
                    <a:pt x="38100" y="207670"/>
                  </a:moveTo>
                  <a:lnTo>
                    <a:pt x="0" y="207670"/>
                  </a:lnTo>
                  <a:lnTo>
                    <a:pt x="0" y="436270"/>
                  </a:lnTo>
                  <a:lnTo>
                    <a:pt x="38100" y="436270"/>
                  </a:lnTo>
                  <a:lnTo>
                    <a:pt x="38100" y="207670"/>
                  </a:lnTo>
                  <a:close/>
                </a:path>
                <a:path w="6608445" h="3962400">
                  <a:moveTo>
                    <a:pt x="207213" y="3924300"/>
                  </a:moveTo>
                  <a:lnTo>
                    <a:pt x="0" y="3924300"/>
                  </a:lnTo>
                  <a:lnTo>
                    <a:pt x="0" y="3942080"/>
                  </a:lnTo>
                  <a:lnTo>
                    <a:pt x="0" y="3962400"/>
                  </a:lnTo>
                  <a:lnTo>
                    <a:pt x="38100" y="3962400"/>
                  </a:lnTo>
                  <a:lnTo>
                    <a:pt x="207213" y="3962400"/>
                  </a:lnTo>
                  <a:lnTo>
                    <a:pt x="207213" y="3942080"/>
                  </a:lnTo>
                  <a:lnTo>
                    <a:pt x="207213" y="3941470"/>
                  </a:lnTo>
                  <a:lnTo>
                    <a:pt x="207213" y="3924300"/>
                  </a:lnTo>
                  <a:close/>
                </a:path>
                <a:path w="6608445" h="3962400">
                  <a:moveTo>
                    <a:pt x="228600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169570"/>
                  </a:lnTo>
                  <a:lnTo>
                    <a:pt x="38100" y="169570"/>
                  </a:lnTo>
                  <a:lnTo>
                    <a:pt x="38100" y="38100"/>
                  </a:lnTo>
                  <a:lnTo>
                    <a:pt x="228600" y="38100"/>
                  </a:lnTo>
                  <a:lnTo>
                    <a:pt x="228600" y="0"/>
                  </a:lnTo>
                  <a:close/>
                </a:path>
                <a:path w="6608445" h="3962400">
                  <a:moveTo>
                    <a:pt x="473913" y="3924744"/>
                  </a:moveTo>
                  <a:lnTo>
                    <a:pt x="245313" y="3924744"/>
                  </a:lnTo>
                  <a:lnTo>
                    <a:pt x="245313" y="3962400"/>
                  </a:lnTo>
                  <a:lnTo>
                    <a:pt x="473913" y="3962400"/>
                  </a:lnTo>
                  <a:lnTo>
                    <a:pt x="473913" y="3924744"/>
                  </a:lnTo>
                  <a:close/>
                </a:path>
                <a:path w="6608445" h="3962400">
                  <a:moveTo>
                    <a:pt x="740613" y="3924744"/>
                  </a:moveTo>
                  <a:lnTo>
                    <a:pt x="512013" y="3924744"/>
                  </a:lnTo>
                  <a:lnTo>
                    <a:pt x="512013" y="3962400"/>
                  </a:lnTo>
                  <a:lnTo>
                    <a:pt x="740613" y="3962400"/>
                  </a:lnTo>
                  <a:lnTo>
                    <a:pt x="740613" y="3924744"/>
                  </a:lnTo>
                  <a:close/>
                </a:path>
                <a:path w="6608445" h="3962400">
                  <a:moveTo>
                    <a:pt x="1007313" y="3924744"/>
                  </a:moveTo>
                  <a:lnTo>
                    <a:pt x="778713" y="3924744"/>
                  </a:lnTo>
                  <a:lnTo>
                    <a:pt x="778713" y="3962400"/>
                  </a:lnTo>
                  <a:lnTo>
                    <a:pt x="1007313" y="3962400"/>
                  </a:lnTo>
                  <a:lnTo>
                    <a:pt x="1007313" y="3924744"/>
                  </a:lnTo>
                  <a:close/>
                </a:path>
                <a:path w="6608445" h="3962400">
                  <a:moveTo>
                    <a:pt x="1274013" y="3924744"/>
                  </a:moveTo>
                  <a:lnTo>
                    <a:pt x="1045413" y="3924744"/>
                  </a:lnTo>
                  <a:lnTo>
                    <a:pt x="1045413" y="3962400"/>
                  </a:lnTo>
                  <a:lnTo>
                    <a:pt x="1274013" y="3962400"/>
                  </a:lnTo>
                  <a:lnTo>
                    <a:pt x="1274013" y="3924744"/>
                  </a:lnTo>
                  <a:close/>
                </a:path>
                <a:path w="6608445" h="3962400">
                  <a:moveTo>
                    <a:pt x="1540713" y="3924744"/>
                  </a:moveTo>
                  <a:lnTo>
                    <a:pt x="1312113" y="3924744"/>
                  </a:lnTo>
                  <a:lnTo>
                    <a:pt x="1312113" y="3962400"/>
                  </a:lnTo>
                  <a:lnTo>
                    <a:pt x="1540713" y="3962400"/>
                  </a:lnTo>
                  <a:lnTo>
                    <a:pt x="1540713" y="3924744"/>
                  </a:lnTo>
                  <a:close/>
                </a:path>
                <a:path w="6608445" h="3962400">
                  <a:moveTo>
                    <a:pt x="1807413" y="3924744"/>
                  </a:moveTo>
                  <a:lnTo>
                    <a:pt x="1578813" y="3924744"/>
                  </a:lnTo>
                  <a:lnTo>
                    <a:pt x="1578813" y="3962400"/>
                  </a:lnTo>
                  <a:lnTo>
                    <a:pt x="1807413" y="3962400"/>
                  </a:lnTo>
                  <a:lnTo>
                    <a:pt x="1807413" y="3924744"/>
                  </a:lnTo>
                  <a:close/>
                </a:path>
                <a:path w="6608445" h="3962400">
                  <a:moveTo>
                    <a:pt x="2074113" y="3924744"/>
                  </a:moveTo>
                  <a:lnTo>
                    <a:pt x="1845513" y="3924744"/>
                  </a:lnTo>
                  <a:lnTo>
                    <a:pt x="1845513" y="3962400"/>
                  </a:lnTo>
                  <a:lnTo>
                    <a:pt x="2074113" y="3962400"/>
                  </a:lnTo>
                  <a:lnTo>
                    <a:pt x="2074113" y="3924744"/>
                  </a:lnTo>
                  <a:close/>
                </a:path>
                <a:path w="6608445" h="3962400">
                  <a:moveTo>
                    <a:pt x="2340813" y="3924744"/>
                  </a:moveTo>
                  <a:lnTo>
                    <a:pt x="2112213" y="3924744"/>
                  </a:lnTo>
                  <a:lnTo>
                    <a:pt x="2112213" y="3962400"/>
                  </a:lnTo>
                  <a:lnTo>
                    <a:pt x="2340813" y="3962400"/>
                  </a:lnTo>
                  <a:lnTo>
                    <a:pt x="2340813" y="3924744"/>
                  </a:lnTo>
                  <a:close/>
                </a:path>
                <a:path w="6608445" h="3962400">
                  <a:moveTo>
                    <a:pt x="2607513" y="3924744"/>
                  </a:moveTo>
                  <a:lnTo>
                    <a:pt x="2378913" y="3924744"/>
                  </a:lnTo>
                  <a:lnTo>
                    <a:pt x="2378913" y="3962400"/>
                  </a:lnTo>
                  <a:lnTo>
                    <a:pt x="2607513" y="3962400"/>
                  </a:lnTo>
                  <a:lnTo>
                    <a:pt x="2607513" y="3924744"/>
                  </a:lnTo>
                  <a:close/>
                </a:path>
                <a:path w="6608445" h="3962400">
                  <a:moveTo>
                    <a:pt x="2874213" y="3924744"/>
                  </a:moveTo>
                  <a:lnTo>
                    <a:pt x="2645613" y="3924744"/>
                  </a:lnTo>
                  <a:lnTo>
                    <a:pt x="2645613" y="3962400"/>
                  </a:lnTo>
                  <a:lnTo>
                    <a:pt x="2874213" y="3962400"/>
                  </a:lnTo>
                  <a:lnTo>
                    <a:pt x="2874213" y="3924744"/>
                  </a:lnTo>
                  <a:close/>
                </a:path>
                <a:path w="6608445" h="3962400">
                  <a:moveTo>
                    <a:pt x="3140913" y="3924744"/>
                  </a:moveTo>
                  <a:lnTo>
                    <a:pt x="2912313" y="3924744"/>
                  </a:lnTo>
                  <a:lnTo>
                    <a:pt x="2912313" y="3962400"/>
                  </a:lnTo>
                  <a:lnTo>
                    <a:pt x="3140913" y="3962400"/>
                  </a:lnTo>
                  <a:lnTo>
                    <a:pt x="3140913" y="3924744"/>
                  </a:lnTo>
                  <a:close/>
                </a:path>
                <a:path w="6608445" h="3962400">
                  <a:moveTo>
                    <a:pt x="3407613" y="3924744"/>
                  </a:moveTo>
                  <a:lnTo>
                    <a:pt x="3179013" y="3924744"/>
                  </a:lnTo>
                  <a:lnTo>
                    <a:pt x="3179013" y="3962400"/>
                  </a:lnTo>
                  <a:lnTo>
                    <a:pt x="3407613" y="3962400"/>
                  </a:lnTo>
                  <a:lnTo>
                    <a:pt x="3407613" y="3924744"/>
                  </a:lnTo>
                  <a:close/>
                </a:path>
                <a:path w="6608445" h="3962400">
                  <a:moveTo>
                    <a:pt x="3674313" y="3924744"/>
                  </a:moveTo>
                  <a:lnTo>
                    <a:pt x="3445713" y="3924744"/>
                  </a:lnTo>
                  <a:lnTo>
                    <a:pt x="3445713" y="3962400"/>
                  </a:lnTo>
                  <a:lnTo>
                    <a:pt x="3674313" y="3962400"/>
                  </a:lnTo>
                  <a:lnTo>
                    <a:pt x="3674313" y="3924744"/>
                  </a:lnTo>
                  <a:close/>
                </a:path>
                <a:path w="6608445" h="3962400">
                  <a:moveTo>
                    <a:pt x="3941013" y="3924744"/>
                  </a:moveTo>
                  <a:lnTo>
                    <a:pt x="3712413" y="3924744"/>
                  </a:lnTo>
                  <a:lnTo>
                    <a:pt x="3712413" y="3962400"/>
                  </a:lnTo>
                  <a:lnTo>
                    <a:pt x="3941013" y="3962400"/>
                  </a:lnTo>
                  <a:lnTo>
                    <a:pt x="3941013" y="3924744"/>
                  </a:lnTo>
                  <a:close/>
                </a:path>
                <a:path w="6608445" h="3962400">
                  <a:moveTo>
                    <a:pt x="4207713" y="3924744"/>
                  </a:moveTo>
                  <a:lnTo>
                    <a:pt x="3979113" y="3924744"/>
                  </a:lnTo>
                  <a:lnTo>
                    <a:pt x="3979113" y="3962400"/>
                  </a:lnTo>
                  <a:lnTo>
                    <a:pt x="4207713" y="3962400"/>
                  </a:lnTo>
                  <a:lnTo>
                    <a:pt x="4207713" y="3924744"/>
                  </a:lnTo>
                  <a:close/>
                </a:path>
                <a:path w="6608445" h="3962400">
                  <a:moveTo>
                    <a:pt x="4474413" y="3924744"/>
                  </a:moveTo>
                  <a:lnTo>
                    <a:pt x="4245813" y="3924744"/>
                  </a:lnTo>
                  <a:lnTo>
                    <a:pt x="4245813" y="3962400"/>
                  </a:lnTo>
                  <a:lnTo>
                    <a:pt x="4474413" y="3962400"/>
                  </a:lnTo>
                  <a:lnTo>
                    <a:pt x="4474413" y="3924744"/>
                  </a:lnTo>
                  <a:close/>
                </a:path>
                <a:path w="6608445" h="3962400">
                  <a:moveTo>
                    <a:pt x="4741113" y="3924744"/>
                  </a:moveTo>
                  <a:lnTo>
                    <a:pt x="4512513" y="3924744"/>
                  </a:lnTo>
                  <a:lnTo>
                    <a:pt x="4512513" y="3962400"/>
                  </a:lnTo>
                  <a:lnTo>
                    <a:pt x="4741113" y="3962400"/>
                  </a:lnTo>
                  <a:lnTo>
                    <a:pt x="4741113" y="3924744"/>
                  </a:lnTo>
                  <a:close/>
                </a:path>
                <a:path w="6608445" h="3962400">
                  <a:moveTo>
                    <a:pt x="5007813" y="3924744"/>
                  </a:moveTo>
                  <a:lnTo>
                    <a:pt x="4779213" y="3924744"/>
                  </a:lnTo>
                  <a:lnTo>
                    <a:pt x="4779213" y="3962400"/>
                  </a:lnTo>
                  <a:lnTo>
                    <a:pt x="5007813" y="3962400"/>
                  </a:lnTo>
                  <a:lnTo>
                    <a:pt x="5007813" y="3924744"/>
                  </a:lnTo>
                  <a:close/>
                </a:path>
                <a:path w="6608445" h="3962400">
                  <a:moveTo>
                    <a:pt x="5274513" y="3924744"/>
                  </a:moveTo>
                  <a:lnTo>
                    <a:pt x="5045913" y="3924744"/>
                  </a:lnTo>
                  <a:lnTo>
                    <a:pt x="5045913" y="3962400"/>
                  </a:lnTo>
                  <a:lnTo>
                    <a:pt x="5274513" y="3962400"/>
                  </a:lnTo>
                  <a:lnTo>
                    <a:pt x="5274513" y="3924744"/>
                  </a:lnTo>
                  <a:close/>
                </a:path>
                <a:path w="6608445" h="3962400">
                  <a:moveTo>
                    <a:pt x="5541213" y="3924744"/>
                  </a:moveTo>
                  <a:lnTo>
                    <a:pt x="5312613" y="3924744"/>
                  </a:lnTo>
                  <a:lnTo>
                    <a:pt x="5312613" y="3962400"/>
                  </a:lnTo>
                  <a:lnTo>
                    <a:pt x="5541213" y="3962400"/>
                  </a:lnTo>
                  <a:lnTo>
                    <a:pt x="5541213" y="3924744"/>
                  </a:lnTo>
                  <a:close/>
                </a:path>
                <a:path w="6608445" h="3962400">
                  <a:moveTo>
                    <a:pt x="5807913" y="3924744"/>
                  </a:moveTo>
                  <a:lnTo>
                    <a:pt x="5579313" y="3924744"/>
                  </a:lnTo>
                  <a:lnTo>
                    <a:pt x="5579313" y="3962400"/>
                  </a:lnTo>
                  <a:lnTo>
                    <a:pt x="5807913" y="3962400"/>
                  </a:lnTo>
                  <a:lnTo>
                    <a:pt x="5807913" y="3924744"/>
                  </a:lnTo>
                  <a:close/>
                </a:path>
                <a:path w="6608445" h="3962400">
                  <a:moveTo>
                    <a:pt x="6074613" y="3924744"/>
                  </a:moveTo>
                  <a:lnTo>
                    <a:pt x="5846013" y="3924744"/>
                  </a:lnTo>
                  <a:lnTo>
                    <a:pt x="5846013" y="3962400"/>
                  </a:lnTo>
                  <a:lnTo>
                    <a:pt x="6074613" y="3962400"/>
                  </a:lnTo>
                  <a:lnTo>
                    <a:pt x="6074613" y="3924744"/>
                  </a:lnTo>
                  <a:close/>
                </a:path>
                <a:path w="6608445" h="3962400">
                  <a:moveTo>
                    <a:pt x="6341313" y="3924744"/>
                  </a:moveTo>
                  <a:lnTo>
                    <a:pt x="6112713" y="3924744"/>
                  </a:lnTo>
                  <a:lnTo>
                    <a:pt x="6112713" y="3962400"/>
                  </a:lnTo>
                  <a:lnTo>
                    <a:pt x="6341313" y="3962400"/>
                  </a:lnTo>
                  <a:lnTo>
                    <a:pt x="6341313" y="3924744"/>
                  </a:lnTo>
                  <a:close/>
                </a:path>
                <a:path w="6608445" h="3962400">
                  <a:moveTo>
                    <a:pt x="6608013" y="3924744"/>
                  </a:moveTo>
                  <a:lnTo>
                    <a:pt x="6379413" y="3924744"/>
                  </a:lnTo>
                  <a:lnTo>
                    <a:pt x="6379413" y="3962400"/>
                  </a:lnTo>
                  <a:lnTo>
                    <a:pt x="6608013" y="3962400"/>
                  </a:lnTo>
                  <a:lnTo>
                    <a:pt x="6608013" y="3924744"/>
                  </a:lnTo>
                  <a:close/>
                </a:path>
              </a:pathLst>
            </a:custGeom>
            <a:solidFill>
              <a:srgbClr val="C1CD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25875" y="507072"/>
              <a:ext cx="1112520" cy="1230630"/>
            </a:xfrm>
            <a:custGeom>
              <a:avLst/>
              <a:gdLst/>
              <a:ahLst/>
              <a:cxnLst/>
              <a:rect l="l" t="t" r="r" b="b"/>
              <a:pathLst>
                <a:path w="1112519" h="1230630">
                  <a:moveTo>
                    <a:pt x="128435" y="407530"/>
                  </a:moveTo>
                  <a:lnTo>
                    <a:pt x="114719" y="317373"/>
                  </a:lnTo>
                  <a:lnTo>
                    <a:pt x="69888" y="324307"/>
                  </a:lnTo>
                  <a:lnTo>
                    <a:pt x="83616" y="414426"/>
                  </a:lnTo>
                  <a:lnTo>
                    <a:pt x="128435" y="407530"/>
                  </a:lnTo>
                  <a:close/>
                </a:path>
                <a:path w="1112519" h="1230630">
                  <a:moveTo>
                    <a:pt x="925195" y="944194"/>
                  </a:moveTo>
                  <a:lnTo>
                    <a:pt x="921766" y="910653"/>
                  </a:lnTo>
                  <a:lnTo>
                    <a:pt x="831570" y="919988"/>
                  </a:lnTo>
                  <a:lnTo>
                    <a:pt x="834999" y="953541"/>
                  </a:lnTo>
                  <a:lnTo>
                    <a:pt x="925195" y="944194"/>
                  </a:lnTo>
                  <a:close/>
                </a:path>
                <a:path w="1112519" h="1230630">
                  <a:moveTo>
                    <a:pt x="1112050" y="466026"/>
                  </a:moveTo>
                  <a:lnTo>
                    <a:pt x="1083919" y="435457"/>
                  </a:lnTo>
                  <a:lnTo>
                    <a:pt x="1084059" y="434174"/>
                  </a:lnTo>
                  <a:lnTo>
                    <a:pt x="1083081" y="424357"/>
                  </a:lnTo>
                  <a:lnTo>
                    <a:pt x="1064869" y="390766"/>
                  </a:lnTo>
                  <a:lnTo>
                    <a:pt x="715530" y="317627"/>
                  </a:lnTo>
                  <a:lnTo>
                    <a:pt x="720331" y="292773"/>
                  </a:lnTo>
                  <a:lnTo>
                    <a:pt x="627849" y="274523"/>
                  </a:lnTo>
                  <a:lnTo>
                    <a:pt x="478726" y="0"/>
                  </a:lnTo>
                  <a:lnTo>
                    <a:pt x="451294" y="15062"/>
                  </a:lnTo>
                  <a:lnTo>
                    <a:pt x="447484" y="12153"/>
                  </a:lnTo>
                  <a:lnTo>
                    <a:pt x="433971" y="6870"/>
                  </a:lnTo>
                  <a:lnTo>
                    <a:pt x="419315" y="5473"/>
                  </a:lnTo>
                  <a:lnTo>
                    <a:pt x="420370" y="32029"/>
                  </a:lnTo>
                  <a:lnTo>
                    <a:pt x="398932" y="43789"/>
                  </a:lnTo>
                  <a:lnTo>
                    <a:pt x="422567" y="87261"/>
                  </a:lnTo>
                  <a:lnTo>
                    <a:pt x="422948" y="96697"/>
                  </a:lnTo>
                  <a:lnTo>
                    <a:pt x="412775" y="95364"/>
                  </a:lnTo>
                  <a:lnTo>
                    <a:pt x="403174" y="91567"/>
                  </a:lnTo>
                  <a:lnTo>
                    <a:pt x="394843" y="85534"/>
                  </a:lnTo>
                  <a:lnTo>
                    <a:pt x="388493" y="77533"/>
                  </a:lnTo>
                  <a:lnTo>
                    <a:pt x="539000" y="350685"/>
                  </a:lnTo>
                  <a:lnTo>
                    <a:pt x="569722" y="379399"/>
                  </a:lnTo>
                  <a:lnTo>
                    <a:pt x="948372" y="459638"/>
                  </a:lnTo>
                  <a:lnTo>
                    <a:pt x="688594" y="706335"/>
                  </a:lnTo>
                  <a:lnTo>
                    <a:pt x="679107" y="717677"/>
                  </a:lnTo>
                  <a:lnTo>
                    <a:pt x="672566" y="730783"/>
                  </a:lnTo>
                  <a:lnTo>
                    <a:pt x="669163" y="744994"/>
                  </a:lnTo>
                  <a:lnTo>
                    <a:pt x="669124" y="759663"/>
                  </a:lnTo>
                  <a:lnTo>
                    <a:pt x="706297" y="1110780"/>
                  </a:lnTo>
                  <a:lnTo>
                    <a:pt x="365823" y="949833"/>
                  </a:lnTo>
                  <a:lnTo>
                    <a:pt x="352539" y="945134"/>
                  </a:lnTo>
                  <a:lnTo>
                    <a:pt x="338797" y="943330"/>
                  </a:lnTo>
                  <a:lnTo>
                    <a:pt x="324967" y="944435"/>
                  </a:lnTo>
                  <a:lnTo>
                    <a:pt x="311416" y="948448"/>
                  </a:lnTo>
                  <a:lnTo>
                    <a:pt x="4064" y="1073848"/>
                  </a:lnTo>
                  <a:lnTo>
                    <a:pt x="12954" y="1095908"/>
                  </a:lnTo>
                  <a:lnTo>
                    <a:pt x="0" y="1101204"/>
                  </a:lnTo>
                  <a:lnTo>
                    <a:pt x="33985" y="1185570"/>
                  </a:lnTo>
                  <a:lnTo>
                    <a:pt x="34455" y="1185087"/>
                  </a:lnTo>
                  <a:lnTo>
                    <a:pt x="335902" y="1061554"/>
                  </a:lnTo>
                  <a:lnTo>
                    <a:pt x="422948" y="1103490"/>
                  </a:lnTo>
                  <a:lnTo>
                    <a:pt x="432803" y="1082738"/>
                  </a:lnTo>
                  <a:lnTo>
                    <a:pt x="744816" y="1230274"/>
                  </a:lnTo>
                  <a:lnTo>
                    <a:pt x="744816" y="1228890"/>
                  </a:lnTo>
                  <a:lnTo>
                    <a:pt x="759790" y="1227988"/>
                  </a:lnTo>
                  <a:lnTo>
                    <a:pt x="778586" y="1221854"/>
                  </a:lnTo>
                  <a:lnTo>
                    <a:pt x="793165" y="1209446"/>
                  </a:lnTo>
                  <a:lnTo>
                    <a:pt x="793369" y="1209052"/>
                  </a:lnTo>
                  <a:lnTo>
                    <a:pt x="834567" y="1204252"/>
                  </a:lnTo>
                  <a:lnTo>
                    <a:pt x="784707" y="771055"/>
                  </a:lnTo>
                  <a:lnTo>
                    <a:pt x="1112050" y="466026"/>
                  </a:lnTo>
                  <a:close/>
                </a:path>
              </a:pathLst>
            </a:custGeom>
            <a:solidFill>
              <a:srgbClr val="FFF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6469492" y="0"/>
            <a:ext cx="45085" cy="76835"/>
          </a:xfrm>
          <a:custGeom>
            <a:avLst/>
            <a:gdLst/>
            <a:ahLst/>
            <a:cxnLst/>
            <a:rect l="l" t="t" r="r" b="b"/>
            <a:pathLst>
              <a:path w="45084" h="76835">
                <a:moveTo>
                  <a:pt x="5536" y="76630"/>
                </a:moveTo>
                <a:lnTo>
                  <a:pt x="41685" y="75645"/>
                </a:lnTo>
                <a:lnTo>
                  <a:pt x="45036" y="72058"/>
                </a:lnTo>
                <a:lnTo>
                  <a:pt x="43079" y="0"/>
                </a:lnTo>
                <a:lnTo>
                  <a:pt x="0" y="0"/>
                </a:lnTo>
                <a:lnTo>
                  <a:pt x="1988" y="73240"/>
                </a:lnTo>
                <a:lnTo>
                  <a:pt x="5536" y="7663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92374" y="309763"/>
            <a:ext cx="97155" cy="307340"/>
          </a:xfrm>
          <a:custGeom>
            <a:avLst/>
            <a:gdLst/>
            <a:ahLst/>
            <a:cxnLst/>
            <a:rect l="l" t="t" r="r" b="b"/>
            <a:pathLst>
              <a:path w="97155" h="307340">
                <a:moveTo>
                  <a:pt x="60747" y="307203"/>
                </a:moveTo>
                <a:lnTo>
                  <a:pt x="93032" y="301053"/>
                </a:lnTo>
                <a:lnTo>
                  <a:pt x="96935" y="295298"/>
                </a:lnTo>
                <a:lnTo>
                  <a:pt x="43007" y="9855"/>
                </a:lnTo>
                <a:lnTo>
                  <a:pt x="41864" y="3902"/>
                </a:lnTo>
                <a:lnTo>
                  <a:pt x="36187" y="0"/>
                </a:lnTo>
                <a:lnTo>
                  <a:pt x="3863" y="6188"/>
                </a:lnTo>
                <a:lnTo>
                  <a:pt x="0" y="11905"/>
                </a:lnTo>
                <a:lnTo>
                  <a:pt x="55070" y="303300"/>
                </a:lnTo>
                <a:lnTo>
                  <a:pt x="60747" y="307203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9763"/>
            <a:ext cx="3177190" cy="196355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6142360" y="405397"/>
            <a:ext cx="1595755" cy="1363980"/>
            <a:chOff x="16142360" y="405397"/>
            <a:chExt cx="1595755" cy="1363980"/>
          </a:xfrm>
        </p:grpSpPr>
        <p:sp>
          <p:nvSpPr>
            <p:cNvPr id="10" name="object 10"/>
            <p:cNvSpPr/>
            <p:nvPr/>
          </p:nvSpPr>
          <p:spPr>
            <a:xfrm>
              <a:off x="16142360" y="405397"/>
              <a:ext cx="1469390" cy="1323975"/>
            </a:xfrm>
            <a:custGeom>
              <a:avLst/>
              <a:gdLst/>
              <a:ahLst/>
              <a:cxnLst/>
              <a:rect l="l" t="t" r="r" b="b"/>
              <a:pathLst>
                <a:path w="1469390" h="1323975">
                  <a:moveTo>
                    <a:pt x="1165071" y="1323698"/>
                  </a:moveTo>
                  <a:lnTo>
                    <a:pt x="1170077" y="1321885"/>
                  </a:lnTo>
                  <a:lnTo>
                    <a:pt x="1171891" y="1317785"/>
                  </a:lnTo>
                  <a:lnTo>
                    <a:pt x="1171891" y="1316879"/>
                  </a:lnTo>
                  <a:lnTo>
                    <a:pt x="1172797" y="1315972"/>
                  </a:lnTo>
                  <a:lnTo>
                    <a:pt x="1172797" y="1310019"/>
                  </a:lnTo>
                  <a:lnTo>
                    <a:pt x="1120644" y="855857"/>
                  </a:lnTo>
                  <a:lnTo>
                    <a:pt x="1122024" y="852664"/>
                  </a:lnTo>
                  <a:lnTo>
                    <a:pt x="1124744" y="849944"/>
                  </a:lnTo>
                  <a:lnTo>
                    <a:pt x="1464272" y="533042"/>
                  </a:lnTo>
                  <a:lnTo>
                    <a:pt x="1467899" y="522557"/>
                  </a:lnTo>
                  <a:lnTo>
                    <a:pt x="1469278" y="518457"/>
                  </a:lnTo>
                  <a:lnTo>
                    <a:pt x="1467899" y="516171"/>
                  </a:lnTo>
                  <a:lnTo>
                    <a:pt x="1463838" y="515264"/>
                  </a:lnTo>
                  <a:lnTo>
                    <a:pt x="1095257" y="437724"/>
                  </a:lnTo>
                  <a:lnTo>
                    <a:pt x="989650" y="416752"/>
                  </a:lnTo>
                  <a:lnTo>
                    <a:pt x="984210" y="415846"/>
                  </a:lnTo>
                  <a:lnTo>
                    <a:pt x="980110" y="412653"/>
                  </a:lnTo>
                  <a:lnTo>
                    <a:pt x="977390" y="408080"/>
                  </a:lnTo>
                  <a:lnTo>
                    <a:pt x="821916" y="122203"/>
                  </a:lnTo>
                  <a:lnTo>
                    <a:pt x="820537" y="121296"/>
                  </a:lnTo>
                  <a:lnTo>
                    <a:pt x="818289" y="121296"/>
                  </a:lnTo>
                  <a:lnTo>
                    <a:pt x="817817" y="119916"/>
                  </a:lnTo>
                  <a:lnTo>
                    <a:pt x="755729" y="4572"/>
                  </a:lnTo>
                  <a:lnTo>
                    <a:pt x="753916" y="1379"/>
                  </a:lnTo>
                  <a:lnTo>
                    <a:pt x="749816" y="0"/>
                  </a:lnTo>
                  <a:lnTo>
                    <a:pt x="746662" y="1813"/>
                  </a:lnTo>
                  <a:lnTo>
                    <a:pt x="745756" y="2286"/>
                  </a:lnTo>
                  <a:lnTo>
                    <a:pt x="743942" y="4099"/>
                  </a:lnTo>
                  <a:lnTo>
                    <a:pt x="716729" y="47856"/>
                  </a:lnTo>
                  <a:lnTo>
                    <a:pt x="748910" y="47856"/>
                  </a:lnTo>
                  <a:lnTo>
                    <a:pt x="751196" y="49236"/>
                  </a:lnTo>
                  <a:lnTo>
                    <a:pt x="752102" y="49236"/>
                  </a:lnTo>
                  <a:lnTo>
                    <a:pt x="752536" y="50142"/>
                  </a:lnTo>
                  <a:lnTo>
                    <a:pt x="753009" y="51049"/>
                  </a:lnTo>
                  <a:lnTo>
                    <a:pt x="766104" y="74563"/>
                  </a:lnTo>
                  <a:lnTo>
                    <a:pt x="791631" y="120703"/>
                  </a:lnTo>
                  <a:lnTo>
                    <a:pt x="804217" y="143174"/>
                  </a:lnTo>
                  <a:lnTo>
                    <a:pt x="806030" y="146368"/>
                  </a:lnTo>
                  <a:lnTo>
                    <a:pt x="806030" y="150034"/>
                  </a:lnTo>
                  <a:lnTo>
                    <a:pt x="805468" y="152281"/>
                  </a:lnTo>
                  <a:lnTo>
                    <a:pt x="807843" y="152281"/>
                  </a:lnTo>
                  <a:lnTo>
                    <a:pt x="810129" y="153660"/>
                  </a:lnTo>
                  <a:lnTo>
                    <a:pt x="811470" y="156380"/>
                  </a:lnTo>
                  <a:lnTo>
                    <a:pt x="961977" y="429998"/>
                  </a:lnTo>
                  <a:lnTo>
                    <a:pt x="964697" y="435477"/>
                  </a:lnTo>
                  <a:lnTo>
                    <a:pt x="970137" y="439104"/>
                  </a:lnTo>
                  <a:lnTo>
                    <a:pt x="976050" y="440483"/>
                  </a:lnTo>
                  <a:lnTo>
                    <a:pt x="1418505" y="532570"/>
                  </a:lnTo>
                  <a:lnTo>
                    <a:pt x="1422131" y="535329"/>
                  </a:lnTo>
                  <a:lnTo>
                    <a:pt x="1421659" y="537615"/>
                  </a:lnTo>
                  <a:lnTo>
                    <a:pt x="1421659" y="538522"/>
                  </a:lnTo>
                  <a:lnTo>
                    <a:pt x="1421225" y="539429"/>
                  </a:lnTo>
                  <a:lnTo>
                    <a:pt x="1420318" y="539862"/>
                  </a:lnTo>
                  <a:lnTo>
                    <a:pt x="1102984" y="840838"/>
                  </a:lnTo>
                  <a:lnTo>
                    <a:pt x="1098884" y="844937"/>
                  </a:lnTo>
                  <a:lnTo>
                    <a:pt x="1096637" y="850417"/>
                  </a:lnTo>
                  <a:lnTo>
                    <a:pt x="1097544" y="855857"/>
                  </a:lnTo>
                  <a:lnTo>
                    <a:pt x="1141971" y="1279941"/>
                  </a:lnTo>
                  <a:lnTo>
                    <a:pt x="1141971" y="1282228"/>
                  </a:lnTo>
                  <a:lnTo>
                    <a:pt x="1140591" y="1284475"/>
                  </a:lnTo>
                  <a:lnTo>
                    <a:pt x="1138344" y="1284948"/>
                  </a:lnTo>
                  <a:lnTo>
                    <a:pt x="1083126" y="1284948"/>
                  </a:lnTo>
                  <a:lnTo>
                    <a:pt x="1161011" y="1321885"/>
                  </a:lnTo>
                  <a:lnTo>
                    <a:pt x="1165071" y="1323698"/>
                  </a:lnTo>
                  <a:close/>
                </a:path>
                <a:path w="1469390" h="1323975">
                  <a:moveTo>
                    <a:pt x="263660" y="1263503"/>
                  </a:moveTo>
                  <a:lnTo>
                    <a:pt x="294668" y="1263503"/>
                  </a:lnTo>
                  <a:lnTo>
                    <a:pt x="291948" y="1262596"/>
                  </a:lnTo>
                  <a:lnTo>
                    <a:pt x="290607" y="1259876"/>
                  </a:lnTo>
                  <a:lnTo>
                    <a:pt x="290607" y="1257117"/>
                  </a:lnTo>
                  <a:lnTo>
                    <a:pt x="357701" y="838551"/>
                  </a:lnTo>
                  <a:lnTo>
                    <a:pt x="358608" y="831692"/>
                  </a:lnTo>
                  <a:lnTo>
                    <a:pt x="356795" y="824872"/>
                  </a:lnTo>
                  <a:lnTo>
                    <a:pt x="351788" y="819866"/>
                  </a:lnTo>
                  <a:lnTo>
                    <a:pt x="53020" y="503871"/>
                  </a:lnTo>
                  <a:lnTo>
                    <a:pt x="51207" y="499299"/>
                  </a:lnTo>
                  <a:lnTo>
                    <a:pt x="53494" y="497012"/>
                  </a:lnTo>
                  <a:lnTo>
                    <a:pt x="54400" y="496579"/>
                  </a:lnTo>
                  <a:lnTo>
                    <a:pt x="55307" y="496106"/>
                  </a:lnTo>
                  <a:lnTo>
                    <a:pt x="497328" y="428618"/>
                  </a:lnTo>
                  <a:lnTo>
                    <a:pt x="744376" y="50615"/>
                  </a:lnTo>
                  <a:lnTo>
                    <a:pt x="745756" y="48329"/>
                  </a:lnTo>
                  <a:lnTo>
                    <a:pt x="748910" y="47856"/>
                  </a:lnTo>
                  <a:lnTo>
                    <a:pt x="716729" y="47856"/>
                  </a:lnTo>
                  <a:lnTo>
                    <a:pt x="500048" y="396254"/>
                  </a:lnTo>
                  <a:lnTo>
                    <a:pt x="497328" y="400353"/>
                  </a:lnTo>
                  <a:lnTo>
                    <a:pt x="493229" y="403073"/>
                  </a:lnTo>
                  <a:lnTo>
                    <a:pt x="488262" y="403980"/>
                  </a:lnTo>
                  <a:lnTo>
                    <a:pt x="3154" y="477420"/>
                  </a:lnTo>
                  <a:lnTo>
                    <a:pt x="0" y="479707"/>
                  </a:lnTo>
                  <a:lnTo>
                    <a:pt x="434" y="481520"/>
                  </a:lnTo>
                  <a:lnTo>
                    <a:pt x="434" y="482900"/>
                  </a:lnTo>
                  <a:lnTo>
                    <a:pt x="1340" y="483334"/>
                  </a:lnTo>
                  <a:lnTo>
                    <a:pt x="327308" y="827159"/>
                  </a:lnTo>
                  <a:lnTo>
                    <a:pt x="330935" y="830785"/>
                  </a:lnTo>
                  <a:lnTo>
                    <a:pt x="332748" y="836265"/>
                  </a:lnTo>
                  <a:lnTo>
                    <a:pt x="330515" y="849944"/>
                  </a:lnTo>
                  <a:lnTo>
                    <a:pt x="263660" y="1263503"/>
                  </a:lnTo>
                  <a:close/>
                </a:path>
                <a:path w="1469390" h="1323975">
                  <a:moveTo>
                    <a:pt x="805123" y="153660"/>
                  </a:moveTo>
                  <a:lnTo>
                    <a:pt x="805468" y="152281"/>
                  </a:lnTo>
                  <a:lnTo>
                    <a:pt x="804689" y="152281"/>
                  </a:lnTo>
                  <a:lnTo>
                    <a:pt x="805123" y="153660"/>
                  </a:lnTo>
                  <a:close/>
                </a:path>
                <a:path w="1469390" h="1323975">
                  <a:moveTo>
                    <a:pt x="1083126" y="1284948"/>
                  </a:moveTo>
                  <a:lnTo>
                    <a:pt x="1136058" y="1284948"/>
                  </a:lnTo>
                  <a:lnTo>
                    <a:pt x="729869" y="1092970"/>
                  </a:lnTo>
                  <a:lnTo>
                    <a:pt x="724429" y="1090250"/>
                  </a:lnTo>
                  <a:lnTo>
                    <a:pt x="717649" y="1090250"/>
                  </a:lnTo>
                  <a:lnTo>
                    <a:pt x="712209" y="1092537"/>
                  </a:lnTo>
                  <a:lnTo>
                    <a:pt x="659743" y="1113942"/>
                  </a:lnTo>
                  <a:lnTo>
                    <a:pt x="722616" y="1113942"/>
                  </a:lnTo>
                  <a:lnTo>
                    <a:pt x="725336" y="1114888"/>
                  </a:lnTo>
                  <a:lnTo>
                    <a:pt x="1083126" y="1284948"/>
                  </a:lnTo>
                  <a:close/>
                </a:path>
                <a:path w="1469390" h="1323975">
                  <a:moveTo>
                    <a:pt x="264747" y="1298154"/>
                  </a:moveTo>
                  <a:lnTo>
                    <a:pt x="268374" y="1298154"/>
                  </a:lnTo>
                  <a:lnTo>
                    <a:pt x="400314" y="1244385"/>
                  </a:lnTo>
                  <a:lnTo>
                    <a:pt x="401221" y="1244385"/>
                  </a:lnTo>
                  <a:lnTo>
                    <a:pt x="717176" y="1114888"/>
                  </a:lnTo>
                  <a:lnTo>
                    <a:pt x="719896" y="1113942"/>
                  </a:lnTo>
                  <a:lnTo>
                    <a:pt x="659743" y="1113942"/>
                  </a:lnTo>
                  <a:lnTo>
                    <a:pt x="296954" y="1262596"/>
                  </a:lnTo>
                  <a:lnTo>
                    <a:pt x="294668" y="1263503"/>
                  </a:lnTo>
                  <a:lnTo>
                    <a:pt x="263660" y="1263503"/>
                  </a:lnTo>
                  <a:lnTo>
                    <a:pt x="259307" y="1290428"/>
                  </a:lnTo>
                  <a:lnTo>
                    <a:pt x="258874" y="1294054"/>
                  </a:lnTo>
                  <a:lnTo>
                    <a:pt x="261121" y="1297720"/>
                  </a:lnTo>
                  <a:lnTo>
                    <a:pt x="264747" y="1298154"/>
                  </a:lnTo>
                  <a:close/>
                </a:path>
              </a:pathLst>
            </a:custGeom>
            <a:solidFill>
              <a:srgbClr val="654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67951" y="446912"/>
              <a:ext cx="1296670" cy="1242060"/>
            </a:xfrm>
            <a:custGeom>
              <a:avLst/>
              <a:gdLst/>
              <a:ahLst/>
              <a:cxnLst/>
              <a:rect l="l" t="t" r="r" b="b"/>
              <a:pathLst>
                <a:path w="1296669" h="1242060">
                  <a:moveTo>
                    <a:pt x="970140" y="397167"/>
                  </a:moveTo>
                  <a:lnTo>
                    <a:pt x="752538" y="2247"/>
                  </a:lnTo>
                  <a:lnTo>
                    <a:pt x="749808" y="0"/>
                  </a:lnTo>
                  <a:lnTo>
                    <a:pt x="748004" y="901"/>
                  </a:lnTo>
                  <a:lnTo>
                    <a:pt x="747522" y="901"/>
                  </a:lnTo>
                  <a:lnTo>
                    <a:pt x="746620" y="1816"/>
                  </a:lnTo>
                  <a:lnTo>
                    <a:pt x="696760" y="81165"/>
                  </a:lnTo>
                  <a:lnTo>
                    <a:pt x="696760" y="81597"/>
                  </a:lnTo>
                  <a:lnTo>
                    <a:pt x="854989" y="372529"/>
                  </a:lnTo>
                  <a:lnTo>
                    <a:pt x="859053" y="375246"/>
                  </a:lnTo>
                  <a:lnTo>
                    <a:pt x="864489" y="376148"/>
                  </a:lnTo>
                  <a:lnTo>
                    <a:pt x="970140" y="397167"/>
                  </a:lnTo>
                  <a:close/>
                </a:path>
                <a:path w="1296669" h="1242060">
                  <a:moveTo>
                    <a:pt x="1296530" y="493826"/>
                  </a:moveTo>
                  <a:lnTo>
                    <a:pt x="849985" y="398500"/>
                  </a:lnTo>
                  <a:lnTo>
                    <a:pt x="844105" y="397116"/>
                  </a:lnTo>
                  <a:lnTo>
                    <a:pt x="838669" y="393496"/>
                  </a:lnTo>
                  <a:lnTo>
                    <a:pt x="835952" y="388010"/>
                  </a:lnTo>
                  <a:lnTo>
                    <a:pt x="685444" y="114439"/>
                  </a:lnTo>
                  <a:lnTo>
                    <a:pt x="684060" y="111683"/>
                  </a:lnTo>
                  <a:lnTo>
                    <a:pt x="681342" y="110337"/>
                  </a:lnTo>
                  <a:lnTo>
                    <a:pt x="678624" y="110337"/>
                  </a:lnTo>
                  <a:lnTo>
                    <a:pt x="679094" y="110769"/>
                  </a:lnTo>
                  <a:lnTo>
                    <a:pt x="498665" y="399884"/>
                  </a:lnTo>
                  <a:lnTo>
                    <a:pt x="496379" y="403072"/>
                  </a:lnTo>
                  <a:lnTo>
                    <a:pt x="493661" y="405358"/>
                  </a:lnTo>
                  <a:lnTo>
                    <a:pt x="490029" y="405790"/>
                  </a:lnTo>
                  <a:lnTo>
                    <a:pt x="6350" y="479666"/>
                  </a:lnTo>
                  <a:lnTo>
                    <a:pt x="901" y="480580"/>
                  </a:lnTo>
                  <a:lnTo>
                    <a:pt x="0" y="482866"/>
                  </a:lnTo>
                  <a:lnTo>
                    <a:pt x="4064" y="486956"/>
                  </a:lnTo>
                  <a:lnTo>
                    <a:pt x="328650" y="829881"/>
                  </a:lnTo>
                  <a:lnTo>
                    <a:pt x="331838" y="833501"/>
                  </a:lnTo>
                  <a:lnTo>
                    <a:pt x="333654" y="838517"/>
                  </a:lnTo>
                  <a:lnTo>
                    <a:pt x="332740" y="843089"/>
                  </a:lnTo>
                  <a:lnTo>
                    <a:pt x="299821" y="1047356"/>
                  </a:lnTo>
                  <a:lnTo>
                    <a:pt x="279247" y="1175042"/>
                  </a:lnTo>
                  <a:lnTo>
                    <a:pt x="586613" y="1049642"/>
                  </a:lnTo>
                  <a:lnTo>
                    <a:pt x="592480" y="1047356"/>
                  </a:lnTo>
                  <a:lnTo>
                    <a:pt x="598830" y="1047356"/>
                  </a:lnTo>
                  <a:lnTo>
                    <a:pt x="604278" y="1050124"/>
                  </a:lnTo>
                  <a:lnTo>
                    <a:pt x="1010462" y="1242060"/>
                  </a:lnTo>
                  <a:lnTo>
                    <a:pt x="1015466" y="1242060"/>
                  </a:lnTo>
                  <a:lnTo>
                    <a:pt x="1016381" y="1240243"/>
                  </a:lnTo>
                  <a:lnTo>
                    <a:pt x="1016381" y="1239342"/>
                  </a:lnTo>
                  <a:lnTo>
                    <a:pt x="1016812" y="1238872"/>
                  </a:lnTo>
                  <a:lnTo>
                    <a:pt x="1016381" y="1237957"/>
                  </a:lnTo>
                  <a:lnTo>
                    <a:pt x="971943" y="813917"/>
                  </a:lnTo>
                  <a:lnTo>
                    <a:pt x="971473" y="808431"/>
                  </a:lnTo>
                  <a:lnTo>
                    <a:pt x="973289" y="802525"/>
                  </a:lnTo>
                  <a:lnTo>
                    <a:pt x="977392" y="798855"/>
                  </a:lnTo>
                  <a:lnTo>
                    <a:pt x="1294726" y="497916"/>
                  </a:lnTo>
                  <a:lnTo>
                    <a:pt x="1296530" y="493826"/>
                  </a:lnTo>
                  <a:close/>
                </a:path>
              </a:pathLst>
            </a:custGeom>
            <a:solidFill>
              <a:srgbClr val="FFF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601242" y="846925"/>
              <a:ext cx="46990" cy="30480"/>
            </a:xfrm>
            <a:custGeom>
              <a:avLst/>
              <a:gdLst/>
              <a:ahLst/>
              <a:cxnLst/>
              <a:rect l="l" t="t" r="r" b="b"/>
              <a:pathLst>
                <a:path w="46990" h="30480">
                  <a:moveTo>
                    <a:pt x="1707" y="29940"/>
                  </a:moveTo>
                  <a:lnTo>
                    <a:pt x="1707" y="29506"/>
                  </a:lnTo>
                  <a:lnTo>
                    <a:pt x="46606" y="22647"/>
                  </a:lnTo>
                  <a:lnTo>
                    <a:pt x="38880" y="6682"/>
                  </a:lnTo>
                  <a:lnTo>
                    <a:pt x="37540" y="3489"/>
                  </a:lnTo>
                  <a:lnTo>
                    <a:pt x="34820" y="1242"/>
                  </a:lnTo>
                  <a:lnTo>
                    <a:pt x="31193" y="769"/>
                  </a:lnTo>
                  <a:lnTo>
                    <a:pt x="14783" y="0"/>
                  </a:lnTo>
                  <a:lnTo>
                    <a:pt x="4372" y="4578"/>
                  </a:lnTo>
                  <a:lnTo>
                    <a:pt x="0" y="14544"/>
                  </a:lnTo>
                  <a:lnTo>
                    <a:pt x="1707" y="29940"/>
                  </a:lnTo>
                  <a:close/>
                </a:path>
              </a:pathLst>
            </a:custGeom>
            <a:solidFill>
              <a:srgbClr val="654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63004" y="939820"/>
              <a:ext cx="475615" cy="829310"/>
            </a:xfrm>
            <a:custGeom>
              <a:avLst/>
              <a:gdLst/>
              <a:ahLst/>
              <a:cxnLst/>
              <a:rect l="l" t="t" r="r" b="b"/>
              <a:pathLst>
                <a:path w="475615" h="829310">
                  <a:moveTo>
                    <a:pt x="162283" y="829062"/>
                  </a:moveTo>
                  <a:lnTo>
                    <a:pt x="174267" y="829062"/>
                  </a:lnTo>
                  <a:lnTo>
                    <a:pt x="174986" y="825306"/>
                  </a:lnTo>
                  <a:lnTo>
                    <a:pt x="139193" y="482427"/>
                  </a:lnTo>
                  <a:lnTo>
                    <a:pt x="126500" y="365230"/>
                  </a:lnTo>
                  <a:lnTo>
                    <a:pt x="127406" y="361564"/>
                  </a:lnTo>
                  <a:lnTo>
                    <a:pt x="473754" y="33270"/>
                  </a:lnTo>
                  <a:lnTo>
                    <a:pt x="475095" y="29604"/>
                  </a:lnTo>
                  <a:lnTo>
                    <a:pt x="472847" y="27357"/>
                  </a:lnTo>
                  <a:lnTo>
                    <a:pt x="343627" y="0"/>
                  </a:lnTo>
                  <a:lnTo>
                    <a:pt x="1379" y="319620"/>
                  </a:lnTo>
                  <a:lnTo>
                    <a:pt x="0" y="322814"/>
                  </a:lnTo>
                  <a:lnTo>
                    <a:pt x="52586" y="776976"/>
                  </a:lnTo>
                  <a:lnTo>
                    <a:pt x="162283" y="829062"/>
                  </a:lnTo>
                  <a:close/>
                </a:path>
              </a:pathLst>
            </a:custGeom>
            <a:solidFill>
              <a:srgbClr val="FFF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402198" y="1422681"/>
              <a:ext cx="123825" cy="60325"/>
            </a:xfrm>
            <a:custGeom>
              <a:avLst/>
              <a:gdLst/>
              <a:ahLst/>
              <a:cxnLst/>
              <a:rect l="l" t="t" r="r" b="b"/>
              <a:pathLst>
                <a:path w="123825" h="60325">
                  <a:moveTo>
                    <a:pt x="104700" y="60194"/>
                  </a:moveTo>
                  <a:lnTo>
                    <a:pt x="111520" y="57474"/>
                  </a:lnTo>
                  <a:lnTo>
                    <a:pt x="115580" y="49235"/>
                  </a:lnTo>
                  <a:lnTo>
                    <a:pt x="123307" y="34650"/>
                  </a:lnTo>
                  <a:lnTo>
                    <a:pt x="121494" y="30116"/>
                  </a:lnTo>
                  <a:lnTo>
                    <a:pt x="0" y="0"/>
                  </a:lnTo>
                  <a:lnTo>
                    <a:pt x="3626" y="33744"/>
                  </a:lnTo>
                  <a:lnTo>
                    <a:pt x="104700" y="60194"/>
                  </a:lnTo>
                  <a:close/>
                </a:path>
              </a:pathLst>
            </a:custGeom>
            <a:solidFill>
              <a:srgbClr val="654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7817453" y="1509761"/>
            <a:ext cx="471170" cy="80010"/>
          </a:xfrm>
          <a:custGeom>
            <a:avLst/>
            <a:gdLst/>
            <a:ahLst/>
            <a:cxnLst/>
            <a:rect l="l" t="t" r="r" b="b"/>
            <a:pathLst>
              <a:path w="471169" h="80009">
                <a:moveTo>
                  <a:pt x="470546" y="79870"/>
                </a:moveTo>
                <a:lnTo>
                  <a:pt x="470546" y="46979"/>
                </a:lnTo>
                <a:lnTo>
                  <a:pt x="357517" y="38698"/>
                </a:lnTo>
                <a:lnTo>
                  <a:pt x="209855" y="24795"/>
                </a:lnTo>
                <a:lnTo>
                  <a:pt x="62587" y="7477"/>
                </a:lnTo>
                <a:lnTo>
                  <a:pt x="5873" y="0"/>
                </a:lnTo>
                <a:lnTo>
                  <a:pt x="1340" y="3192"/>
                </a:lnTo>
                <a:lnTo>
                  <a:pt x="906" y="21444"/>
                </a:lnTo>
                <a:lnTo>
                  <a:pt x="0" y="28303"/>
                </a:lnTo>
                <a:lnTo>
                  <a:pt x="3153" y="31930"/>
                </a:lnTo>
                <a:lnTo>
                  <a:pt x="108003" y="45858"/>
                </a:lnTo>
                <a:lnTo>
                  <a:pt x="206246" y="57166"/>
                </a:lnTo>
                <a:lnTo>
                  <a:pt x="353984" y="71167"/>
                </a:lnTo>
                <a:lnTo>
                  <a:pt x="470546" y="7987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527222" y="1519340"/>
            <a:ext cx="441959" cy="229235"/>
          </a:xfrm>
          <a:custGeom>
            <a:avLst/>
            <a:gdLst/>
            <a:ahLst/>
            <a:cxnLst/>
            <a:rect l="l" t="t" r="r" b="b"/>
            <a:pathLst>
              <a:path w="441959" h="229235">
                <a:moveTo>
                  <a:pt x="1814" y="228914"/>
                </a:moveTo>
                <a:lnTo>
                  <a:pt x="441588" y="49709"/>
                </a:lnTo>
                <a:lnTo>
                  <a:pt x="337754" y="0"/>
                </a:lnTo>
                <a:lnTo>
                  <a:pt x="335034" y="0"/>
                </a:lnTo>
                <a:lnTo>
                  <a:pt x="16359" y="130876"/>
                </a:lnTo>
                <a:lnTo>
                  <a:pt x="16359" y="130442"/>
                </a:lnTo>
                <a:lnTo>
                  <a:pt x="0" y="227534"/>
                </a:lnTo>
                <a:lnTo>
                  <a:pt x="1814" y="228914"/>
                </a:lnTo>
                <a:close/>
              </a:path>
            </a:pathLst>
          </a:custGeom>
          <a:solidFill>
            <a:srgbClr val="FFF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73418" y="0"/>
            <a:ext cx="45085" cy="76835"/>
          </a:xfrm>
          <a:custGeom>
            <a:avLst/>
            <a:gdLst/>
            <a:ahLst/>
            <a:cxnLst/>
            <a:rect l="l" t="t" r="r" b="b"/>
            <a:pathLst>
              <a:path w="45085" h="76835">
                <a:moveTo>
                  <a:pt x="39499" y="76630"/>
                </a:moveTo>
                <a:lnTo>
                  <a:pt x="3350" y="75645"/>
                </a:lnTo>
                <a:lnTo>
                  <a:pt x="0" y="72058"/>
                </a:lnTo>
                <a:lnTo>
                  <a:pt x="1956" y="0"/>
                </a:lnTo>
                <a:lnTo>
                  <a:pt x="45036" y="0"/>
                </a:lnTo>
                <a:lnTo>
                  <a:pt x="43047" y="73240"/>
                </a:lnTo>
                <a:lnTo>
                  <a:pt x="39499" y="7663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317876" y="1594877"/>
            <a:ext cx="7701915" cy="14109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808855" algn="l"/>
              </a:tabLst>
            </a:pPr>
            <a:r>
              <a:rPr sz="9050" spc="-4615" dirty="0"/>
              <a:t>P</a:t>
            </a:r>
            <a:r>
              <a:rPr sz="11250" spc="112" baseline="-2962" dirty="0">
                <a:solidFill>
                  <a:srgbClr val="A6D4F6"/>
                </a:solidFill>
              </a:rPr>
              <a:t>P</a:t>
            </a:r>
            <a:r>
              <a:rPr sz="9050" spc="-4795" dirty="0"/>
              <a:t>R</a:t>
            </a:r>
            <a:r>
              <a:rPr sz="11250" spc="112" baseline="-2962" dirty="0">
                <a:solidFill>
                  <a:srgbClr val="A6D4F6"/>
                </a:solidFill>
              </a:rPr>
              <a:t>R</a:t>
            </a:r>
            <a:r>
              <a:rPr sz="9050" spc="-5570" dirty="0"/>
              <a:t>O</a:t>
            </a:r>
            <a:r>
              <a:rPr sz="11250" spc="112" baseline="-2962" dirty="0">
                <a:solidFill>
                  <a:srgbClr val="A6D4F6"/>
                </a:solidFill>
              </a:rPr>
              <a:t>O</a:t>
            </a:r>
            <a:r>
              <a:rPr sz="9050" spc="-3854" dirty="0"/>
              <a:t>J</a:t>
            </a:r>
            <a:r>
              <a:rPr sz="11250" spc="112" baseline="-2962" dirty="0">
                <a:solidFill>
                  <a:srgbClr val="A6D4F6"/>
                </a:solidFill>
              </a:rPr>
              <a:t>J</a:t>
            </a:r>
            <a:r>
              <a:rPr sz="9050" spc="-4395" dirty="0"/>
              <a:t>E</a:t>
            </a:r>
            <a:r>
              <a:rPr sz="11250" spc="112" baseline="-2962" dirty="0">
                <a:solidFill>
                  <a:srgbClr val="A6D4F6"/>
                </a:solidFill>
              </a:rPr>
              <a:t>E</a:t>
            </a:r>
            <a:r>
              <a:rPr sz="9050" spc="-4940" dirty="0"/>
              <a:t>C</a:t>
            </a:r>
            <a:r>
              <a:rPr sz="11250" spc="112" baseline="-2962" dirty="0">
                <a:solidFill>
                  <a:srgbClr val="A6D4F6"/>
                </a:solidFill>
              </a:rPr>
              <a:t>C</a:t>
            </a:r>
            <a:r>
              <a:rPr sz="9050" spc="-4800" dirty="0"/>
              <a:t>T</a:t>
            </a:r>
            <a:r>
              <a:rPr sz="11250" spc="75" baseline="-2962" dirty="0">
                <a:solidFill>
                  <a:srgbClr val="A6D4F6"/>
                </a:solidFill>
              </a:rPr>
              <a:t>T</a:t>
            </a:r>
            <a:r>
              <a:rPr sz="11250" baseline="-2962" dirty="0">
                <a:solidFill>
                  <a:srgbClr val="A6D4F6"/>
                </a:solidFill>
              </a:rPr>
              <a:t>	</a:t>
            </a:r>
            <a:r>
              <a:rPr sz="9050" spc="-4685" dirty="0"/>
              <a:t>T</a:t>
            </a:r>
            <a:r>
              <a:rPr sz="11250" spc="284" baseline="-2962" dirty="0">
                <a:solidFill>
                  <a:srgbClr val="A6D4F6"/>
                </a:solidFill>
              </a:rPr>
              <a:t>T</a:t>
            </a:r>
            <a:r>
              <a:rPr sz="9050" spc="-1989" dirty="0"/>
              <a:t>I</a:t>
            </a:r>
            <a:r>
              <a:rPr sz="11250" spc="284" baseline="-2962" dirty="0">
                <a:solidFill>
                  <a:srgbClr val="A6D4F6"/>
                </a:solidFill>
              </a:rPr>
              <a:t>I</a:t>
            </a:r>
            <a:r>
              <a:rPr sz="9050" spc="-4685" dirty="0"/>
              <a:t>T</a:t>
            </a:r>
            <a:r>
              <a:rPr sz="11250" spc="284" baseline="-2962" dirty="0">
                <a:solidFill>
                  <a:srgbClr val="A6D4F6"/>
                </a:solidFill>
              </a:rPr>
              <a:t>T</a:t>
            </a:r>
            <a:r>
              <a:rPr sz="9050" spc="-4025" dirty="0"/>
              <a:t>L</a:t>
            </a:r>
            <a:r>
              <a:rPr sz="11250" spc="284" baseline="-2962" dirty="0">
                <a:solidFill>
                  <a:srgbClr val="A6D4F6"/>
                </a:solidFill>
              </a:rPr>
              <a:t>L</a:t>
            </a:r>
            <a:r>
              <a:rPr sz="9050" spc="-4280" dirty="0"/>
              <a:t>E</a:t>
            </a:r>
            <a:r>
              <a:rPr sz="11250" spc="247" baseline="-2962" dirty="0">
                <a:solidFill>
                  <a:srgbClr val="A6D4F6"/>
                </a:solidFill>
              </a:rPr>
              <a:t>E</a:t>
            </a:r>
            <a:endParaRPr sz="11250" baseline="-2962"/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646455"/>
            <a:ext cx="3026704" cy="264054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61149" y="7554942"/>
            <a:ext cx="3026850" cy="2732056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4040552" y="4001945"/>
            <a:ext cx="10485755" cy="402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72895" marR="439420" indent="-1126490">
              <a:lnSpc>
                <a:spcPct val="116700"/>
              </a:lnSpc>
              <a:spcBef>
                <a:spcPts val="95"/>
              </a:spcBef>
            </a:pPr>
            <a:r>
              <a:rPr sz="7500" spc="409" dirty="0">
                <a:solidFill>
                  <a:srgbClr val="654F3C"/>
                </a:solidFill>
                <a:latin typeface="Trebuchet MS"/>
                <a:cs typeface="Trebuchet MS"/>
              </a:rPr>
              <a:t>STUDENT</a:t>
            </a:r>
            <a:r>
              <a:rPr sz="7500" spc="745" dirty="0">
                <a:solidFill>
                  <a:srgbClr val="654F3C"/>
                </a:solidFill>
                <a:latin typeface="Trebuchet MS"/>
                <a:cs typeface="Trebuchet MS"/>
              </a:rPr>
              <a:t> </a:t>
            </a:r>
            <a:r>
              <a:rPr sz="7500" spc="90" dirty="0">
                <a:solidFill>
                  <a:srgbClr val="654F3C"/>
                </a:solidFill>
                <a:latin typeface="Trebuchet MS"/>
                <a:cs typeface="Trebuchet MS"/>
              </a:rPr>
              <a:t>PORTFOLIO </a:t>
            </a:r>
            <a:r>
              <a:rPr sz="7500" dirty="0">
                <a:solidFill>
                  <a:srgbClr val="654F3C"/>
                </a:solidFill>
                <a:latin typeface="Trebuchet MS"/>
                <a:cs typeface="Trebuchet MS"/>
              </a:rPr>
              <a:t>FOR</a:t>
            </a:r>
            <a:r>
              <a:rPr sz="7500" spc="765" dirty="0">
                <a:solidFill>
                  <a:srgbClr val="654F3C"/>
                </a:solidFill>
                <a:latin typeface="Trebuchet MS"/>
                <a:cs typeface="Trebuchet MS"/>
              </a:rPr>
              <a:t> </a:t>
            </a:r>
            <a:r>
              <a:rPr sz="7500" spc="345" dirty="0">
                <a:solidFill>
                  <a:srgbClr val="654F3C"/>
                </a:solidFill>
                <a:latin typeface="Trebuchet MS"/>
                <a:cs typeface="Trebuchet MS"/>
              </a:rPr>
              <a:t>FRONT</a:t>
            </a:r>
            <a:r>
              <a:rPr sz="7500" spc="770" dirty="0">
                <a:solidFill>
                  <a:srgbClr val="654F3C"/>
                </a:solidFill>
                <a:latin typeface="Trebuchet MS"/>
                <a:cs typeface="Trebuchet MS"/>
              </a:rPr>
              <a:t> </a:t>
            </a:r>
            <a:r>
              <a:rPr sz="7500" spc="355" dirty="0">
                <a:solidFill>
                  <a:srgbClr val="654F3C"/>
                </a:solidFill>
                <a:latin typeface="Trebuchet MS"/>
                <a:cs typeface="Trebuchet MS"/>
              </a:rPr>
              <a:t>APP </a:t>
            </a:r>
            <a:r>
              <a:rPr sz="7500" spc="295" dirty="0">
                <a:solidFill>
                  <a:srgbClr val="654F3C"/>
                </a:solidFill>
                <a:latin typeface="Trebuchet MS"/>
                <a:cs typeface="Trebuchet MS"/>
              </a:rPr>
              <a:t>DEVELOPMENT</a:t>
            </a:r>
            <a:endParaRPr sz="7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25875" y="507072"/>
            <a:ext cx="1112520" cy="1230630"/>
          </a:xfrm>
          <a:custGeom>
            <a:avLst/>
            <a:gdLst/>
            <a:ahLst/>
            <a:cxnLst/>
            <a:rect l="l" t="t" r="r" b="b"/>
            <a:pathLst>
              <a:path w="1112519" h="1230630">
                <a:moveTo>
                  <a:pt x="128435" y="407530"/>
                </a:moveTo>
                <a:lnTo>
                  <a:pt x="114719" y="317373"/>
                </a:lnTo>
                <a:lnTo>
                  <a:pt x="69888" y="324307"/>
                </a:lnTo>
                <a:lnTo>
                  <a:pt x="83616" y="414426"/>
                </a:lnTo>
                <a:lnTo>
                  <a:pt x="128435" y="407530"/>
                </a:lnTo>
                <a:close/>
              </a:path>
              <a:path w="1112519" h="1230630">
                <a:moveTo>
                  <a:pt x="925195" y="944194"/>
                </a:moveTo>
                <a:lnTo>
                  <a:pt x="921766" y="910653"/>
                </a:lnTo>
                <a:lnTo>
                  <a:pt x="831570" y="919988"/>
                </a:lnTo>
                <a:lnTo>
                  <a:pt x="834999" y="953541"/>
                </a:lnTo>
                <a:lnTo>
                  <a:pt x="925195" y="944194"/>
                </a:lnTo>
                <a:close/>
              </a:path>
              <a:path w="1112519" h="1230630">
                <a:moveTo>
                  <a:pt x="1112050" y="466026"/>
                </a:moveTo>
                <a:lnTo>
                  <a:pt x="1083919" y="435457"/>
                </a:lnTo>
                <a:lnTo>
                  <a:pt x="1084059" y="434174"/>
                </a:lnTo>
                <a:lnTo>
                  <a:pt x="1083081" y="424357"/>
                </a:lnTo>
                <a:lnTo>
                  <a:pt x="1064869" y="390766"/>
                </a:lnTo>
                <a:lnTo>
                  <a:pt x="715530" y="317627"/>
                </a:lnTo>
                <a:lnTo>
                  <a:pt x="720331" y="292773"/>
                </a:lnTo>
                <a:lnTo>
                  <a:pt x="627849" y="274523"/>
                </a:lnTo>
                <a:lnTo>
                  <a:pt x="478726" y="0"/>
                </a:lnTo>
                <a:lnTo>
                  <a:pt x="451294" y="15062"/>
                </a:lnTo>
                <a:lnTo>
                  <a:pt x="447484" y="12153"/>
                </a:lnTo>
                <a:lnTo>
                  <a:pt x="433971" y="6870"/>
                </a:lnTo>
                <a:lnTo>
                  <a:pt x="419315" y="5473"/>
                </a:lnTo>
                <a:lnTo>
                  <a:pt x="420370" y="32029"/>
                </a:lnTo>
                <a:lnTo>
                  <a:pt x="398932" y="43789"/>
                </a:lnTo>
                <a:lnTo>
                  <a:pt x="422567" y="87261"/>
                </a:lnTo>
                <a:lnTo>
                  <a:pt x="422948" y="96697"/>
                </a:lnTo>
                <a:lnTo>
                  <a:pt x="412775" y="95364"/>
                </a:lnTo>
                <a:lnTo>
                  <a:pt x="403174" y="91567"/>
                </a:lnTo>
                <a:lnTo>
                  <a:pt x="394843" y="85534"/>
                </a:lnTo>
                <a:lnTo>
                  <a:pt x="388493" y="77533"/>
                </a:lnTo>
                <a:lnTo>
                  <a:pt x="539000" y="350685"/>
                </a:lnTo>
                <a:lnTo>
                  <a:pt x="569722" y="379399"/>
                </a:lnTo>
                <a:lnTo>
                  <a:pt x="948372" y="459638"/>
                </a:lnTo>
                <a:lnTo>
                  <a:pt x="688594" y="706335"/>
                </a:lnTo>
                <a:lnTo>
                  <a:pt x="679107" y="717677"/>
                </a:lnTo>
                <a:lnTo>
                  <a:pt x="672566" y="730783"/>
                </a:lnTo>
                <a:lnTo>
                  <a:pt x="669163" y="744994"/>
                </a:lnTo>
                <a:lnTo>
                  <a:pt x="669124" y="759663"/>
                </a:lnTo>
                <a:lnTo>
                  <a:pt x="706297" y="1110780"/>
                </a:lnTo>
                <a:lnTo>
                  <a:pt x="365823" y="949833"/>
                </a:lnTo>
                <a:lnTo>
                  <a:pt x="352539" y="945134"/>
                </a:lnTo>
                <a:lnTo>
                  <a:pt x="338797" y="943330"/>
                </a:lnTo>
                <a:lnTo>
                  <a:pt x="324967" y="944435"/>
                </a:lnTo>
                <a:lnTo>
                  <a:pt x="311416" y="948448"/>
                </a:lnTo>
                <a:lnTo>
                  <a:pt x="4064" y="1073848"/>
                </a:lnTo>
                <a:lnTo>
                  <a:pt x="12954" y="1095908"/>
                </a:lnTo>
                <a:lnTo>
                  <a:pt x="0" y="1101204"/>
                </a:lnTo>
                <a:lnTo>
                  <a:pt x="33985" y="1185570"/>
                </a:lnTo>
                <a:lnTo>
                  <a:pt x="34455" y="1185087"/>
                </a:lnTo>
                <a:lnTo>
                  <a:pt x="335902" y="1061554"/>
                </a:lnTo>
                <a:lnTo>
                  <a:pt x="422948" y="1103490"/>
                </a:lnTo>
                <a:lnTo>
                  <a:pt x="432803" y="1082738"/>
                </a:lnTo>
                <a:lnTo>
                  <a:pt x="744816" y="1230274"/>
                </a:lnTo>
                <a:lnTo>
                  <a:pt x="744816" y="1228890"/>
                </a:lnTo>
                <a:lnTo>
                  <a:pt x="759790" y="1227988"/>
                </a:lnTo>
                <a:lnTo>
                  <a:pt x="778586" y="1221854"/>
                </a:lnTo>
                <a:lnTo>
                  <a:pt x="793165" y="1209446"/>
                </a:lnTo>
                <a:lnTo>
                  <a:pt x="793369" y="1209052"/>
                </a:lnTo>
                <a:lnTo>
                  <a:pt x="834567" y="1204252"/>
                </a:lnTo>
                <a:lnTo>
                  <a:pt x="784707" y="771055"/>
                </a:lnTo>
                <a:lnTo>
                  <a:pt x="1112050" y="466026"/>
                </a:lnTo>
                <a:close/>
              </a:path>
            </a:pathLst>
          </a:custGeom>
          <a:solidFill>
            <a:srgbClr val="FFF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469492" y="0"/>
            <a:ext cx="45085" cy="76835"/>
          </a:xfrm>
          <a:custGeom>
            <a:avLst/>
            <a:gdLst/>
            <a:ahLst/>
            <a:cxnLst/>
            <a:rect l="l" t="t" r="r" b="b"/>
            <a:pathLst>
              <a:path w="45084" h="76835">
                <a:moveTo>
                  <a:pt x="5536" y="76630"/>
                </a:moveTo>
                <a:lnTo>
                  <a:pt x="41685" y="75645"/>
                </a:lnTo>
                <a:lnTo>
                  <a:pt x="45036" y="72058"/>
                </a:lnTo>
                <a:lnTo>
                  <a:pt x="43079" y="0"/>
                </a:lnTo>
                <a:lnTo>
                  <a:pt x="0" y="0"/>
                </a:lnTo>
                <a:lnTo>
                  <a:pt x="1988" y="73240"/>
                </a:lnTo>
                <a:lnTo>
                  <a:pt x="5536" y="7663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6142360" y="309763"/>
            <a:ext cx="1595755" cy="1459230"/>
            <a:chOff x="16142360" y="309763"/>
            <a:chExt cx="1595755" cy="1459230"/>
          </a:xfrm>
        </p:grpSpPr>
        <p:sp>
          <p:nvSpPr>
            <p:cNvPr id="5" name="object 5"/>
            <p:cNvSpPr/>
            <p:nvPr/>
          </p:nvSpPr>
          <p:spPr>
            <a:xfrm>
              <a:off x="16142360" y="309765"/>
              <a:ext cx="1469390" cy="1419860"/>
            </a:xfrm>
            <a:custGeom>
              <a:avLst/>
              <a:gdLst/>
              <a:ahLst/>
              <a:cxnLst/>
              <a:rect l="l" t="t" r="r" b="b"/>
              <a:pathLst>
                <a:path w="1469390" h="1419860">
                  <a:moveTo>
                    <a:pt x="446938" y="295300"/>
                  </a:moveTo>
                  <a:lnTo>
                    <a:pt x="393014" y="9855"/>
                  </a:lnTo>
                  <a:lnTo>
                    <a:pt x="391871" y="3911"/>
                  </a:lnTo>
                  <a:lnTo>
                    <a:pt x="386194" y="0"/>
                  </a:lnTo>
                  <a:lnTo>
                    <a:pt x="353872" y="6197"/>
                  </a:lnTo>
                  <a:lnTo>
                    <a:pt x="350012" y="11912"/>
                  </a:lnTo>
                  <a:lnTo>
                    <a:pt x="405079" y="303301"/>
                  </a:lnTo>
                  <a:lnTo>
                    <a:pt x="410756" y="307213"/>
                  </a:lnTo>
                  <a:lnTo>
                    <a:pt x="443039" y="301053"/>
                  </a:lnTo>
                  <a:lnTo>
                    <a:pt x="446938" y="295300"/>
                  </a:lnTo>
                  <a:close/>
                </a:path>
                <a:path w="1469390" h="1419860">
                  <a:moveTo>
                    <a:pt x="805459" y="247916"/>
                  </a:moveTo>
                  <a:lnTo>
                    <a:pt x="804684" y="247916"/>
                  </a:lnTo>
                  <a:lnTo>
                    <a:pt x="805116" y="249301"/>
                  </a:lnTo>
                  <a:lnTo>
                    <a:pt x="805459" y="247916"/>
                  </a:lnTo>
                  <a:close/>
                </a:path>
                <a:path w="1469390" h="1419860">
                  <a:moveTo>
                    <a:pt x="1469275" y="614095"/>
                  </a:moveTo>
                  <a:lnTo>
                    <a:pt x="1467891" y="611809"/>
                  </a:lnTo>
                  <a:lnTo>
                    <a:pt x="1463827" y="610908"/>
                  </a:lnTo>
                  <a:lnTo>
                    <a:pt x="1422120" y="602145"/>
                  </a:lnTo>
                  <a:lnTo>
                    <a:pt x="1422120" y="630974"/>
                  </a:lnTo>
                  <a:lnTo>
                    <a:pt x="1421650" y="633260"/>
                  </a:lnTo>
                  <a:lnTo>
                    <a:pt x="1421650" y="634161"/>
                  </a:lnTo>
                  <a:lnTo>
                    <a:pt x="1421218" y="635063"/>
                  </a:lnTo>
                  <a:lnTo>
                    <a:pt x="1420317" y="635495"/>
                  </a:lnTo>
                  <a:lnTo>
                    <a:pt x="1102982" y="936472"/>
                  </a:lnTo>
                  <a:lnTo>
                    <a:pt x="1098880" y="940574"/>
                  </a:lnTo>
                  <a:lnTo>
                    <a:pt x="1096632" y="946061"/>
                  </a:lnTo>
                  <a:lnTo>
                    <a:pt x="1097534" y="951496"/>
                  </a:lnTo>
                  <a:lnTo>
                    <a:pt x="1141971" y="1375575"/>
                  </a:lnTo>
                  <a:lnTo>
                    <a:pt x="1141971" y="1377861"/>
                  </a:lnTo>
                  <a:lnTo>
                    <a:pt x="1140587" y="1380109"/>
                  </a:lnTo>
                  <a:lnTo>
                    <a:pt x="1138339" y="1380591"/>
                  </a:lnTo>
                  <a:lnTo>
                    <a:pt x="1136053" y="1380591"/>
                  </a:lnTo>
                  <a:lnTo>
                    <a:pt x="729869" y="1188605"/>
                  </a:lnTo>
                  <a:lnTo>
                    <a:pt x="724420" y="1185887"/>
                  </a:lnTo>
                  <a:lnTo>
                    <a:pt x="717638" y="1185887"/>
                  </a:lnTo>
                  <a:lnTo>
                    <a:pt x="712203" y="1188173"/>
                  </a:lnTo>
                  <a:lnTo>
                    <a:pt x="659739" y="1209586"/>
                  </a:lnTo>
                  <a:lnTo>
                    <a:pt x="296951" y="1358239"/>
                  </a:lnTo>
                  <a:lnTo>
                    <a:pt x="294665" y="1359141"/>
                  </a:lnTo>
                  <a:lnTo>
                    <a:pt x="291947" y="1358239"/>
                  </a:lnTo>
                  <a:lnTo>
                    <a:pt x="290601" y="1355509"/>
                  </a:lnTo>
                  <a:lnTo>
                    <a:pt x="290601" y="1352753"/>
                  </a:lnTo>
                  <a:lnTo>
                    <a:pt x="357695" y="934186"/>
                  </a:lnTo>
                  <a:lnTo>
                    <a:pt x="358597" y="927328"/>
                  </a:lnTo>
                  <a:lnTo>
                    <a:pt x="356793" y="920508"/>
                  </a:lnTo>
                  <a:lnTo>
                    <a:pt x="351777" y="915504"/>
                  </a:lnTo>
                  <a:lnTo>
                    <a:pt x="53009" y="599516"/>
                  </a:lnTo>
                  <a:lnTo>
                    <a:pt x="51206" y="594931"/>
                  </a:lnTo>
                  <a:lnTo>
                    <a:pt x="53492" y="592645"/>
                  </a:lnTo>
                  <a:lnTo>
                    <a:pt x="54394" y="592213"/>
                  </a:lnTo>
                  <a:lnTo>
                    <a:pt x="55295" y="591743"/>
                  </a:lnTo>
                  <a:lnTo>
                    <a:pt x="497319" y="524256"/>
                  </a:lnTo>
                  <a:lnTo>
                    <a:pt x="744372" y="146253"/>
                  </a:lnTo>
                  <a:lnTo>
                    <a:pt x="745756" y="143967"/>
                  </a:lnTo>
                  <a:lnTo>
                    <a:pt x="748906" y="143497"/>
                  </a:lnTo>
                  <a:lnTo>
                    <a:pt x="751192" y="144868"/>
                  </a:lnTo>
                  <a:lnTo>
                    <a:pt x="752094" y="144868"/>
                  </a:lnTo>
                  <a:lnTo>
                    <a:pt x="752525" y="145783"/>
                  </a:lnTo>
                  <a:lnTo>
                    <a:pt x="753008" y="146685"/>
                  </a:lnTo>
                  <a:lnTo>
                    <a:pt x="766102" y="170205"/>
                  </a:lnTo>
                  <a:lnTo>
                    <a:pt x="791629" y="216344"/>
                  </a:lnTo>
                  <a:lnTo>
                    <a:pt x="804214" y="238810"/>
                  </a:lnTo>
                  <a:lnTo>
                    <a:pt x="806018" y="242011"/>
                  </a:lnTo>
                  <a:lnTo>
                    <a:pt x="806018" y="245668"/>
                  </a:lnTo>
                  <a:lnTo>
                    <a:pt x="805459" y="247916"/>
                  </a:lnTo>
                  <a:lnTo>
                    <a:pt x="807834" y="247916"/>
                  </a:lnTo>
                  <a:lnTo>
                    <a:pt x="810120" y="249301"/>
                  </a:lnTo>
                  <a:lnTo>
                    <a:pt x="811466" y="252018"/>
                  </a:lnTo>
                  <a:lnTo>
                    <a:pt x="961974" y="525640"/>
                  </a:lnTo>
                  <a:lnTo>
                    <a:pt x="964692" y="531114"/>
                  </a:lnTo>
                  <a:lnTo>
                    <a:pt x="970127" y="534746"/>
                  </a:lnTo>
                  <a:lnTo>
                    <a:pt x="976045" y="536117"/>
                  </a:lnTo>
                  <a:lnTo>
                    <a:pt x="1418501" y="628205"/>
                  </a:lnTo>
                  <a:lnTo>
                    <a:pt x="1422120" y="630974"/>
                  </a:lnTo>
                  <a:lnTo>
                    <a:pt x="1422120" y="602145"/>
                  </a:lnTo>
                  <a:lnTo>
                    <a:pt x="1095248" y="533361"/>
                  </a:lnTo>
                  <a:lnTo>
                    <a:pt x="989647" y="512394"/>
                  </a:lnTo>
                  <a:lnTo>
                    <a:pt x="984199" y="511479"/>
                  </a:lnTo>
                  <a:lnTo>
                    <a:pt x="980109" y="508292"/>
                  </a:lnTo>
                  <a:lnTo>
                    <a:pt x="977379" y="503720"/>
                  </a:lnTo>
                  <a:lnTo>
                    <a:pt x="821905" y="217843"/>
                  </a:lnTo>
                  <a:lnTo>
                    <a:pt x="820534" y="216928"/>
                  </a:lnTo>
                  <a:lnTo>
                    <a:pt x="818286" y="216928"/>
                  </a:lnTo>
                  <a:lnTo>
                    <a:pt x="817816" y="215557"/>
                  </a:lnTo>
                  <a:lnTo>
                    <a:pt x="755726" y="100215"/>
                  </a:lnTo>
                  <a:lnTo>
                    <a:pt x="753910" y="97015"/>
                  </a:lnTo>
                  <a:lnTo>
                    <a:pt x="749808" y="95643"/>
                  </a:lnTo>
                  <a:lnTo>
                    <a:pt x="746658" y="97447"/>
                  </a:lnTo>
                  <a:lnTo>
                    <a:pt x="745756" y="97929"/>
                  </a:lnTo>
                  <a:lnTo>
                    <a:pt x="743940" y="99733"/>
                  </a:lnTo>
                  <a:lnTo>
                    <a:pt x="716724" y="143497"/>
                  </a:lnTo>
                  <a:lnTo>
                    <a:pt x="500037" y="491896"/>
                  </a:lnTo>
                  <a:lnTo>
                    <a:pt x="497319" y="495985"/>
                  </a:lnTo>
                  <a:lnTo>
                    <a:pt x="493217" y="498716"/>
                  </a:lnTo>
                  <a:lnTo>
                    <a:pt x="488251" y="499618"/>
                  </a:lnTo>
                  <a:lnTo>
                    <a:pt x="3149" y="573062"/>
                  </a:lnTo>
                  <a:lnTo>
                    <a:pt x="0" y="575348"/>
                  </a:lnTo>
                  <a:lnTo>
                    <a:pt x="431" y="577164"/>
                  </a:lnTo>
                  <a:lnTo>
                    <a:pt x="431" y="578535"/>
                  </a:lnTo>
                  <a:lnTo>
                    <a:pt x="1333" y="578967"/>
                  </a:lnTo>
                  <a:lnTo>
                    <a:pt x="327304" y="922794"/>
                  </a:lnTo>
                  <a:lnTo>
                    <a:pt x="330923" y="926426"/>
                  </a:lnTo>
                  <a:lnTo>
                    <a:pt x="332740" y="931900"/>
                  </a:lnTo>
                  <a:lnTo>
                    <a:pt x="330504" y="945578"/>
                  </a:lnTo>
                  <a:lnTo>
                    <a:pt x="263652" y="1359141"/>
                  </a:lnTo>
                  <a:lnTo>
                    <a:pt x="259295" y="1386065"/>
                  </a:lnTo>
                  <a:lnTo>
                    <a:pt x="258864" y="1389697"/>
                  </a:lnTo>
                  <a:lnTo>
                    <a:pt x="261112" y="1393355"/>
                  </a:lnTo>
                  <a:lnTo>
                    <a:pt x="264744" y="1393786"/>
                  </a:lnTo>
                  <a:lnTo>
                    <a:pt x="268363" y="1393786"/>
                  </a:lnTo>
                  <a:lnTo>
                    <a:pt x="400304" y="1340027"/>
                  </a:lnTo>
                  <a:lnTo>
                    <a:pt x="401218" y="1340027"/>
                  </a:lnTo>
                  <a:lnTo>
                    <a:pt x="717169" y="1210525"/>
                  </a:lnTo>
                  <a:lnTo>
                    <a:pt x="719886" y="1209586"/>
                  </a:lnTo>
                  <a:lnTo>
                    <a:pt x="722604" y="1209586"/>
                  </a:lnTo>
                  <a:lnTo>
                    <a:pt x="725335" y="1210525"/>
                  </a:lnTo>
                  <a:lnTo>
                    <a:pt x="1083119" y="1380591"/>
                  </a:lnTo>
                  <a:lnTo>
                    <a:pt x="1161008" y="1417523"/>
                  </a:lnTo>
                  <a:lnTo>
                    <a:pt x="1165059" y="1419339"/>
                  </a:lnTo>
                  <a:lnTo>
                    <a:pt x="1170076" y="1417523"/>
                  </a:lnTo>
                  <a:lnTo>
                    <a:pt x="1171879" y="1413421"/>
                  </a:lnTo>
                  <a:lnTo>
                    <a:pt x="1171879" y="1412519"/>
                  </a:lnTo>
                  <a:lnTo>
                    <a:pt x="1172794" y="1411605"/>
                  </a:lnTo>
                  <a:lnTo>
                    <a:pt x="1172794" y="1405661"/>
                  </a:lnTo>
                  <a:lnTo>
                    <a:pt x="1120635" y="951496"/>
                  </a:lnTo>
                  <a:lnTo>
                    <a:pt x="1122019" y="948296"/>
                  </a:lnTo>
                  <a:lnTo>
                    <a:pt x="1124737" y="945578"/>
                  </a:lnTo>
                  <a:lnTo>
                    <a:pt x="1464271" y="628675"/>
                  </a:lnTo>
                  <a:lnTo>
                    <a:pt x="1467891" y="618197"/>
                  </a:lnTo>
                  <a:lnTo>
                    <a:pt x="1469275" y="614095"/>
                  </a:lnTo>
                  <a:close/>
                </a:path>
              </a:pathLst>
            </a:custGeom>
            <a:solidFill>
              <a:srgbClr val="654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67951" y="446912"/>
              <a:ext cx="1296670" cy="1242060"/>
            </a:xfrm>
            <a:custGeom>
              <a:avLst/>
              <a:gdLst/>
              <a:ahLst/>
              <a:cxnLst/>
              <a:rect l="l" t="t" r="r" b="b"/>
              <a:pathLst>
                <a:path w="1296669" h="1242060">
                  <a:moveTo>
                    <a:pt x="970140" y="397167"/>
                  </a:moveTo>
                  <a:lnTo>
                    <a:pt x="752538" y="2247"/>
                  </a:lnTo>
                  <a:lnTo>
                    <a:pt x="749808" y="0"/>
                  </a:lnTo>
                  <a:lnTo>
                    <a:pt x="748004" y="901"/>
                  </a:lnTo>
                  <a:lnTo>
                    <a:pt x="747522" y="901"/>
                  </a:lnTo>
                  <a:lnTo>
                    <a:pt x="746620" y="1816"/>
                  </a:lnTo>
                  <a:lnTo>
                    <a:pt x="696760" y="81165"/>
                  </a:lnTo>
                  <a:lnTo>
                    <a:pt x="696760" y="81597"/>
                  </a:lnTo>
                  <a:lnTo>
                    <a:pt x="854989" y="372529"/>
                  </a:lnTo>
                  <a:lnTo>
                    <a:pt x="859053" y="375246"/>
                  </a:lnTo>
                  <a:lnTo>
                    <a:pt x="864489" y="376148"/>
                  </a:lnTo>
                  <a:lnTo>
                    <a:pt x="970140" y="397167"/>
                  </a:lnTo>
                  <a:close/>
                </a:path>
                <a:path w="1296669" h="1242060">
                  <a:moveTo>
                    <a:pt x="1296530" y="493826"/>
                  </a:moveTo>
                  <a:lnTo>
                    <a:pt x="849985" y="398500"/>
                  </a:lnTo>
                  <a:lnTo>
                    <a:pt x="844105" y="397116"/>
                  </a:lnTo>
                  <a:lnTo>
                    <a:pt x="838669" y="393496"/>
                  </a:lnTo>
                  <a:lnTo>
                    <a:pt x="835952" y="388010"/>
                  </a:lnTo>
                  <a:lnTo>
                    <a:pt x="685444" y="114439"/>
                  </a:lnTo>
                  <a:lnTo>
                    <a:pt x="684060" y="111683"/>
                  </a:lnTo>
                  <a:lnTo>
                    <a:pt x="681342" y="110337"/>
                  </a:lnTo>
                  <a:lnTo>
                    <a:pt x="678624" y="110337"/>
                  </a:lnTo>
                  <a:lnTo>
                    <a:pt x="679094" y="110769"/>
                  </a:lnTo>
                  <a:lnTo>
                    <a:pt x="498665" y="399884"/>
                  </a:lnTo>
                  <a:lnTo>
                    <a:pt x="496379" y="403072"/>
                  </a:lnTo>
                  <a:lnTo>
                    <a:pt x="493661" y="405358"/>
                  </a:lnTo>
                  <a:lnTo>
                    <a:pt x="490029" y="405790"/>
                  </a:lnTo>
                  <a:lnTo>
                    <a:pt x="6350" y="479666"/>
                  </a:lnTo>
                  <a:lnTo>
                    <a:pt x="901" y="480580"/>
                  </a:lnTo>
                  <a:lnTo>
                    <a:pt x="0" y="482866"/>
                  </a:lnTo>
                  <a:lnTo>
                    <a:pt x="4064" y="486956"/>
                  </a:lnTo>
                  <a:lnTo>
                    <a:pt x="328650" y="829881"/>
                  </a:lnTo>
                  <a:lnTo>
                    <a:pt x="331838" y="833501"/>
                  </a:lnTo>
                  <a:lnTo>
                    <a:pt x="333654" y="838517"/>
                  </a:lnTo>
                  <a:lnTo>
                    <a:pt x="332740" y="843089"/>
                  </a:lnTo>
                  <a:lnTo>
                    <a:pt x="299821" y="1047356"/>
                  </a:lnTo>
                  <a:lnTo>
                    <a:pt x="279247" y="1175042"/>
                  </a:lnTo>
                  <a:lnTo>
                    <a:pt x="586613" y="1049642"/>
                  </a:lnTo>
                  <a:lnTo>
                    <a:pt x="592480" y="1047356"/>
                  </a:lnTo>
                  <a:lnTo>
                    <a:pt x="598830" y="1047356"/>
                  </a:lnTo>
                  <a:lnTo>
                    <a:pt x="604278" y="1050124"/>
                  </a:lnTo>
                  <a:lnTo>
                    <a:pt x="1010462" y="1242060"/>
                  </a:lnTo>
                  <a:lnTo>
                    <a:pt x="1015466" y="1242060"/>
                  </a:lnTo>
                  <a:lnTo>
                    <a:pt x="1016381" y="1240243"/>
                  </a:lnTo>
                  <a:lnTo>
                    <a:pt x="1016381" y="1239342"/>
                  </a:lnTo>
                  <a:lnTo>
                    <a:pt x="1016812" y="1238872"/>
                  </a:lnTo>
                  <a:lnTo>
                    <a:pt x="1016381" y="1237957"/>
                  </a:lnTo>
                  <a:lnTo>
                    <a:pt x="971943" y="813917"/>
                  </a:lnTo>
                  <a:lnTo>
                    <a:pt x="971473" y="808431"/>
                  </a:lnTo>
                  <a:lnTo>
                    <a:pt x="973289" y="802525"/>
                  </a:lnTo>
                  <a:lnTo>
                    <a:pt x="977392" y="798855"/>
                  </a:lnTo>
                  <a:lnTo>
                    <a:pt x="1294726" y="497916"/>
                  </a:lnTo>
                  <a:lnTo>
                    <a:pt x="1296530" y="493826"/>
                  </a:lnTo>
                  <a:close/>
                </a:path>
              </a:pathLst>
            </a:custGeom>
            <a:solidFill>
              <a:srgbClr val="FFF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601242" y="846925"/>
              <a:ext cx="46990" cy="30480"/>
            </a:xfrm>
            <a:custGeom>
              <a:avLst/>
              <a:gdLst/>
              <a:ahLst/>
              <a:cxnLst/>
              <a:rect l="l" t="t" r="r" b="b"/>
              <a:pathLst>
                <a:path w="46990" h="30480">
                  <a:moveTo>
                    <a:pt x="1707" y="29940"/>
                  </a:moveTo>
                  <a:lnTo>
                    <a:pt x="1707" y="29506"/>
                  </a:lnTo>
                  <a:lnTo>
                    <a:pt x="46606" y="22647"/>
                  </a:lnTo>
                  <a:lnTo>
                    <a:pt x="38880" y="6682"/>
                  </a:lnTo>
                  <a:lnTo>
                    <a:pt x="37540" y="3489"/>
                  </a:lnTo>
                  <a:lnTo>
                    <a:pt x="34820" y="1242"/>
                  </a:lnTo>
                  <a:lnTo>
                    <a:pt x="31193" y="769"/>
                  </a:lnTo>
                  <a:lnTo>
                    <a:pt x="14783" y="0"/>
                  </a:lnTo>
                  <a:lnTo>
                    <a:pt x="4372" y="4578"/>
                  </a:lnTo>
                  <a:lnTo>
                    <a:pt x="0" y="14544"/>
                  </a:lnTo>
                  <a:lnTo>
                    <a:pt x="1707" y="29940"/>
                  </a:lnTo>
                  <a:close/>
                </a:path>
              </a:pathLst>
            </a:custGeom>
            <a:solidFill>
              <a:srgbClr val="654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263004" y="939820"/>
              <a:ext cx="475615" cy="829310"/>
            </a:xfrm>
            <a:custGeom>
              <a:avLst/>
              <a:gdLst/>
              <a:ahLst/>
              <a:cxnLst/>
              <a:rect l="l" t="t" r="r" b="b"/>
              <a:pathLst>
                <a:path w="475615" h="829310">
                  <a:moveTo>
                    <a:pt x="162283" y="829062"/>
                  </a:moveTo>
                  <a:lnTo>
                    <a:pt x="174267" y="829062"/>
                  </a:lnTo>
                  <a:lnTo>
                    <a:pt x="174986" y="825306"/>
                  </a:lnTo>
                  <a:lnTo>
                    <a:pt x="139193" y="482427"/>
                  </a:lnTo>
                  <a:lnTo>
                    <a:pt x="126500" y="365230"/>
                  </a:lnTo>
                  <a:lnTo>
                    <a:pt x="127406" y="361564"/>
                  </a:lnTo>
                  <a:lnTo>
                    <a:pt x="473754" y="33270"/>
                  </a:lnTo>
                  <a:lnTo>
                    <a:pt x="475095" y="29604"/>
                  </a:lnTo>
                  <a:lnTo>
                    <a:pt x="472847" y="27357"/>
                  </a:lnTo>
                  <a:lnTo>
                    <a:pt x="343627" y="0"/>
                  </a:lnTo>
                  <a:lnTo>
                    <a:pt x="1379" y="319620"/>
                  </a:lnTo>
                  <a:lnTo>
                    <a:pt x="0" y="322814"/>
                  </a:lnTo>
                  <a:lnTo>
                    <a:pt x="52586" y="776976"/>
                  </a:lnTo>
                  <a:lnTo>
                    <a:pt x="162283" y="829062"/>
                  </a:lnTo>
                  <a:close/>
                </a:path>
              </a:pathLst>
            </a:custGeom>
            <a:solidFill>
              <a:srgbClr val="FFF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402198" y="1422681"/>
              <a:ext cx="123825" cy="60325"/>
            </a:xfrm>
            <a:custGeom>
              <a:avLst/>
              <a:gdLst/>
              <a:ahLst/>
              <a:cxnLst/>
              <a:rect l="l" t="t" r="r" b="b"/>
              <a:pathLst>
                <a:path w="123825" h="60325">
                  <a:moveTo>
                    <a:pt x="104700" y="60194"/>
                  </a:moveTo>
                  <a:lnTo>
                    <a:pt x="111520" y="57474"/>
                  </a:lnTo>
                  <a:lnTo>
                    <a:pt x="115580" y="49235"/>
                  </a:lnTo>
                  <a:lnTo>
                    <a:pt x="123307" y="34650"/>
                  </a:lnTo>
                  <a:lnTo>
                    <a:pt x="121494" y="30116"/>
                  </a:lnTo>
                  <a:lnTo>
                    <a:pt x="0" y="0"/>
                  </a:lnTo>
                  <a:lnTo>
                    <a:pt x="3626" y="33744"/>
                  </a:lnTo>
                  <a:lnTo>
                    <a:pt x="104700" y="60194"/>
                  </a:lnTo>
                  <a:close/>
                </a:path>
              </a:pathLst>
            </a:custGeom>
            <a:solidFill>
              <a:srgbClr val="654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7817453" y="1509761"/>
            <a:ext cx="471170" cy="80010"/>
          </a:xfrm>
          <a:custGeom>
            <a:avLst/>
            <a:gdLst/>
            <a:ahLst/>
            <a:cxnLst/>
            <a:rect l="l" t="t" r="r" b="b"/>
            <a:pathLst>
              <a:path w="471169" h="80009">
                <a:moveTo>
                  <a:pt x="470546" y="79870"/>
                </a:moveTo>
                <a:lnTo>
                  <a:pt x="470546" y="46979"/>
                </a:lnTo>
                <a:lnTo>
                  <a:pt x="357517" y="38698"/>
                </a:lnTo>
                <a:lnTo>
                  <a:pt x="209855" y="24795"/>
                </a:lnTo>
                <a:lnTo>
                  <a:pt x="62587" y="7477"/>
                </a:lnTo>
                <a:lnTo>
                  <a:pt x="5873" y="0"/>
                </a:lnTo>
                <a:lnTo>
                  <a:pt x="1340" y="3192"/>
                </a:lnTo>
                <a:lnTo>
                  <a:pt x="906" y="21444"/>
                </a:lnTo>
                <a:lnTo>
                  <a:pt x="0" y="28303"/>
                </a:lnTo>
                <a:lnTo>
                  <a:pt x="3153" y="31930"/>
                </a:lnTo>
                <a:lnTo>
                  <a:pt x="108003" y="45858"/>
                </a:lnTo>
                <a:lnTo>
                  <a:pt x="206246" y="57166"/>
                </a:lnTo>
                <a:lnTo>
                  <a:pt x="353984" y="71167"/>
                </a:lnTo>
                <a:lnTo>
                  <a:pt x="470546" y="7987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527222" y="1519340"/>
            <a:ext cx="441959" cy="229235"/>
          </a:xfrm>
          <a:custGeom>
            <a:avLst/>
            <a:gdLst/>
            <a:ahLst/>
            <a:cxnLst/>
            <a:rect l="l" t="t" r="r" b="b"/>
            <a:pathLst>
              <a:path w="441959" h="229235">
                <a:moveTo>
                  <a:pt x="1814" y="228914"/>
                </a:moveTo>
                <a:lnTo>
                  <a:pt x="441588" y="49709"/>
                </a:lnTo>
                <a:lnTo>
                  <a:pt x="337754" y="0"/>
                </a:lnTo>
                <a:lnTo>
                  <a:pt x="335034" y="0"/>
                </a:lnTo>
                <a:lnTo>
                  <a:pt x="16359" y="130876"/>
                </a:lnTo>
                <a:lnTo>
                  <a:pt x="16359" y="130442"/>
                </a:lnTo>
                <a:lnTo>
                  <a:pt x="0" y="227534"/>
                </a:lnTo>
                <a:lnTo>
                  <a:pt x="1814" y="228914"/>
                </a:lnTo>
                <a:close/>
              </a:path>
            </a:pathLst>
          </a:custGeom>
          <a:solidFill>
            <a:srgbClr val="FFF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6146527" y="7554942"/>
            <a:ext cx="1780539" cy="1139190"/>
            <a:chOff x="16146527" y="7554942"/>
            <a:chExt cx="1780539" cy="1139190"/>
          </a:xfrm>
        </p:grpSpPr>
        <p:sp>
          <p:nvSpPr>
            <p:cNvPr id="13" name="object 13"/>
            <p:cNvSpPr/>
            <p:nvPr/>
          </p:nvSpPr>
          <p:spPr>
            <a:xfrm>
              <a:off x="16159540" y="7567955"/>
              <a:ext cx="1754505" cy="1113790"/>
            </a:xfrm>
            <a:custGeom>
              <a:avLst/>
              <a:gdLst/>
              <a:ahLst/>
              <a:cxnLst/>
              <a:rect l="l" t="t" r="r" b="b"/>
              <a:pathLst>
                <a:path w="1754505" h="1113790">
                  <a:moveTo>
                    <a:pt x="616348" y="1113251"/>
                  </a:moveTo>
                  <a:lnTo>
                    <a:pt x="610883" y="1113251"/>
                  </a:lnTo>
                  <a:lnTo>
                    <a:pt x="562385" y="1109569"/>
                  </a:lnTo>
                  <a:lnTo>
                    <a:pt x="515822" y="1098793"/>
                  </a:lnTo>
                  <a:lnTo>
                    <a:pt x="471851" y="1081322"/>
                  </a:lnTo>
                  <a:lnTo>
                    <a:pt x="431132" y="1057560"/>
                  </a:lnTo>
                  <a:lnTo>
                    <a:pt x="394323" y="1027909"/>
                  </a:lnTo>
                  <a:lnTo>
                    <a:pt x="362085" y="992768"/>
                  </a:lnTo>
                  <a:lnTo>
                    <a:pt x="335075" y="952542"/>
                  </a:lnTo>
                  <a:lnTo>
                    <a:pt x="312781" y="962630"/>
                  </a:lnTo>
                  <a:lnTo>
                    <a:pt x="289505" y="970296"/>
                  </a:lnTo>
                  <a:lnTo>
                    <a:pt x="265510" y="975462"/>
                  </a:lnTo>
                  <a:lnTo>
                    <a:pt x="241057" y="978047"/>
                  </a:lnTo>
                  <a:lnTo>
                    <a:pt x="233119" y="978308"/>
                  </a:lnTo>
                  <a:lnTo>
                    <a:pt x="229150" y="978308"/>
                  </a:lnTo>
                  <a:lnTo>
                    <a:pt x="184459" y="973956"/>
                  </a:lnTo>
                  <a:lnTo>
                    <a:pt x="142648" y="961443"/>
                  </a:lnTo>
                  <a:lnTo>
                    <a:pt x="104568" y="941577"/>
                  </a:lnTo>
                  <a:lnTo>
                    <a:pt x="71073" y="915171"/>
                  </a:lnTo>
                  <a:lnTo>
                    <a:pt x="43016" y="883033"/>
                  </a:lnTo>
                  <a:lnTo>
                    <a:pt x="21250" y="845976"/>
                  </a:lnTo>
                  <a:lnTo>
                    <a:pt x="6627" y="804808"/>
                  </a:lnTo>
                  <a:lnTo>
                    <a:pt x="0" y="760342"/>
                  </a:lnTo>
                  <a:lnTo>
                    <a:pt x="2097" y="715045"/>
                  </a:lnTo>
                  <a:lnTo>
                    <a:pt x="12848" y="671675"/>
                  </a:lnTo>
                  <a:lnTo>
                    <a:pt x="31897" y="631258"/>
                  </a:lnTo>
                  <a:lnTo>
                    <a:pt x="58889" y="594818"/>
                  </a:lnTo>
                  <a:lnTo>
                    <a:pt x="89922" y="566113"/>
                  </a:lnTo>
                  <a:lnTo>
                    <a:pt x="125130" y="543881"/>
                  </a:lnTo>
                  <a:lnTo>
                    <a:pt x="163732" y="528492"/>
                  </a:lnTo>
                  <a:lnTo>
                    <a:pt x="204946" y="520319"/>
                  </a:lnTo>
                  <a:lnTo>
                    <a:pt x="204230" y="512121"/>
                  </a:lnTo>
                  <a:lnTo>
                    <a:pt x="206135" y="462724"/>
                  </a:lnTo>
                  <a:lnTo>
                    <a:pt x="216885" y="419348"/>
                  </a:lnTo>
                  <a:lnTo>
                    <a:pt x="235931" y="378911"/>
                  </a:lnTo>
                  <a:lnTo>
                    <a:pt x="262918" y="342433"/>
                  </a:lnTo>
                  <a:lnTo>
                    <a:pt x="296453" y="311875"/>
                  </a:lnTo>
                  <a:lnTo>
                    <a:pt x="334733" y="288820"/>
                  </a:lnTo>
                  <a:lnTo>
                    <a:pt x="376795" y="273719"/>
                  </a:lnTo>
                  <a:lnTo>
                    <a:pt x="421675" y="267024"/>
                  </a:lnTo>
                  <a:lnTo>
                    <a:pt x="433517" y="266698"/>
                  </a:lnTo>
                  <a:lnTo>
                    <a:pt x="442444" y="266869"/>
                  </a:lnTo>
                  <a:lnTo>
                    <a:pt x="451353" y="267382"/>
                  </a:lnTo>
                  <a:lnTo>
                    <a:pt x="460225" y="268236"/>
                  </a:lnTo>
                  <a:lnTo>
                    <a:pt x="469042" y="269431"/>
                  </a:lnTo>
                  <a:lnTo>
                    <a:pt x="475984" y="222321"/>
                  </a:lnTo>
                  <a:lnTo>
                    <a:pt x="490264" y="177949"/>
                  </a:lnTo>
                  <a:lnTo>
                    <a:pt x="511240" y="136987"/>
                  </a:lnTo>
                  <a:lnTo>
                    <a:pt x="538270" y="100105"/>
                  </a:lnTo>
                  <a:lnTo>
                    <a:pt x="570710" y="67975"/>
                  </a:lnTo>
                  <a:lnTo>
                    <a:pt x="607919" y="41267"/>
                  </a:lnTo>
                  <a:lnTo>
                    <a:pt x="649253" y="20653"/>
                  </a:lnTo>
                  <a:lnTo>
                    <a:pt x="694070" y="6804"/>
                  </a:lnTo>
                  <a:lnTo>
                    <a:pt x="741727" y="390"/>
                  </a:lnTo>
                  <a:lnTo>
                    <a:pt x="751682" y="0"/>
                  </a:lnTo>
                  <a:lnTo>
                    <a:pt x="756627" y="0"/>
                  </a:lnTo>
                  <a:lnTo>
                    <a:pt x="803843" y="3865"/>
                  </a:lnTo>
                  <a:lnTo>
                    <a:pt x="848961" y="15135"/>
                  </a:lnTo>
                  <a:lnTo>
                    <a:pt x="891235" y="33316"/>
                  </a:lnTo>
                  <a:lnTo>
                    <a:pt x="929922" y="57918"/>
                  </a:lnTo>
                  <a:lnTo>
                    <a:pt x="964277" y="88448"/>
                  </a:lnTo>
                  <a:lnTo>
                    <a:pt x="993556" y="124415"/>
                  </a:lnTo>
                  <a:lnTo>
                    <a:pt x="1017015" y="165328"/>
                  </a:lnTo>
                  <a:lnTo>
                    <a:pt x="1032915" y="161851"/>
                  </a:lnTo>
                  <a:lnTo>
                    <a:pt x="1081298" y="155959"/>
                  </a:lnTo>
                  <a:lnTo>
                    <a:pt x="1099126" y="155503"/>
                  </a:lnTo>
                  <a:lnTo>
                    <a:pt x="1149617" y="159182"/>
                  </a:lnTo>
                  <a:lnTo>
                    <a:pt x="1198152" y="169944"/>
                  </a:lnTo>
                  <a:lnTo>
                    <a:pt x="1244109" y="187372"/>
                  </a:lnTo>
                  <a:lnTo>
                    <a:pt x="1286869" y="211052"/>
                  </a:lnTo>
                  <a:lnTo>
                    <a:pt x="1325810" y="240570"/>
                  </a:lnTo>
                  <a:lnTo>
                    <a:pt x="1360313" y="275510"/>
                  </a:lnTo>
                  <a:lnTo>
                    <a:pt x="1389755" y="315459"/>
                  </a:lnTo>
                  <a:lnTo>
                    <a:pt x="1413517" y="360001"/>
                  </a:lnTo>
                  <a:lnTo>
                    <a:pt x="1462328" y="365520"/>
                  </a:lnTo>
                  <a:lnTo>
                    <a:pt x="1508999" y="377473"/>
                  </a:lnTo>
                  <a:lnTo>
                    <a:pt x="1553054" y="395397"/>
                  </a:lnTo>
                  <a:lnTo>
                    <a:pt x="1594015" y="418829"/>
                  </a:lnTo>
                  <a:lnTo>
                    <a:pt x="1631405" y="447306"/>
                  </a:lnTo>
                  <a:lnTo>
                    <a:pt x="1664745" y="480363"/>
                  </a:lnTo>
                  <a:lnTo>
                    <a:pt x="1693559" y="517537"/>
                  </a:lnTo>
                  <a:lnTo>
                    <a:pt x="1717369" y="558365"/>
                  </a:lnTo>
                  <a:lnTo>
                    <a:pt x="1735697" y="602384"/>
                  </a:lnTo>
                  <a:lnTo>
                    <a:pt x="1748066" y="649131"/>
                  </a:lnTo>
                  <a:lnTo>
                    <a:pt x="1753999" y="698140"/>
                  </a:lnTo>
                  <a:lnTo>
                    <a:pt x="1753189" y="746580"/>
                  </a:lnTo>
                  <a:lnTo>
                    <a:pt x="1746054" y="793386"/>
                  </a:lnTo>
                  <a:lnTo>
                    <a:pt x="1732997" y="838107"/>
                  </a:lnTo>
                  <a:lnTo>
                    <a:pt x="1714425" y="880294"/>
                  </a:lnTo>
                  <a:lnTo>
                    <a:pt x="1690743" y="919497"/>
                  </a:lnTo>
                  <a:lnTo>
                    <a:pt x="1662356" y="955267"/>
                  </a:lnTo>
                  <a:lnTo>
                    <a:pt x="1629669" y="987153"/>
                  </a:lnTo>
                  <a:lnTo>
                    <a:pt x="1593087" y="1014705"/>
                  </a:lnTo>
                  <a:lnTo>
                    <a:pt x="1553017" y="1037475"/>
                  </a:lnTo>
                  <a:lnTo>
                    <a:pt x="1509863" y="1055011"/>
                  </a:lnTo>
                  <a:lnTo>
                    <a:pt x="1464030" y="1066865"/>
                  </a:lnTo>
                  <a:lnTo>
                    <a:pt x="1415924" y="1072586"/>
                  </a:lnTo>
                  <a:lnTo>
                    <a:pt x="1397511" y="1073041"/>
                  </a:lnTo>
                  <a:lnTo>
                    <a:pt x="1345783" y="1069306"/>
                  </a:lnTo>
                  <a:lnTo>
                    <a:pt x="1295729" y="1058275"/>
                  </a:lnTo>
                  <a:lnTo>
                    <a:pt x="1247992" y="1040211"/>
                  </a:lnTo>
                  <a:lnTo>
                    <a:pt x="1203215" y="1015377"/>
                  </a:lnTo>
                  <a:lnTo>
                    <a:pt x="1162043" y="984033"/>
                  </a:lnTo>
                  <a:lnTo>
                    <a:pt x="1135091" y="1020180"/>
                  </a:lnTo>
                  <a:lnTo>
                    <a:pt x="1101986" y="1050066"/>
                  </a:lnTo>
                  <a:lnTo>
                    <a:pt x="1063853" y="1072971"/>
                  </a:lnTo>
                  <a:lnTo>
                    <a:pt x="1021816" y="1088178"/>
                  </a:lnTo>
                  <a:lnTo>
                    <a:pt x="977000" y="1094968"/>
                  </a:lnTo>
                  <a:lnTo>
                    <a:pt x="965093" y="1095293"/>
                  </a:lnTo>
                  <a:lnTo>
                    <a:pt x="924089" y="1091626"/>
                  </a:lnTo>
                  <a:lnTo>
                    <a:pt x="884861" y="1080841"/>
                  </a:lnTo>
                  <a:lnTo>
                    <a:pt x="848206" y="1063260"/>
                  </a:lnTo>
                  <a:lnTo>
                    <a:pt x="814925" y="1039208"/>
                  </a:lnTo>
                  <a:lnTo>
                    <a:pt x="773080" y="1068805"/>
                  </a:lnTo>
                  <a:lnTo>
                    <a:pt x="727185" y="1091235"/>
                  </a:lnTo>
                  <a:lnTo>
                    <a:pt x="678265" y="1106064"/>
                  </a:lnTo>
                  <a:lnTo>
                    <a:pt x="627344" y="1112861"/>
                  </a:lnTo>
                  <a:lnTo>
                    <a:pt x="616348" y="1113251"/>
                  </a:lnTo>
                  <a:close/>
                </a:path>
              </a:pathLst>
            </a:custGeom>
            <a:solidFill>
              <a:srgbClr val="D5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146527" y="7554942"/>
              <a:ext cx="1780539" cy="1139190"/>
            </a:xfrm>
            <a:custGeom>
              <a:avLst/>
              <a:gdLst/>
              <a:ahLst/>
              <a:cxnLst/>
              <a:rect l="l" t="t" r="r" b="b"/>
              <a:pathLst>
                <a:path w="1780540" h="1139190">
                  <a:moveTo>
                    <a:pt x="254720" y="1003300"/>
                  </a:moveTo>
                  <a:lnTo>
                    <a:pt x="242163" y="1003300"/>
                  </a:lnTo>
                  <a:lnTo>
                    <a:pt x="194936" y="999490"/>
                  </a:lnTo>
                  <a:lnTo>
                    <a:pt x="150751" y="985520"/>
                  </a:lnTo>
                  <a:lnTo>
                    <a:pt x="110508" y="965200"/>
                  </a:lnTo>
                  <a:lnTo>
                    <a:pt x="75111" y="937260"/>
                  </a:lnTo>
                  <a:lnTo>
                    <a:pt x="45459" y="902970"/>
                  </a:lnTo>
                  <a:lnTo>
                    <a:pt x="22456" y="863600"/>
                  </a:lnTo>
                  <a:lnTo>
                    <a:pt x="7002" y="820420"/>
                  </a:lnTo>
                  <a:lnTo>
                    <a:pt x="0" y="773430"/>
                  </a:lnTo>
                  <a:lnTo>
                    <a:pt x="2222" y="725170"/>
                  </a:lnTo>
                  <a:lnTo>
                    <a:pt x="13591" y="679450"/>
                  </a:lnTo>
                  <a:lnTo>
                    <a:pt x="33725" y="637540"/>
                  </a:lnTo>
                  <a:lnTo>
                    <a:pt x="62240" y="598170"/>
                  </a:lnTo>
                  <a:lnTo>
                    <a:pt x="92528" y="570230"/>
                  </a:lnTo>
                  <a:lnTo>
                    <a:pt x="126686" y="547370"/>
                  </a:lnTo>
                  <a:lnTo>
                    <a:pt x="164071" y="530860"/>
                  </a:lnTo>
                  <a:lnTo>
                    <a:pt x="204035" y="521970"/>
                  </a:lnTo>
                  <a:lnTo>
                    <a:pt x="204095" y="519430"/>
                  </a:lnTo>
                  <a:lnTo>
                    <a:pt x="206252" y="473710"/>
                  </a:lnTo>
                  <a:lnTo>
                    <a:pt x="217625" y="426720"/>
                  </a:lnTo>
                  <a:lnTo>
                    <a:pt x="237770" y="384810"/>
                  </a:lnTo>
                  <a:lnTo>
                    <a:pt x="266302" y="346710"/>
                  </a:lnTo>
                  <a:lnTo>
                    <a:pt x="301705" y="313690"/>
                  </a:lnTo>
                  <a:lnTo>
                    <a:pt x="342134" y="289560"/>
                  </a:lnTo>
                  <a:lnTo>
                    <a:pt x="386565" y="273050"/>
                  </a:lnTo>
                  <a:lnTo>
                    <a:pt x="433972" y="266700"/>
                  </a:lnTo>
                  <a:lnTo>
                    <a:pt x="470278" y="266700"/>
                  </a:lnTo>
                  <a:lnTo>
                    <a:pt x="479302" y="219710"/>
                  </a:lnTo>
                  <a:lnTo>
                    <a:pt x="495382" y="176530"/>
                  </a:lnTo>
                  <a:lnTo>
                    <a:pt x="517905" y="134620"/>
                  </a:lnTo>
                  <a:lnTo>
                    <a:pt x="546261" y="99060"/>
                  </a:lnTo>
                  <a:lnTo>
                    <a:pt x="579835" y="67310"/>
                  </a:lnTo>
                  <a:lnTo>
                    <a:pt x="618018" y="40640"/>
                  </a:lnTo>
                  <a:lnTo>
                    <a:pt x="660196" y="20320"/>
                  </a:lnTo>
                  <a:lnTo>
                    <a:pt x="705757" y="6350"/>
                  </a:lnTo>
                  <a:lnTo>
                    <a:pt x="754089" y="0"/>
                  </a:lnTo>
                  <a:lnTo>
                    <a:pt x="769640" y="0"/>
                  </a:lnTo>
                  <a:lnTo>
                    <a:pt x="817539" y="2540"/>
                  </a:lnTo>
                  <a:lnTo>
                    <a:pt x="863392" y="13970"/>
                  </a:lnTo>
                  <a:lnTo>
                    <a:pt x="891099" y="25400"/>
                  </a:lnTo>
                  <a:lnTo>
                    <a:pt x="755390" y="25400"/>
                  </a:lnTo>
                  <a:lnTo>
                    <a:pt x="708053" y="31750"/>
                  </a:lnTo>
                  <a:lnTo>
                    <a:pt x="663772" y="46990"/>
                  </a:lnTo>
                  <a:lnTo>
                    <a:pt x="623204" y="67310"/>
                  </a:lnTo>
                  <a:lnTo>
                    <a:pt x="587003" y="95250"/>
                  </a:lnTo>
                  <a:lnTo>
                    <a:pt x="555827" y="127000"/>
                  </a:lnTo>
                  <a:lnTo>
                    <a:pt x="530330" y="165100"/>
                  </a:lnTo>
                  <a:lnTo>
                    <a:pt x="511170" y="205740"/>
                  </a:lnTo>
                  <a:lnTo>
                    <a:pt x="499002" y="250190"/>
                  </a:lnTo>
                  <a:lnTo>
                    <a:pt x="494971" y="292100"/>
                  </a:lnTo>
                  <a:lnTo>
                    <a:pt x="435339" y="292100"/>
                  </a:lnTo>
                  <a:lnTo>
                    <a:pt x="386012" y="300990"/>
                  </a:lnTo>
                  <a:lnTo>
                    <a:pt x="341301" y="318770"/>
                  </a:lnTo>
                  <a:lnTo>
                    <a:pt x="302434" y="346710"/>
                  </a:lnTo>
                  <a:lnTo>
                    <a:pt x="270641" y="382270"/>
                  </a:lnTo>
                  <a:lnTo>
                    <a:pt x="247151" y="422910"/>
                  </a:lnTo>
                  <a:lnTo>
                    <a:pt x="233193" y="469900"/>
                  </a:lnTo>
                  <a:lnTo>
                    <a:pt x="229996" y="519430"/>
                  </a:lnTo>
                  <a:lnTo>
                    <a:pt x="230451" y="528320"/>
                  </a:lnTo>
                  <a:lnTo>
                    <a:pt x="231362" y="535940"/>
                  </a:lnTo>
                  <a:lnTo>
                    <a:pt x="232728" y="544830"/>
                  </a:lnTo>
                  <a:lnTo>
                    <a:pt x="231297" y="544830"/>
                  </a:lnTo>
                  <a:lnTo>
                    <a:pt x="181978" y="552450"/>
                  </a:lnTo>
                  <a:lnTo>
                    <a:pt x="137271" y="571500"/>
                  </a:lnTo>
                  <a:lnTo>
                    <a:pt x="98405" y="599440"/>
                  </a:lnTo>
                  <a:lnTo>
                    <a:pt x="66613" y="633730"/>
                  </a:lnTo>
                  <a:lnTo>
                    <a:pt x="43127" y="675640"/>
                  </a:lnTo>
                  <a:lnTo>
                    <a:pt x="29179" y="722630"/>
                  </a:lnTo>
                  <a:lnTo>
                    <a:pt x="25999" y="772160"/>
                  </a:lnTo>
                  <a:lnTo>
                    <a:pt x="33826" y="820420"/>
                  </a:lnTo>
                  <a:lnTo>
                    <a:pt x="51405" y="863600"/>
                  </a:lnTo>
                  <a:lnTo>
                    <a:pt x="77495" y="901700"/>
                  </a:lnTo>
                  <a:lnTo>
                    <a:pt x="110856" y="933450"/>
                  </a:lnTo>
                  <a:lnTo>
                    <a:pt x="150248" y="957580"/>
                  </a:lnTo>
                  <a:lnTo>
                    <a:pt x="194430" y="972820"/>
                  </a:lnTo>
                  <a:lnTo>
                    <a:pt x="242163" y="977900"/>
                  </a:lnTo>
                  <a:lnTo>
                    <a:pt x="371902" y="977900"/>
                  </a:lnTo>
                  <a:lnTo>
                    <a:pt x="374229" y="981710"/>
                  </a:lnTo>
                  <a:lnTo>
                    <a:pt x="343013" y="981710"/>
                  </a:lnTo>
                  <a:lnTo>
                    <a:pt x="321842" y="990600"/>
                  </a:lnTo>
                  <a:lnTo>
                    <a:pt x="299940" y="996950"/>
                  </a:lnTo>
                  <a:lnTo>
                    <a:pt x="277501" y="1000760"/>
                  </a:lnTo>
                  <a:lnTo>
                    <a:pt x="254720" y="1003300"/>
                  </a:lnTo>
                  <a:close/>
                </a:path>
                <a:path w="1780540" h="1139190">
                  <a:moveTo>
                    <a:pt x="1022675" y="193040"/>
                  </a:moveTo>
                  <a:lnTo>
                    <a:pt x="1001338" y="152400"/>
                  </a:lnTo>
                  <a:lnTo>
                    <a:pt x="973842" y="116840"/>
                  </a:lnTo>
                  <a:lnTo>
                    <a:pt x="940921" y="85090"/>
                  </a:lnTo>
                  <a:lnTo>
                    <a:pt x="903307" y="59690"/>
                  </a:lnTo>
                  <a:lnTo>
                    <a:pt x="861734" y="41910"/>
                  </a:lnTo>
                  <a:lnTo>
                    <a:pt x="816933" y="29210"/>
                  </a:lnTo>
                  <a:lnTo>
                    <a:pt x="769640" y="25400"/>
                  </a:lnTo>
                  <a:lnTo>
                    <a:pt x="891099" y="25400"/>
                  </a:lnTo>
                  <a:lnTo>
                    <a:pt x="946128" y="55880"/>
                  </a:lnTo>
                  <a:lnTo>
                    <a:pt x="981594" y="86360"/>
                  </a:lnTo>
                  <a:lnTo>
                    <a:pt x="1012182" y="121920"/>
                  </a:lnTo>
                  <a:lnTo>
                    <a:pt x="1037184" y="162560"/>
                  </a:lnTo>
                  <a:lnTo>
                    <a:pt x="1182113" y="162560"/>
                  </a:lnTo>
                  <a:lnTo>
                    <a:pt x="1213036" y="168910"/>
                  </a:lnTo>
                  <a:lnTo>
                    <a:pt x="1243203" y="180340"/>
                  </a:lnTo>
                  <a:lnTo>
                    <a:pt x="1106478" y="180340"/>
                  </a:lnTo>
                  <a:lnTo>
                    <a:pt x="1100752" y="181610"/>
                  </a:lnTo>
                  <a:lnTo>
                    <a:pt x="1094962" y="181610"/>
                  </a:lnTo>
                  <a:lnTo>
                    <a:pt x="1076384" y="182880"/>
                  </a:lnTo>
                  <a:lnTo>
                    <a:pt x="1058135" y="185420"/>
                  </a:lnTo>
                  <a:lnTo>
                    <a:pt x="1022675" y="193040"/>
                  </a:lnTo>
                  <a:close/>
                </a:path>
                <a:path w="1780540" h="1139190">
                  <a:moveTo>
                    <a:pt x="1182113" y="162560"/>
                  </a:moveTo>
                  <a:lnTo>
                    <a:pt x="1037184" y="162560"/>
                  </a:lnTo>
                  <a:lnTo>
                    <a:pt x="1065300" y="157480"/>
                  </a:lnTo>
                  <a:lnTo>
                    <a:pt x="1093660" y="154940"/>
                  </a:lnTo>
                  <a:lnTo>
                    <a:pt x="1112139" y="154940"/>
                  </a:lnTo>
                  <a:lnTo>
                    <a:pt x="1163559" y="158750"/>
                  </a:lnTo>
                  <a:lnTo>
                    <a:pt x="1182113" y="162560"/>
                  </a:lnTo>
                  <a:close/>
                </a:path>
                <a:path w="1780540" h="1139190">
                  <a:moveTo>
                    <a:pt x="1547693" y="1071880"/>
                  </a:moveTo>
                  <a:lnTo>
                    <a:pt x="1428286" y="1071880"/>
                  </a:lnTo>
                  <a:lnTo>
                    <a:pt x="1474694" y="1066800"/>
                  </a:lnTo>
                  <a:lnTo>
                    <a:pt x="1518892" y="1055370"/>
                  </a:lnTo>
                  <a:lnTo>
                    <a:pt x="1560492" y="1037590"/>
                  </a:lnTo>
                  <a:lnTo>
                    <a:pt x="1599107" y="1016000"/>
                  </a:lnTo>
                  <a:lnTo>
                    <a:pt x="1634348" y="989330"/>
                  </a:lnTo>
                  <a:lnTo>
                    <a:pt x="1665828" y="958850"/>
                  </a:lnTo>
                  <a:lnTo>
                    <a:pt x="1693159" y="924560"/>
                  </a:lnTo>
                  <a:lnTo>
                    <a:pt x="1715953" y="886460"/>
                  </a:lnTo>
                  <a:lnTo>
                    <a:pt x="1733822" y="845820"/>
                  </a:lnTo>
                  <a:lnTo>
                    <a:pt x="1746377" y="802640"/>
                  </a:lnTo>
                  <a:lnTo>
                    <a:pt x="1753232" y="758190"/>
                  </a:lnTo>
                  <a:lnTo>
                    <a:pt x="1753999" y="711200"/>
                  </a:lnTo>
                  <a:lnTo>
                    <a:pt x="1748100" y="662940"/>
                  </a:lnTo>
                  <a:lnTo>
                    <a:pt x="1735804" y="617220"/>
                  </a:lnTo>
                  <a:lnTo>
                    <a:pt x="1717600" y="574040"/>
                  </a:lnTo>
                  <a:lnTo>
                    <a:pt x="1693975" y="533400"/>
                  </a:lnTo>
                  <a:lnTo>
                    <a:pt x="1665416" y="497840"/>
                  </a:lnTo>
                  <a:lnTo>
                    <a:pt x="1632414" y="466090"/>
                  </a:lnTo>
                  <a:lnTo>
                    <a:pt x="1595454" y="439420"/>
                  </a:lnTo>
                  <a:lnTo>
                    <a:pt x="1555026" y="416560"/>
                  </a:lnTo>
                  <a:lnTo>
                    <a:pt x="1511618" y="400050"/>
                  </a:lnTo>
                  <a:lnTo>
                    <a:pt x="1465716" y="389890"/>
                  </a:lnTo>
                  <a:lnTo>
                    <a:pt x="1417811" y="384810"/>
                  </a:lnTo>
                  <a:lnTo>
                    <a:pt x="1395915" y="341630"/>
                  </a:lnTo>
                  <a:lnTo>
                    <a:pt x="1368156" y="302260"/>
                  </a:lnTo>
                  <a:lnTo>
                    <a:pt x="1335133" y="267970"/>
                  </a:lnTo>
                  <a:lnTo>
                    <a:pt x="1297450" y="237490"/>
                  </a:lnTo>
                  <a:lnTo>
                    <a:pt x="1255707" y="213360"/>
                  </a:lnTo>
                  <a:lnTo>
                    <a:pt x="1210507" y="195580"/>
                  </a:lnTo>
                  <a:lnTo>
                    <a:pt x="1162450" y="184150"/>
                  </a:lnTo>
                  <a:lnTo>
                    <a:pt x="1112139" y="180340"/>
                  </a:lnTo>
                  <a:lnTo>
                    <a:pt x="1243203" y="180340"/>
                  </a:lnTo>
                  <a:lnTo>
                    <a:pt x="1303729" y="210820"/>
                  </a:lnTo>
                  <a:lnTo>
                    <a:pt x="1343729" y="240030"/>
                  </a:lnTo>
                  <a:lnTo>
                    <a:pt x="1379355" y="275590"/>
                  </a:lnTo>
                  <a:lnTo>
                    <a:pt x="1409999" y="314960"/>
                  </a:lnTo>
                  <a:lnTo>
                    <a:pt x="1435053" y="359410"/>
                  </a:lnTo>
                  <a:lnTo>
                    <a:pt x="1486608" y="367030"/>
                  </a:lnTo>
                  <a:lnTo>
                    <a:pt x="1536288" y="381000"/>
                  </a:lnTo>
                  <a:lnTo>
                    <a:pt x="1583439" y="401320"/>
                  </a:lnTo>
                  <a:lnTo>
                    <a:pt x="1627404" y="429260"/>
                  </a:lnTo>
                  <a:lnTo>
                    <a:pt x="1667528" y="462280"/>
                  </a:lnTo>
                  <a:lnTo>
                    <a:pt x="1699045" y="497840"/>
                  </a:lnTo>
                  <a:lnTo>
                    <a:pt x="1725725" y="534670"/>
                  </a:lnTo>
                  <a:lnTo>
                    <a:pt x="1747362" y="575310"/>
                  </a:lnTo>
                  <a:lnTo>
                    <a:pt x="1763751" y="618490"/>
                  </a:lnTo>
                  <a:lnTo>
                    <a:pt x="1774686" y="662940"/>
                  </a:lnTo>
                  <a:lnTo>
                    <a:pt x="1779960" y="709930"/>
                  </a:lnTo>
                  <a:lnTo>
                    <a:pt x="1779442" y="755650"/>
                  </a:lnTo>
                  <a:lnTo>
                    <a:pt x="1773305" y="801370"/>
                  </a:lnTo>
                  <a:lnTo>
                    <a:pt x="1761879" y="844550"/>
                  </a:lnTo>
                  <a:lnTo>
                    <a:pt x="1745496" y="885190"/>
                  </a:lnTo>
                  <a:lnTo>
                    <a:pt x="1724487" y="924560"/>
                  </a:lnTo>
                  <a:lnTo>
                    <a:pt x="1699182" y="960120"/>
                  </a:lnTo>
                  <a:lnTo>
                    <a:pt x="1669913" y="991870"/>
                  </a:lnTo>
                  <a:lnTo>
                    <a:pt x="1637011" y="1021080"/>
                  </a:lnTo>
                  <a:lnTo>
                    <a:pt x="1600807" y="1045210"/>
                  </a:lnTo>
                  <a:lnTo>
                    <a:pt x="1561631" y="1066800"/>
                  </a:lnTo>
                  <a:lnTo>
                    <a:pt x="1547693" y="1071880"/>
                  </a:lnTo>
                  <a:close/>
                </a:path>
                <a:path w="1780540" h="1139190">
                  <a:moveTo>
                    <a:pt x="462406" y="266700"/>
                  </a:moveTo>
                  <a:lnTo>
                    <a:pt x="438137" y="266700"/>
                  </a:lnTo>
                  <a:lnTo>
                    <a:pt x="454403" y="265430"/>
                  </a:lnTo>
                  <a:lnTo>
                    <a:pt x="462406" y="266700"/>
                  </a:lnTo>
                  <a:close/>
                </a:path>
                <a:path w="1780540" h="1139190">
                  <a:moveTo>
                    <a:pt x="494482" y="297180"/>
                  </a:moveTo>
                  <a:lnTo>
                    <a:pt x="482799" y="294640"/>
                  </a:lnTo>
                  <a:lnTo>
                    <a:pt x="458799" y="292100"/>
                  </a:lnTo>
                  <a:lnTo>
                    <a:pt x="494971" y="292100"/>
                  </a:lnTo>
                  <a:lnTo>
                    <a:pt x="494482" y="297180"/>
                  </a:lnTo>
                  <a:close/>
                </a:path>
                <a:path w="1780540" h="1139190">
                  <a:moveTo>
                    <a:pt x="371902" y="977900"/>
                  </a:moveTo>
                  <a:lnTo>
                    <a:pt x="253354" y="977900"/>
                  </a:lnTo>
                  <a:lnTo>
                    <a:pt x="280269" y="974090"/>
                  </a:lnTo>
                  <a:lnTo>
                    <a:pt x="306031" y="967740"/>
                  </a:lnTo>
                  <a:lnTo>
                    <a:pt x="330440" y="958850"/>
                  </a:lnTo>
                  <a:lnTo>
                    <a:pt x="353293" y="947420"/>
                  </a:lnTo>
                  <a:lnTo>
                    <a:pt x="371902" y="977900"/>
                  </a:lnTo>
                  <a:close/>
                </a:path>
                <a:path w="1780540" h="1139190">
                  <a:moveTo>
                    <a:pt x="1086049" y="1094740"/>
                  </a:moveTo>
                  <a:lnTo>
                    <a:pt x="989362" y="1094740"/>
                  </a:lnTo>
                  <a:lnTo>
                    <a:pt x="1035975" y="1087120"/>
                  </a:lnTo>
                  <a:lnTo>
                    <a:pt x="1078546" y="1070610"/>
                  </a:lnTo>
                  <a:lnTo>
                    <a:pt x="1116049" y="1045210"/>
                  </a:lnTo>
                  <a:lnTo>
                    <a:pt x="1147455" y="1013460"/>
                  </a:lnTo>
                  <a:lnTo>
                    <a:pt x="1171738" y="975360"/>
                  </a:lnTo>
                  <a:lnTo>
                    <a:pt x="1211550" y="1008380"/>
                  </a:lnTo>
                  <a:lnTo>
                    <a:pt x="1224259" y="1016000"/>
                  </a:lnTo>
                  <a:lnTo>
                    <a:pt x="1177984" y="1016000"/>
                  </a:lnTo>
                  <a:lnTo>
                    <a:pt x="1149421" y="1050290"/>
                  </a:lnTo>
                  <a:lnTo>
                    <a:pt x="1115439" y="1078230"/>
                  </a:lnTo>
                  <a:lnTo>
                    <a:pt x="1086049" y="1094740"/>
                  </a:lnTo>
                  <a:close/>
                </a:path>
                <a:path w="1780540" h="1139190">
                  <a:moveTo>
                    <a:pt x="629556" y="1139190"/>
                  </a:moveTo>
                  <a:lnTo>
                    <a:pt x="623895" y="1139190"/>
                  </a:lnTo>
                  <a:lnTo>
                    <a:pt x="575097" y="1135380"/>
                  </a:lnTo>
                  <a:lnTo>
                    <a:pt x="528159" y="1125220"/>
                  </a:lnTo>
                  <a:lnTo>
                    <a:pt x="483700" y="1107440"/>
                  </a:lnTo>
                  <a:lnTo>
                    <a:pt x="442337" y="1084580"/>
                  </a:lnTo>
                  <a:lnTo>
                    <a:pt x="404690" y="1055370"/>
                  </a:lnTo>
                  <a:lnTo>
                    <a:pt x="371376" y="1021080"/>
                  </a:lnTo>
                  <a:lnTo>
                    <a:pt x="343013" y="981710"/>
                  </a:lnTo>
                  <a:lnTo>
                    <a:pt x="374229" y="981710"/>
                  </a:lnTo>
                  <a:lnTo>
                    <a:pt x="378106" y="988060"/>
                  </a:lnTo>
                  <a:lnTo>
                    <a:pt x="408653" y="1023620"/>
                  </a:lnTo>
                  <a:lnTo>
                    <a:pt x="444262" y="1054100"/>
                  </a:lnTo>
                  <a:lnTo>
                    <a:pt x="484263" y="1078230"/>
                  </a:lnTo>
                  <a:lnTo>
                    <a:pt x="527983" y="1097280"/>
                  </a:lnTo>
                  <a:lnTo>
                    <a:pt x="574751" y="1108710"/>
                  </a:lnTo>
                  <a:lnTo>
                    <a:pt x="623895" y="1112520"/>
                  </a:lnTo>
                  <a:lnTo>
                    <a:pt x="750693" y="1112520"/>
                  </a:lnTo>
                  <a:lnTo>
                    <a:pt x="739922" y="1117600"/>
                  </a:lnTo>
                  <a:lnTo>
                    <a:pt x="691386" y="1131570"/>
                  </a:lnTo>
                  <a:lnTo>
                    <a:pt x="641007" y="1137920"/>
                  </a:lnTo>
                  <a:lnTo>
                    <a:pt x="635347" y="1137920"/>
                  </a:lnTo>
                  <a:lnTo>
                    <a:pt x="629556" y="1139190"/>
                  </a:lnTo>
                  <a:close/>
                </a:path>
                <a:path w="1780540" h="1139190">
                  <a:moveTo>
                    <a:pt x="1423277" y="1098550"/>
                  </a:moveTo>
                  <a:lnTo>
                    <a:pt x="1410524" y="1098550"/>
                  </a:lnTo>
                  <a:lnTo>
                    <a:pt x="1359844" y="1094740"/>
                  </a:lnTo>
                  <a:lnTo>
                    <a:pt x="1310690" y="1084580"/>
                  </a:lnTo>
                  <a:lnTo>
                    <a:pt x="1263623" y="1068070"/>
                  </a:lnTo>
                  <a:lnTo>
                    <a:pt x="1219201" y="1045210"/>
                  </a:lnTo>
                  <a:lnTo>
                    <a:pt x="1177984" y="1016000"/>
                  </a:lnTo>
                  <a:lnTo>
                    <a:pt x="1224259" y="1016000"/>
                  </a:lnTo>
                  <a:lnTo>
                    <a:pt x="1256034" y="1035050"/>
                  </a:lnTo>
                  <a:lnTo>
                    <a:pt x="1304491" y="1055370"/>
                  </a:lnTo>
                  <a:lnTo>
                    <a:pt x="1356221" y="1068070"/>
                  </a:lnTo>
                  <a:lnTo>
                    <a:pt x="1410524" y="1071880"/>
                  </a:lnTo>
                  <a:lnTo>
                    <a:pt x="1547693" y="1071880"/>
                  </a:lnTo>
                  <a:lnTo>
                    <a:pt x="1519815" y="1082040"/>
                  </a:lnTo>
                  <a:lnTo>
                    <a:pt x="1475691" y="1092200"/>
                  </a:lnTo>
                  <a:lnTo>
                    <a:pt x="1429588" y="1097280"/>
                  </a:lnTo>
                  <a:lnTo>
                    <a:pt x="1423277" y="1098550"/>
                  </a:lnTo>
                  <a:close/>
                </a:path>
                <a:path w="1780540" h="1139190">
                  <a:moveTo>
                    <a:pt x="750693" y="1112520"/>
                  </a:moveTo>
                  <a:lnTo>
                    <a:pt x="639641" y="1112520"/>
                  </a:lnTo>
                  <a:lnTo>
                    <a:pt x="692754" y="1104900"/>
                  </a:lnTo>
                  <a:lnTo>
                    <a:pt x="742378" y="1088390"/>
                  </a:lnTo>
                  <a:lnTo>
                    <a:pt x="787756" y="1065530"/>
                  </a:lnTo>
                  <a:lnTo>
                    <a:pt x="828132" y="1033780"/>
                  </a:lnTo>
                  <a:lnTo>
                    <a:pt x="859929" y="1059180"/>
                  </a:lnTo>
                  <a:lnTo>
                    <a:pt x="876805" y="1068070"/>
                  </a:lnTo>
                  <a:lnTo>
                    <a:pt x="827807" y="1068070"/>
                  </a:lnTo>
                  <a:lnTo>
                    <a:pt x="785701" y="1096010"/>
                  </a:lnTo>
                  <a:lnTo>
                    <a:pt x="750693" y="1112520"/>
                  </a:lnTo>
                  <a:close/>
                </a:path>
                <a:path w="1780540" h="1139190">
                  <a:moveTo>
                    <a:pt x="990664" y="1120140"/>
                  </a:moveTo>
                  <a:lnTo>
                    <a:pt x="978106" y="1120140"/>
                  </a:lnTo>
                  <a:lnTo>
                    <a:pt x="937439" y="1117600"/>
                  </a:lnTo>
                  <a:lnTo>
                    <a:pt x="898370" y="1107440"/>
                  </a:lnTo>
                  <a:lnTo>
                    <a:pt x="861594" y="1090930"/>
                  </a:lnTo>
                  <a:lnTo>
                    <a:pt x="827807" y="1068070"/>
                  </a:lnTo>
                  <a:lnTo>
                    <a:pt x="876805" y="1068070"/>
                  </a:lnTo>
                  <a:lnTo>
                    <a:pt x="896092" y="1078230"/>
                  </a:lnTo>
                  <a:lnTo>
                    <a:pt x="935769" y="1090930"/>
                  </a:lnTo>
                  <a:lnTo>
                    <a:pt x="978106" y="1094740"/>
                  </a:lnTo>
                  <a:lnTo>
                    <a:pt x="1086049" y="1094740"/>
                  </a:lnTo>
                  <a:lnTo>
                    <a:pt x="1077007" y="1099820"/>
                  </a:lnTo>
                  <a:lnTo>
                    <a:pt x="1035092" y="1113790"/>
                  </a:lnTo>
                  <a:lnTo>
                    <a:pt x="990664" y="1120140"/>
                  </a:lnTo>
                  <a:close/>
                </a:path>
              </a:pathLst>
            </a:custGeom>
            <a:solidFill>
              <a:srgbClr val="644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44811" y="7934137"/>
              <a:ext cx="243601" cy="243601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09763"/>
            <a:ext cx="3177190" cy="1963557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7331797" y="792112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20170" y="269626"/>
                </a:moveTo>
                <a:lnTo>
                  <a:pt x="5855" y="269626"/>
                </a:lnTo>
                <a:lnTo>
                  <a:pt x="0" y="263836"/>
                </a:lnTo>
                <a:lnTo>
                  <a:pt x="0" y="256613"/>
                </a:lnTo>
                <a:lnTo>
                  <a:pt x="4134" y="210473"/>
                </a:lnTo>
                <a:lnTo>
                  <a:pt x="16055" y="167052"/>
                </a:lnTo>
                <a:lnTo>
                  <a:pt x="35038" y="127073"/>
                </a:lnTo>
                <a:lnTo>
                  <a:pt x="60356" y="91259"/>
                </a:lnTo>
                <a:lnTo>
                  <a:pt x="91286" y="60335"/>
                </a:lnTo>
                <a:lnTo>
                  <a:pt x="127102" y="35023"/>
                </a:lnTo>
                <a:lnTo>
                  <a:pt x="167078" y="16048"/>
                </a:lnTo>
                <a:lnTo>
                  <a:pt x="210490" y="4132"/>
                </a:lnTo>
                <a:lnTo>
                  <a:pt x="256613" y="0"/>
                </a:lnTo>
                <a:lnTo>
                  <a:pt x="263836" y="0"/>
                </a:lnTo>
                <a:lnTo>
                  <a:pt x="269626" y="5790"/>
                </a:lnTo>
                <a:lnTo>
                  <a:pt x="269626" y="20170"/>
                </a:lnTo>
                <a:lnTo>
                  <a:pt x="263836" y="26025"/>
                </a:lnTo>
                <a:lnTo>
                  <a:pt x="256613" y="26025"/>
                </a:lnTo>
                <a:lnTo>
                  <a:pt x="210138" y="30704"/>
                </a:lnTo>
                <a:lnTo>
                  <a:pt x="166865" y="44129"/>
                </a:lnTo>
                <a:lnTo>
                  <a:pt x="127704" y="65387"/>
                </a:lnTo>
                <a:lnTo>
                  <a:pt x="93562" y="93562"/>
                </a:lnTo>
                <a:lnTo>
                  <a:pt x="65387" y="127704"/>
                </a:lnTo>
                <a:lnTo>
                  <a:pt x="44129" y="166865"/>
                </a:lnTo>
                <a:lnTo>
                  <a:pt x="30704" y="210138"/>
                </a:lnTo>
                <a:lnTo>
                  <a:pt x="26025" y="256613"/>
                </a:lnTo>
                <a:lnTo>
                  <a:pt x="26025" y="263836"/>
                </a:lnTo>
                <a:lnTo>
                  <a:pt x="20170" y="269626"/>
                </a:lnTo>
                <a:close/>
              </a:path>
            </a:pathLst>
          </a:custGeom>
          <a:solidFill>
            <a:srgbClr val="644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16956377" y="7726517"/>
            <a:ext cx="373380" cy="99060"/>
            <a:chOff x="16956377" y="7726517"/>
            <a:chExt cx="373380" cy="99060"/>
          </a:xfrm>
        </p:grpSpPr>
        <p:sp>
          <p:nvSpPr>
            <p:cNvPr id="19" name="object 19"/>
            <p:cNvSpPr/>
            <p:nvPr/>
          </p:nvSpPr>
          <p:spPr>
            <a:xfrm>
              <a:off x="16970626" y="7739505"/>
              <a:ext cx="344805" cy="71755"/>
            </a:xfrm>
            <a:custGeom>
              <a:avLst/>
              <a:gdLst/>
              <a:ahLst/>
              <a:cxnLst/>
              <a:rect l="l" t="t" r="r" b="b"/>
              <a:pathLst>
                <a:path w="344805" h="71754">
                  <a:moveTo>
                    <a:pt x="344580" y="71335"/>
                  </a:moveTo>
                  <a:lnTo>
                    <a:pt x="0" y="71400"/>
                  </a:lnTo>
                  <a:lnTo>
                    <a:pt x="38231" y="40165"/>
                  </a:lnTo>
                  <a:lnTo>
                    <a:pt x="80612" y="17855"/>
                  </a:lnTo>
                  <a:lnTo>
                    <a:pt x="125760" y="4466"/>
                  </a:lnTo>
                  <a:lnTo>
                    <a:pt x="172290" y="0"/>
                  </a:lnTo>
                  <a:lnTo>
                    <a:pt x="218820" y="4454"/>
                  </a:lnTo>
                  <a:lnTo>
                    <a:pt x="263968" y="17828"/>
                  </a:lnTo>
                  <a:lnTo>
                    <a:pt x="306349" y="40122"/>
                  </a:lnTo>
                  <a:lnTo>
                    <a:pt x="344580" y="71335"/>
                  </a:lnTo>
                  <a:close/>
                </a:path>
              </a:pathLst>
            </a:custGeom>
            <a:solidFill>
              <a:srgbClr val="D5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956377" y="7726517"/>
              <a:ext cx="373380" cy="99060"/>
            </a:xfrm>
            <a:custGeom>
              <a:avLst/>
              <a:gdLst/>
              <a:ahLst/>
              <a:cxnLst/>
              <a:rect l="l" t="t" r="r" b="b"/>
              <a:pathLst>
                <a:path w="373380" h="99059">
                  <a:moveTo>
                    <a:pt x="362929" y="98637"/>
                  </a:moveTo>
                  <a:lnTo>
                    <a:pt x="354665" y="98637"/>
                  </a:lnTo>
                  <a:lnTo>
                    <a:pt x="349590" y="93562"/>
                  </a:lnTo>
                  <a:lnTo>
                    <a:pt x="313368" y="63960"/>
                  </a:lnTo>
                  <a:lnTo>
                    <a:pt x="273205" y="42861"/>
                  </a:lnTo>
                  <a:lnTo>
                    <a:pt x="230407" y="30228"/>
                  </a:lnTo>
                  <a:lnTo>
                    <a:pt x="186279" y="26025"/>
                  </a:lnTo>
                  <a:lnTo>
                    <a:pt x="142305" y="30246"/>
                  </a:lnTo>
                  <a:lnTo>
                    <a:pt x="99662" y="42909"/>
                  </a:lnTo>
                  <a:lnTo>
                    <a:pt x="59629" y="64015"/>
                  </a:lnTo>
                  <a:lnTo>
                    <a:pt x="23488" y="93562"/>
                  </a:lnTo>
                  <a:lnTo>
                    <a:pt x="18413" y="98637"/>
                  </a:lnTo>
                  <a:lnTo>
                    <a:pt x="10150" y="98637"/>
                  </a:lnTo>
                  <a:lnTo>
                    <a:pt x="0" y="88487"/>
                  </a:lnTo>
                  <a:lnTo>
                    <a:pt x="0" y="80224"/>
                  </a:lnTo>
                  <a:lnTo>
                    <a:pt x="45246" y="42289"/>
                  </a:lnTo>
                  <a:lnTo>
                    <a:pt x="89821" y="18787"/>
                  </a:lnTo>
                  <a:lnTo>
                    <a:pt x="137324" y="4678"/>
                  </a:lnTo>
                  <a:lnTo>
                    <a:pt x="186279" y="0"/>
                  </a:lnTo>
                  <a:lnTo>
                    <a:pt x="235342" y="4660"/>
                  </a:lnTo>
                  <a:lnTo>
                    <a:pt x="282973" y="18738"/>
                  </a:lnTo>
                  <a:lnTo>
                    <a:pt x="327687" y="42234"/>
                  </a:lnTo>
                  <a:lnTo>
                    <a:pt x="368004" y="75149"/>
                  </a:lnTo>
                  <a:lnTo>
                    <a:pt x="373079" y="80224"/>
                  </a:lnTo>
                  <a:lnTo>
                    <a:pt x="373079" y="88487"/>
                  </a:lnTo>
                  <a:lnTo>
                    <a:pt x="362929" y="98637"/>
                  </a:lnTo>
                  <a:close/>
                </a:path>
              </a:pathLst>
            </a:custGeom>
            <a:solidFill>
              <a:srgbClr val="644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6357778" y="8052955"/>
            <a:ext cx="391160" cy="284480"/>
          </a:xfrm>
          <a:custGeom>
            <a:avLst/>
            <a:gdLst/>
            <a:ahLst/>
            <a:cxnLst/>
            <a:rect l="l" t="t" r="r" b="b"/>
            <a:pathLst>
              <a:path w="391159" h="284479">
                <a:moveTo>
                  <a:pt x="390842" y="15481"/>
                </a:moveTo>
                <a:lnTo>
                  <a:pt x="384467" y="2603"/>
                </a:lnTo>
                <a:lnTo>
                  <a:pt x="376656" y="0"/>
                </a:lnTo>
                <a:lnTo>
                  <a:pt x="370217" y="3124"/>
                </a:lnTo>
                <a:lnTo>
                  <a:pt x="322122" y="36029"/>
                </a:lnTo>
                <a:lnTo>
                  <a:pt x="286410" y="79565"/>
                </a:lnTo>
                <a:lnTo>
                  <a:pt x="272084" y="108369"/>
                </a:lnTo>
                <a:lnTo>
                  <a:pt x="270281" y="107746"/>
                </a:lnTo>
                <a:lnTo>
                  <a:pt x="225183" y="124675"/>
                </a:lnTo>
                <a:lnTo>
                  <a:pt x="185762" y="129146"/>
                </a:lnTo>
                <a:lnTo>
                  <a:pt x="161378" y="127457"/>
                </a:lnTo>
                <a:lnTo>
                  <a:pt x="114706" y="114325"/>
                </a:lnTo>
                <a:lnTo>
                  <a:pt x="73139" y="88988"/>
                </a:lnTo>
                <a:lnTo>
                  <a:pt x="39484" y="52349"/>
                </a:lnTo>
                <a:lnTo>
                  <a:pt x="23291" y="23609"/>
                </a:lnTo>
                <a:lnTo>
                  <a:pt x="15481" y="20942"/>
                </a:lnTo>
                <a:lnTo>
                  <a:pt x="2603" y="27317"/>
                </a:lnTo>
                <a:lnTo>
                  <a:pt x="0" y="35064"/>
                </a:lnTo>
                <a:lnTo>
                  <a:pt x="3124" y="41503"/>
                </a:lnTo>
                <a:lnTo>
                  <a:pt x="36004" y="89636"/>
                </a:lnTo>
                <a:lnTo>
                  <a:pt x="79578" y="125374"/>
                </a:lnTo>
                <a:lnTo>
                  <a:pt x="130517" y="147548"/>
                </a:lnTo>
                <a:lnTo>
                  <a:pt x="185762" y="155181"/>
                </a:lnTo>
                <a:lnTo>
                  <a:pt x="208407" y="153911"/>
                </a:lnTo>
                <a:lnTo>
                  <a:pt x="231013" y="150050"/>
                </a:lnTo>
                <a:lnTo>
                  <a:pt x="253377" y="143535"/>
                </a:lnTo>
                <a:lnTo>
                  <a:pt x="262242" y="139801"/>
                </a:lnTo>
                <a:lnTo>
                  <a:pt x="258483" y="157797"/>
                </a:lnTo>
                <a:lnTo>
                  <a:pt x="256552" y="185750"/>
                </a:lnTo>
                <a:lnTo>
                  <a:pt x="257822" y="208394"/>
                </a:lnTo>
                <a:lnTo>
                  <a:pt x="261670" y="231013"/>
                </a:lnTo>
                <a:lnTo>
                  <a:pt x="268185" y="253377"/>
                </a:lnTo>
                <a:lnTo>
                  <a:pt x="277431" y="275285"/>
                </a:lnTo>
                <a:lnTo>
                  <a:pt x="280619" y="281724"/>
                </a:lnTo>
                <a:lnTo>
                  <a:pt x="288429" y="284391"/>
                </a:lnTo>
                <a:lnTo>
                  <a:pt x="301307" y="278079"/>
                </a:lnTo>
                <a:lnTo>
                  <a:pt x="303987" y="270268"/>
                </a:lnTo>
                <a:lnTo>
                  <a:pt x="300786" y="263829"/>
                </a:lnTo>
                <a:lnTo>
                  <a:pt x="292735" y="244703"/>
                </a:lnTo>
                <a:lnTo>
                  <a:pt x="287045" y="225183"/>
                </a:lnTo>
                <a:lnTo>
                  <a:pt x="283679" y="205473"/>
                </a:lnTo>
                <a:lnTo>
                  <a:pt x="282575" y="185750"/>
                </a:lnTo>
                <a:lnTo>
                  <a:pt x="284264" y="161378"/>
                </a:lnTo>
                <a:lnTo>
                  <a:pt x="297395" y="114693"/>
                </a:lnTo>
                <a:lnTo>
                  <a:pt x="322770" y="73152"/>
                </a:lnTo>
                <a:lnTo>
                  <a:pt x="359410" y="39509"/>
                </a:lnTo>
                <a:lnTo>
                  <a:pt x="388175" y="23291"/>
                </a:lnTo>
                <a:lnTo>
                  <a:pt x="390842" y="15481"/>
                </a:lnTo>
                <a:close/>
              </a:path>
            </a:pathLst>
          </a:custGeom>
          <a:solidFill>
            <a:srgbClr val="644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73418" y="0"/>
            <a:ext cx="45085" cy="76835"/>
          </a:xfrm>
          <a:custGeom>
            <a:avLst/>
            <a:gdLst/>
            <a:ahLst/>
            <a:cxnLst/>
            <a:rect l="l" t="t" r="r" b="b"/>
            <a:pathLst>
              <a:path w="45085" h="76835">
                <a:moveTo>
                  <a:pt x="39499" y="76630"/>
                </a:moveTo>
                <a:lnTo>
                  <a:pt x="3350" y="75645"/>
                </a:lnTo>
                <a:lnTo>
                  <a:pt x="0" y="72058"/>
                </a:lnTo>
                <a:lnTo>
                  <a:pt x="1956" y="0"/>
                </a:lnTo>
                <a:lnTo>
                  <a:pt x="45036" y="0"/>
                </a:lnTo>
                <a:lnTo>
                  <a:pt x="43047" y="73240"/>
                </a:lnTo>
                <a:lnTo>
                  <a:pt x="39499" y="7663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0" y="3651268"/>
            <a:ext cx="6398260" cy="6635750"/>
            <a:chOff x="0" y="3651268"/>
            <a:chExt cx="6398260" cy="6635750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2807" y="3651268"/>
              <a:ext cx="4154968" cy="41529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6404" y="4281134"/>
              <a:ext cx="2888605" cy="288527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7646455"/>
              <a:ext cx="3026704" cy="2640544"/>
            </a:xfrm>
            <a:prstGeom prst="rect">
              <a:avLst/>
            </a:prstGeom>
          </p:spPr>
        </p:pic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0" spc="-4920" dirty="0">
                <a:latin typeface="Tahoma"/>
                <a:cs typeface="Tahoma"/>
              </a:rPr>
              <a:t>A</a:t>
            </a:r>
            <a:r>
              <a:rPr sz="11250" spc="127" baseline="-2962" dirty="0">
                <a:solidFill>
                  <a:srgbClr val="A6D4F6"/>
                </a:solidFill>
              </a:rPr>
              <a:t>A</a:t>
            </a:r>
            <a:r>
              <a:rPr sz="9000" spc="-5430" dirty="0">
                <a:latin typeface="Tahoma"/>
                <a:cs typeface="Tahoma"/>
              </a:rPr>
              <a:t>G</a:t>
            </a:r>
            <a:r>
              <a:rPr sz="11250" spc="127" baseline="-2962" dirty="0">
                <a:solidFill>
                  <a:srgbClr val="A6D4F6"/>
                </a:solidFill>
              </a:rPr>
              <a:t>G</a:t>
            </a:r>
            <a:r>
              <a:rPr sz="9000" spc="-4545" dirty="0">
                <a:latin typeface="Tahoma"/>
                <a:cs typeface="Tahoma"/>
              </a:rPr>
              <a:t>E</a:t>
            </a:r>
            <a:r>
              <a:rPr sz="11250" spc="127" baseline="-2962" dirty="0">
                <a:solidFill>
                  <a:srgbClr val="A6D4F6"/>
                </a:solidFill>
              </a:rPr>
              <a:t>E</a:t>
            </a:r>
            <a:r>
              <a:rPr sz="9000" spc="-5550" dirty="0">
                <a:latin typeface="Tahoma"/>
                <a:cs typeface="Tahoma"/>
              </a:rPr>
              <a:t>N</a:t>
            </a:r>
            <a:r>
              <a:rPr sz="11250" spc="127" baseline="-2962" dirty="0">
                <a:solidFill>
                  <a:srgbClr val="A6D4F6"/>
                </a:solidFill>
              </a:rPr>
              <a:t>N</a:t>
            </a:r>
            <a:r>
              <a:rPr sz="9000" spc="-5530" dirty="0">
                <a:latin typeface="Tahoma"/>
                <a:cs typeface="Tahoma"/>
              </a:rPr>
              <a:t>D</a:t>
            </a:r>
            <a:r>
              <a:rPr sz="11250" spc="127" baseline="-2962" dirty="0">
                <a:solidFill>
                  <a:srgbClr val="A6D4F6"/>
                </a:solidFill>
              </a:rPr>
              <a:t>D</a:t>
            </a:r>
            <a:r>
              <a:rPr sz="9000" spc="-4920" dirty="0">
                <a:latin typeface="Tahoma"/>
                <a:cs typeface="Tahoma"/>
              </a:rPr>
              <a:t>A</a:t>
            </a:r>
            <a:r>
              <a:rPr sz="11250" spc="89" baseline="-2962" dirty="0">
                <a:solidFill>
                  <a:srgbClr val="A6D4F6"/>
                </a:solidFill>
              </a:rPr>
              <a:t>A</a:t>
            </a:r>
            <a:endParaRPr sz="11250" baseline="-2962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48418" y="2248524"/>
            <a:ext cx="3338195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spc="-390" dirty="0">
                <a:solidFill>
                  <a:srgbClr val="654F3C"/>
                </a:solidFill>
                <a:latin typeface="Lucida Sans Unicode"/>
                <a:cs typeface="Lucida Sans Unicode"/>
              </a:rPr>
              <a:t>1.</a:t>
            </a:r>
            <a:r>
              <a:rPr sz="2450" spc="21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450" dirty="0">
                <a:solidFill>
                  <a:srgbClr val="654F3C"/>
                </a:solidFill>
                <a:latin typeface="Lucida Sans Unicode"/>
                <a:cs typeface="Lucida Sans Unicode"/>
              </a:rPr>
              <a:t>Problem</a:t>
            </a:r>
            <a:r>
              <a:rPr sz="2450" spc="21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450" spc="60" dirty="0">
                <a:solidFill>
                  <a:srgbClr val="654F3C"/>
                </a:solidFill>
                <a:latin typeface="Lucida Sans Unicode"/>
                <a:cs typeface="Lucida Sans Unicode"/>
              </a:rPr>
              <a:t>Statement</a:t>
            </a:r>
            <a:endParaRPr sz="245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48418" y="3109723"/>
            <a:ext cx="4859020" cy="5566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125" indent="-352425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365125" algn="l"/>
              </a:tabLst>
            </a:pPr>
            <a:r>
              <a:rPr sz="2450" spc="105" dirty="0">
                <a:solidFill>
                  <a:srgbClr val="654F3C"/>
                </a:solidFill>
                <a:latin typeface="Lucida Sans Unicode"/>
                <a:cs typeface="Lucida Sans Unicode"/>
              </a:rPr>
              <a:t>Project</a:t>
            </a:r>
            <a:r>
              <a:rPr sz="2450" spc="7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450" spc="95" dirty="0">
                <a:solidFill>
                  <a:srgbClr val="654F3C"/>
                </a:solidFill>
                <a:latin typeface="Lucida Sans Unicode"/>
                <a:cs typeface="Lucida Sans Unicode"/>
              </a:rPr>
              <a:t>Overview</a:t>
            </a:r>
            <a:endParaRPr sz="24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654F3C"/>
              </a:buClr>
              <a:buFont typeface="Lucida Sans Unicode"/>
              <a:buAutoNum type="arabicPeriod" startAt="2"/>
            </a:pPr>
            <a:endParaRPr sz="2450">
              <a:latin typeface="Lucida Sans Unicode"/>
              <a:cs typeface="Lucida Sans Unicode"/>
            </a:endParaRPr>
          </a:p>
          <a:p>
            <a:pPr marL="372745" indent="-360045">
              <a:lnSpc>
                <a:spcPct val="100000"/>
              </a:lnSpc>
              <a:buAutoNum type="arabicPeriod" startAt="2"/>
              <a:tabLst>
                <a:tab pos="372745" algn="l"/>
              </a:tabLst>
            </a:pPr>
            <a:r>
              <a:rPr sz="2450" spc="95" dirty="0">
                <a:solidFill>
                  <a:srgbClr val="654F3C"/>
                </a:solidFill>
                <a:latin typeface="Lucida Sans Unicode"/>
                <a:cs typeface="Lucida Sans Unicode"/>
              </a:rPr>
              <a:t>End</a:t>
            </a:r>
            <a:r>
              <a:rPr sz="2450" spc="6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450" spc="130" dirty="0">
                <a:solidFill>
                  <a:srgbClr val="654F3C"/>
                </a:solidFill>
                <a:latin typeface="Lucida Sans Unicode"/>
                <a:cs typeface="Lucida Sans Unicode"/>
              </a:rPr>
              <a:t>Users</a:t>
            </a:r>
            <a:endParaRPr sz="24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654F3C"/>
              </a:buClr>
              <a:buFont typeface="Lucida Sans Unicode"/>
              <a:buAutoNum type="arabicPeriod" startAt="2"/>
            </a:pPr>
            <a:endParaRPr sz="2450">
              <a:latin typeface="Lucida Sans Unicode"/>
              <a:cs typeface="Lucida Sans Unicode"/>
            </a:endParaRPr>
          </a:p>
          <a:p>
            <a:pPr marL="388620" indent="-37592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88620" algn="l"/>
              </a:tabLst>
            </a:pPr>
            <a:r>
              <a:rPr sz="2450" dirty="0">
                <a:solidFill>
                  <a:srgbClr val="654F3C"/>
                </a:solidFill>
                <a:latin typeface="Lucida Sans Unicode"/>
                <a:cs typeface="Lucida Sans Unicode"/>
              </a:rPr>
              <a:t>Tools</a:t>
            </a:r>
            <a:r>
              <a:rPr sz="2450" spc="16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450" dirty="0">
                <a:solidFill>
                  <a:srgbClr val="654F3C"/>
                </a:solidFill>
                <a:latin typeface="Lucida Sans Unicode"/>
                <a:cs typeface="Lucida Sans Unicode"/>
              </a:rPr>
              <a:t>and</a:t>
            </a:r>
            <a:r>
              <a:rPr sz="2450" spc="15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450" spc="-10" dirty="0">
                <a:solidFill>
                  <a:srgbClr val="654F3C"/>
                </a:solidFill>
                <a:latin typeface="Lucida Sans Unicode"/>
                <a:cs typeface="Lucida Sans Unicode"/>
              </a:rPr>
              <a:t>Technologies</a:t>
            </a:r>
            <a:endParaRPr sz="24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654F3C"/>
              </a:buClr>
              <a:buFont typeface="Lucida Sans Unicode"/>
              <a:buAutoNum type="arabicPeriod" startAt="2"/>
            </a:pPr>
            <a:endParaRPr sz="2450">
              <a:latin typeface="Lucida Sans Unicode"/>
              <a:cs typeface="Lucida Sans Unicode"/>
            </a:endParaRPr>
          </a:p>
          <a:p>
            <a:pPr marL="378460" indent="-365760">
              <a:lnSpc>
                <a:spcPct val="100000"/>
              </a:lnSpc>
              <a:buAutoNum type="arabicPeriod" startAt="2"/>
              <a:tabLst>
                <a:tab pos="378460" algn="l"/>
              </a:tabLst>
            </a:pPr>
            <a:r>
              <a:rPr sz="2450" spc="85" dirty="0">
                <a:solidFill>
                  <a:srgbClr val="654F3C"/>
                </a:solidFill>
                <a:latin typeface="Lucida Sans Unicode"/>
                <a:cs typeface="Lucida Sans Unicode"/>
              </a:rPr>
              <a:t>Portfolio</a:t>
            </a:r>
            <a:r>
              <a:rPr sz="2450" spc="14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450" dirty="0">
                <a:solidFill>
                  <a:srgbClr val="654F3C"/>
                </a:solidFill>
                <a:latin typeface="Lucida Sans Unicode"/>
                <a:cs typeface="Lucida Sans Unicode"/>
              </a:rPr>
              <a:t>Design</a:t>
            </a:r>
            <a:r>
              <a:rPr sz="2450" spc="14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450" dirty="0">
                <a:solidFill>
                  <a:srgbClr val="654F3C"/>
                </a:solidFill>
                <a:latin typeface="Lucida Sans Unicode"/>
                <a:cs typeface="Lucida Sans Unicode"/>
              </a:rPr>
              <a:t>and</a:t>
            </a:r>
            <a:r>
              <a:rPr sz="2450" spc="14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450" spc="120" dirty="0">
                <a:solidFill>
                  <a:srgbClr val="654F3C"/>
                </a:solidFill>
                <a:latin typeface="Lucida Sans Unicode"/>
                <a:cs typeface="Lucida Sans Unicode"/>
              </a:rPr>
              <a:t>Layout</a:t>
            </a:r>
            <a:endParaRPr sz="24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654F3C"/>
              </a:buClr>
              <a:buFont typeface="Lucida Sans Unicode"/>
              <a:buAutoNum type="arabicPeriod" startAt="2"/>
            </a:pPr>
            <a:endParaRPr sz="2450">
              <a:latin typeface="Lucida Sans Unicode"/>
              <a:cs typeface="Lucida Sans Unicode"/>
            </a:endParaRPr>
          </a:p>
          <a:p>
            <a:pPr marL="382270" indent="-369570">
              <a:lnSpc>
                <a:spcPct val="100000"/>
              </a:lnSpc>
              <a:buAutoNum type="arabicPeriod" startAt="2"/>
              <a:tabLst>
                <a:tab pos="382270" algn="l"/>
              </a:tabLst>
            </a:pPr>
            <a:r>
              <a:rPr sz="2450" spc="120" dirty="0">
                <a:solidFill>
                  <a:srgbClr val="654F3C"/>
                </a:solidFill>
                <a:latin typeface="Lucida Sans Unicode"/>
                <a:cs typeface="Lucida Sans Unicode"/>
              </a:rPr>
              <a:t>Features</a:t>
            </a:r>
            <a:r>
              <a:rPr sz="2450" spc="14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450" dirty="0">
                <a:solidFill>
                  <a:srgbClr val="654F3C"/>
                </a:solidFill>
                <a:latin typeface="Lucida Sans Unicode"/>
                <a:cs typeface="Lucida Sans Unicode"/>
              </a:rPr>
              <a:t>and</a:t>
            </a:r>
            <a:r>
              <a:rPr sz="2450" spc="14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450" spc="50" dirty="0">
                <a:solidFill>
                  <a:srgbClr val="654F3C"/>
                </a:solidFill>
                <a:latin typeface="Lucida Sans Unicode"/>
                <a:cs typeface="Lucida Sans Unicode"/>
              </a:rPr>
              <a:t>Functionality</a:t>
            </a:r>
            <a:endParaRPr sz="24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654F3C"/>
              </a:buClr>
              <a:buFont typeface="Lucida Sans Unicode"/>
              <a:buAutoNum type="arabicPeriod" startAt="2"/>
            </a:pPr>
            <a:endParaRPr sz="2450">
              <a:latin typeface="Lucida Sans Unicode"/>
              <a:cs typeface="Lucida Sans Unicode"/>
            </a:endParaRPr>
          </a:p>
          <a:p>
            <a:pPr marL="363220" indent="-350520">
              <a:lnSpc>
                <a:spcPct val="100000"/>
              </a:lnSpc>
              <a:buAutoNum type="arabicPeriod" startAt="2"/>
              <a:tabLst>
                <a:tab pos="363220" algn="l"/>
              </a:tabLst>
            </a:pPr>
            <a:r>
              <a:rPr sz="2450" spc="55" dirty="0">
                <a:solidFill>
                  <a:srgbClr val="654F3C"/>
                </a:solidFill>
                <a:latin typeface="Lucida Sans Unicode"/>
                <a:cs typeface="Lucida Sans Unicode"/>
              </a:rPr>
              <a:t>Results</a:t>
            </a:r>
            <a:r>
              <a:rPr sz="2450" spc="114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450" dirty="0">
                <a:solidFill>
                  <a:srgbClr val="654F3C"/>
                </a:solidFill>
                <a:latin typeface="Lucida Sans Unicode"/>
                <a:cs typeface="Lucida Sans Unicode"/>
              </a:rPr>
              <a:t>and</a:t>
            </a:r>
            <a:r>
              <a:rPr sz="2450" spc="13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450" spc="105" dirty="0">
                <a:solidFill>
                  <a:srgbClr val="654F3C"/>
                </a:solidFill>
                <a:latin typeface="Lucida Sans Unicode"/>
                <a:cs typeface="Lucida Sans Unicode"/>
              </a:rPr>
              <a:t>Screenshots</a:t>
            </a:r>
            <a:endParaRPr sz="24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654F3C"/>
              </a:buClr>
              <a:buFont typeface="Lucida Sans Unicode"/>
              <a:buAutoNum type="arabicPeriod" startAt="2"/>
            </a:pPr>
            <a:endParaRPr sz="2450">
              <a:latin typeface="Lucida Sans Unicode"/>
              <a:cs typeface="Lucida Sans Unicode"/>
            </a:endParaRPr>
          </a:p>
          <a:p>
            <a:pPr marL="375920" indent="-36322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75920" algn="l"/>
              </a:tabLst>
            </a:pPr>
            <a:r>
              <a:rPr sz="2450" spc="-10" dirty="0">
                <a:solidFill>
                  <a:srgbClr val="654F3C"/>
                </a:solidFill>
                <a:latin typeface="Lucida Sans Unicode"/>
                <a:cs typeface="Lucida Sans Unicode"/>
              </a:rPr>
              <a:t>Conclusion</a:t>
            </a:r>
            <a:endParaRPr sz="2450">
              <a:latin typeface="Lucida Sans Unicode"/>
              <a:cs typeface="Lucida Sans Unicode"/>
            </a:endParaRPr>
          </a:p>
        </p:txBody>
      </p:sp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261149" y="7646455"/>
            <a:ext cx="3026850" cy="26405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0600" y="507062"/>
            <a:ext cx="16647794" cy="8789670"/>
            <a:chOff x="990600" y="507062"/>
            <a:chExt cx="16647794" cy="8789670"/>
          </a:xfrm>
        </p:grpSpPr>
        <p:sp>
          <p:nvSpPr>
            <p:cNvPr id="3" name="object 3"/>
            <p:cNvSpPr/>
            <p:nvPr/>
          </p:nvSpPr>
          <p:spPr>
            <a:xfrm>
              <a:off x="3339439" y="1170774"/>
              <a:ext cx="13563600" cy="38100"/>
            </a:xfrm>
            <a:custGeom>
              <a:avLst/>
              <a:gdLst/>
              <a:ahLst/>
              <a:cxnLst/>
              <a:rect l="l" t="t" r="r" b="b"/>
              <a:pathLst>
                <a:path w="13563600" h="38100">
                  <a:moveTo>
                    <a:pt x="2286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28600" y="38100"/>
                  </a:lnTo>
                  <a:lnTo>
                    <a:pt x="228600" y="0"/>
                  </a:lnTo>
                  <a:close/>
                </a:path>
                <a:path w="13563600" h="38100">
                  <a:moveTo>
                    <a:pt x="495300" y="0"/>
                  </a:moveTo>
                  <a:lnTo>
                    <a:pt x="266700" y="0"/>
                  </a:lnTo>
                  <a:lnTo>
                    <a:pt x="266700" y="38100"/>
                  </a:lnTo>
                  <a:lnTo>
                    <a:pt x="495300" y="38100"/>
                  </a:lnTo>
                  <a:lnTo>
                    <a:pt x="495300" y="0"/>
                  </a:lnTo>
                  <a:close/>
                </a:path>
                <a:path w="13563600" h="38100">
                  <a:moveTo>
                    <a:pt x="762000" y="0"/>
                  </a:moveTo>
                  <a:lnTo>
                    <a:pt x="533400" y="0"/>
                  </a:lnTo>
                  <a:lnTo>
                    <a:pt x="533400" y="38100"/>
                  </a:lnTo>
                  <a:lnTo>
                    <a:pt x="762000" y="38100"/>
                  </a:lnTo>
                  <a:lnTo>
                    <a:pt x="762000" y="0"/>
                  </a:lnTo>
                  <a:close/>
                </a:path>
                <a:path w="13563600" h="38100">
                  <a:moveTo>
                    <a:pt x="1028700" y="0"/>
                  </a:moveTo>
                  <a:lnTo>
                    <a:pt x="800100" y="0"/>
                  </a:lnTo>
                  <a:lnTo>
                    <a:pt x="800100" y="38100"/>
                  </a:lnTo>
                  <a:lnTo>
                    <a:pt x="1028700" y="38100"/>
                  </a:lnTo>
                  <a:lnTo>
                    <a:pt x="1028700" y="0"/>
                  </a:lnTo>
                  <a:close/>
                </a:path>
                <a:path w="13563600" h="38100">
                  <a:moveTo>
                    <a:pt x="1295400" y="0"/>
                  </a:moveTo>
                  <a:lnTo>
                    <a:pt x="1066800" y="0"/>
                  </a:lnTo>
                  <a:lnTo>
                    <a:pt x="1066800" y="38100"/>
                  </a:lnTo>
                  <a:lnTo>
                    <a:pt x="1295400" y="38100"/>
                  </a:lnTo>
                  <a:lnTo>
                    <a:pt x="1295400" y="0"/>
                  </a:lnTo>
                  <a:close/>
                </a:path>
                <a:path w="13563600" h="38100">
                  <a:moveTo>
                    <a:pt x="1562100" y="0"/>
                  </a:moveTo>
                  <a:lnTo>
                    <a:pt x="1333500" y="0"/>
                  </a:lnTo>
                  <a:lnTo>
                    <a:pt x="1333500" y="38100"/>
                  </a:lnTo>
                  <a:lnTo>
                    <a:pt x="1562100" y="38100"/>
                  </a:lnTo>
                  <a:lnTo>
                    <a:pt x="1562100" y="0"/>
                  </a:lnTo>
                  <a:close/>
                </a:path>
                <a:path w="13563600" h="38100">
                  <a:moveTo>
                    <a:pt x="1828800" y="0"/>
                  </a:moveTo>
                  <a:lnTo>
                    <a:pt x="1600200" y="0"/>
                  </a:lnTo>
                  <a:lnTo>
                    <a:pt x="1600200" y="38100"/>
                  </a:lnTo>
                  <a:lnTo>
                    <a:pt x="1828800" y="38100"/>
                  </a:lnTo>
                  <a:lnTo>
                    <a:pt x="1828800" y="0"/>
                  </a:lnTo>
                  <a:close/>
                </a:path>
                <a:path w="13563600" h="38100">
                  <a:moveTo>
                    <a:pt x="2095500" y="0"/>
                  </a:moveTo>
                  <a:lnTo>
                    <a:pt x="1866900" y="0"/>
                  </a:lnTo>
                  <a:lnTo>
                    <a:pt x="1866900" y="38100"/>
                  </a:lnTo>
                  <a:lnTo>
                    <a:pt x="2095500" y="38100"/>
                  </a:lnTo>
                  <a:lnTo>
                    <a:pt x="2095500" y="0"/>
                  </a:lnTo>
                  <a:close/>
                </a:path>
                <a:path w="13563600" h="38100">
                  <a:moveTo>
                    <a:pt x="2362200" y="0"/>
                  </a:moveTo>
                  <a:lnTo>
                    <a:pt x="2133600" y="0"/>
                  </a:lnTo>
                  <a:lnTo>
                    <a:pt x="2133600" y="38100"/>
                  </a:lnTo>
                  <a:lnTo>
                    <a:pt x="2362200" y="38100"/>
                  </a:lnTo>
                  <a:lnTo>
                    <a:pt x="2362200" y="0"/>
                  </a:lnTo>
                  <a:close/>
                </a:path>
                <a:path w="13563600" h="38100">
                  <a:moveTo>
                    <a:pt x="2628900" y="0"/>
                  </a:moveTo>
                  <a:lnTo>
                    <a:pt x="2400300" y="0"/>
                  </a:lnTo>
                  <a:lnTo>
                    <a:pt x="2400300" y="38100"/>
                  </a:lnTo>
                  <a:lnTo>
                    <a:pt x="2628900" y="38100"/>
                  </a:lnTo>
                  <a:lnTo>
                    <a:pt x="2628900" y="0"/>
                  </a:lnTo>
                  <a:close/>
                </a:path>
                <a:path w="13563600" h="38100">
                  <a:moveTo>
                    <a:pt x="2895600" y="0"/>
                  </a:moveTo>
                  <a:lnTo>
                    <a:pt x="2667000" y="0"/>
                  </a:lnTo>
                  <a:lnTo>
                    <a:pt x="2667000" y="38100"/>
                  </a:lnTo>
                  <a:lnTo>
                    <a:pt x="2895600" y="38100"/>
                  </a:lnTo>
                  <a:lnTo>
                    <a:pt x="2895600" y="0"/>
                  </a:lnTo>
                  <a:close/>
                </a:path>
                <a:path w="13563600" h="38100">
                  <a:moveTo>
                    <a:pt x="3162300" y="0"/>
                  </a:moveTo>
                  <a:lnTo>
                    <a:pt x="2933700" y="0"/>
                  </a:lnTo>
                  <a:lnTo>
                    <a:pt x="2933700" y="38100"/>
                  </a:lnTo>
                  <a:lnTo>
                    <a:pt x="3162300" y="38100"/>
                  </a:lnTo>
                  <a:lnTo>
                    <a:pt x="3162300" y="0"/>
                  </a:lnTo>
                  <a:close/>
                </a:path>
                <a:path w="13563600" h="38100">
                  <a:moveTo>
                    <a:pt x="3429000" y="0"/>
                  </a:moveTo>
                  <a:lnTo>
                    <a:pt x="3200400" y="0"/>
                  </a:lnTo>
                  <a:lnTo>
                    <a:pt x="3200400" y="38100"/>
                  </a:lnTo>
                  <a:lnTo>
                    <a:pt x="3429000" y="38100"/>
                  </a:lnTo>
                  <a:lnTo>
                    <a:pt x="3429000" y="0"/>
                  </a:lnTo>
                  <a:close/>
                </a:path>
                <a:path w="13563600" h="38100">
                  <a:moveTo>
                    <a:pt x="3695700" y="0"/>
                  </a:moveTo>
                  <a:lnTo>
                    <a:pt x="3467100" y="0"/>
                  </a:lnTo>
                  <a:lnTo>
                    <a:pt x="3467100" y="38100"/>
                  </a:lnTo>
                  <a:lnTo>
                    <a:pt x="3695700" y="38100"/>
                  </a:lnTo>
                  <a:lnTo>
                    <a:pt x="3695700" y="0"/>
                  </a:lnTo>
                  <a:close/>
                </a:path>
                <a:path w="13563600" h="38100">
                  <a:moveTo>
                    <a:pt x="3962400" y="0"/>
                  </a:moveTo>
                  <a:lnTo>
                    <a:pt x="3733800" y="0"/>
                  </a:lnTo>
                  <a:lnTo>
                    <a:pt x="3733800" y="38100"/>
                  </a:lnTo>
                  <a:lnTo>
                    <a:pt x="3962400" y="38100"/>
                  </a:lnTo>
                  <a:lnTo>
                    <a:pt x="3962400" y="0"/>
                  </a:lnTo>
                  <a:close/>
                </a:path>
                <a:path w="13563600" h="38100">
                  <a:moveTo>
                    <a:pt x="4229100" y="0"/>
                  </a:moveTo>
                  <a:lnTo>
                    <a:pt x="4000500" y="0"/>
                  </a:lnTo>
                  <a:lnTo>
                    <a:pt x="4000500" y="38100"/>
                  </a:lnTo>
                  <a:lnTo>
                    <a:pt x="4229100" y="38100"/>
                  </a:lnTo>
                  <a:lnTo>
                    <a:pt x="4229100" y="0"/>
                  </a:lnTo>
                  <a:close/>
                </a:path>
                <a:path w="13563600" h="38100">
                  <a:moveTo>
                    <a:pt x="4495800" y="0"/>
                  </a:moveTo>
                  <a:lnTo>
                    <a:pt x="4267200" y="0"/>
                  </a:lnTo>
                  <a:lnTo>
                    <a:pt x="4267200" y="38100"/>
                  </a:lnTo>
                  <a:lnTo>
                    <a:pt x="4495800" y="38100"/>
                  </a:lnTo>
                  <a:lnTo>
                    <a:pt x="4495800" y="0"/>
                  </a:lnTo>
                  <a:close/>
                </a:path>
                <a:path w="13563600" h="38100">
                  <a:moveTo>
                    <a:pt x="4762500" y="0"/>
                  </a:moveTo>
                  <a:lnTo>
                    <a:pt x="4533900" y="0"/>
                  </a:lnTo>
                  <a:lnTo>
                    <a:pt x="4533900" y="38100"/>
                  </a:lnTo>
                  <a:lnTo>
                    <a:pt x="4762500" y="38100"/>
                  </a:lnTo>
                  <a:lnTo>
                    <a:pt x="4762500" y="0"/>
                  </a:lnTo>
                  <a:close/>
                </a:path>
                <a:path w="13563600" h="38100">
                  <a:moveTo>
                    <a:pt x="5029200" y="0"/>
                  </a:moveTo>
                  <a:lnTo>
                    <a:pt x="4800600" y="0"/>
                  </a:lnTo>
                  <a:lnTo>
                    <a:pt x="4800600" y="38100"/>
                  </a:lnTo>
                  <a:lnTo>
                    <a:pt x="5029200" y="38100"/>
                  </a:lnTo>
                  <a:lnTo>
                    <a:pt x="5029200" y="0"/>
                  </a:lnTo>
                  <a:close/>
                </a:path>
                <a:path w="13563600" h="38100">
                  <a:moveTo>
                    <a:pt x="5295900" y="0"/>
                  </a:moveTo>
                  <a:lnTo>
                    <a:pt x="5067300" y="0"/>
                  </a:lnTo>
                  <a:lnTo>
                    <a:pt x="5067300" y="38100"/>
                  </a:lnTo>
                  <a:lnTo>
                    <a:pt x="5295900" y="38100"/>
                  </a:lnTo>
                  <a:lnTo>
                    <a:pt x="5295900" y="0"/>
                  </a:lnTo>
                  <a:close/>
                </a:path>
                <a:path w="13563600" h="38100">
                  <a:moveTo>
                    <a:pt x="5562600" y="0"/>
                  </a:moveTo>
                  <a:lnTo>
                    <a:pt x="5334000" y="0"/>
                  </a:lnTo>
                  <a:lnTo>
                    <a:pt x="5334000" y="38100"/>
                  </a:lnTo>
                  <a:lnTo>
                    <a:pt x="5562600" y="38100"/>
                  </a:lnTo>
                  <a:lnTo>
                    <a:pt x="5562600" y="0"/>
                  </a:lnTo>
                  <a:close/>
                </a:path>
                <a:path w="13563600" h="38100">
                  <a:moveTo>
                    <a:pt x="5829300" y="0"/>
                  </a:moveTo>
                  <a:lnTo>
                    <a:pt x="5600700" y="0"/>
                  </a:lnTo>
                  <a:lnTo>
                    <a:pt x="5600700" y="38100"/>
                  </a:lnTo>
                  <a:lnTo>
                    <a:pt x="5829300" y="38100"/>
                  </a:lnTo>
                  <a:lnTo>
                    <a:pt x="5829300" y="0"/>
                  </a:lnTo>
                  <a:close/>
                </a:path>
                <a:path w="13563600" h="38100">
                  <a:moveTo>
                    <a:pt x="6096000" y="0"/>
                  </a:moveTo>
                  <a:lnTo>
                    <a:pt x="5867400" y="0"/>
                  </a:lnTo>
                  <a:lnTo>
                    <a:pt x="5867400" y="38100"/>
                  </a:lnTo>
                  <a:lnTo>
                    <a:pt x="6096000" y="38100"/>
                  </a:lnTo>
                  <a:lnTo>
                    <a:pt x="6096000" y="0"/>
                  </a:lnTo>
                  <a:close/>
                </a:path>
                <a:path w="13563600" h="38100">
                  <a:moveTo>
                    <a:pt x="6362700" y="0"/>
                  </a:moveTo>
                  <a:lnTo>
                    <a:pt x="6134100" y="0"/>
                  </a:lnTo>
                  <a:lnTo>
                    <a:pt x="6134100" y="38100"/>
                  </a:lnTo>
                  <a:lnTo>
                    <a:pt x="6362700" y="38100"/>
                  </a:lnTo>
                  <a:lnTo>
                    <a:pt x="6362700" y="0"/>
                  </a:lnTo>
                  <a:close/>
                </a:path>
                <a:path w="13563600" h="38100">
                  <a:moveTo>
                    <a:pt x="6629400" y="0"/>
                  </a:moveTo>
                  <a:lnTo>
                    <a:pt x="6400800" y="0"/>
                  </a:lnTo>
                  <a:lnTo>
                    <a:pt x="6400800" y="38100"/>
                  </a:lnTo>
                  <a:lnTo>
                    <a:pt x="6629400" y="38100"/>
                  </a:lnTo>
                  <a:lnTo>
                    <a:pt x="6629400" y="0"/>
                  </a:lnTo>
                  <a:close/>
                </a:path>
                <a:path w="13563600" h="38100">
                  <a:moveTo>
                    <a:pt x="6896100" y="0"/>
                  </a:moveTo>
                  <a:lnTo>
                    <a:pt x="6667500" y="0"/>
                  </a:lnTo>
                  <a:lnTo>
                    <a:pt x="6667500" y="38100"/>
                  </a:lnTo>
                  <a:lnTo>
                    <a:pt x="6896100" y="38100"/>
                  </a:lnTo>
                  <a:lnTo>
                    <a:pt x="6896100" y="0"/>
                  </a:lnTo>
                  <a:close/>
                </a:path>
                <a:path w="13563600" h="38100">
                  <a:moveTo>
                    <a:pt x="7162800" y="0"/>
                  </a:moveTo>
                  <a:lnTo>
                    <a:pt x="6934200" y="0"/>
                  </a:lnTo>
                  <a:lnTo>
                    <a:pt x="6934200" y="38100"/>
                  </a:lnTo>
                  <a:lnTo>
                    <a:pt x="7162800" y="38100"/>
                  </a:lnTo>
                  <a:lnTo>
                    <a:pt x="7162800" y="0"/>
                  </a:lnTo>
                  <a:close/>
                </a:path>
                <a:path w="13563600" h="38100">
                  <a:moveTo>
                    <a:pt x="7429500" y="0"/>
                  </a:moveTo>
                  <a:lnTo>
                    <a:pt x="7200900" y="0"/>
                  </a:lnTo>
                  <a:lnTo>
                    <a:pt x="7200900" y="38100"/>
                  </a:lnTo>
                  <a:lnTo>
                    <a:pt x="7429500" y="38100"/>
                  </a:lnTo>
                  <a:lnTo>
                    <a:pt x="7429500" y="0"/>
                  </a:lnTo>
                  <a:close/>
                </a:path>
                <a:path w="13563600" h="38100">
                  <a:moveTo>
                    <a:pt x="7696200" y="0"/>
                  </a:moveTo>
                  <a:lnTo>
                    <a:pt x="7467600" y="0"/>
                  </a:lnTo>
                  <a:lnTo>
                    <a:pt x="7467600" y="38100"/>
                  </a:lnTo>
                  <a:lnTo>
                    <a:pt x="7696200" y="38100"/>
                  </a:lnTo>
                  <a:lnTo>
                    <a:pt x="7696200" y="0"/>
                  </a:lnTo>
                  <a:close/>
                </a:path>
                <a:path w="13563600" h="38100">
                  <a:moveTo>
                    <a:pt x="7962900" y="0"/>
                  </a:moveTo>
                  <a:lnTo>
                    <a:pt x="7734300" y="0"/>
                  </a:lnTo>
                  <a:lnTo>
                    <a:pt x="7734300" y="38100"/>
                  </a:lnTo>
                  <a:lnTo>
                    <a:pt x="7962900" y="38100"/>
                  </a:lnTo>
                  <a:lnTo>
                    <a:pt x="7962900" y="0"/>
                  </a:lnTo>
                  <a:close/>
                </a:path>
                <a:path w="13563600" h="38100">
                  <a:moveTo>
                    <a:pt x="8229600" y="0"/>
                  </a:moveTo>
                  <a:lnTo>
                    <a:pt x="8001000" y="0"/>
                  </a:lnTo>
                  <a:lnTo>
                    <a:pt x="8001000" y="38100"/>
                  </a:lnTo>
                  <a:lnTo>
                    <a:pt x="8229600" y="38100"/>
                  </a:lnTo>
                  <a:lnTo>
                    <a:pt x="8229600" y="0"/>
                  </a:lnTo>
                  <a:close/>
                </a:path>
                <a:path w="13563600" h="38100">
                  <a:moveTo>
                    <a:pt x="8496300" y="0"/>
                  </a:moveTo>
                  <a:lnTo>
                    <a:pt x="8267700" y="0"/>
                  </a:lnTo>
                  <a:lnTo>
                    <a:pt x="8267700" y="38100"/>
                  </a:lnTo>
                  <a:lnTo>
                    <a:pt x="8496300" y="38100"/>
                  </a:lnTo>
                  <a:lnTo>
                    <a:pt x="8496300" y="0"/>
                  </a:lnTo>
                  <a:close/>
                </a:path>
                <a:path w="13563600" h="38100">
                  <a:moveTo>
                    <a:pt x="8763000" y="0"/>
                  </a:moveTo>
                  <a:lnTo>
                    <a:pt x="8534400" y="0"/>
                  </a:lnTo>
                  <a:lnTo>
                    <a:pt x="8534400" y="38100"/>
                  </a:lnTo>
                  <a:lnTo>
                    <a:pt x="8763000" y="38100"/>
                  </a:lnTo>
                  <a:lnTo>
                    <a:pt x="8763000" y="0"/>
                  </a:lnTo>
                  <a:close/>
                </a:path>
                <a:path w="13563600" h="38100">
                  <a:moveTo>
                    <a:pt x="9029700" y="0"/>
                  </a:moveTo>
                  <a:lnTo>
                    <a:pt x="8801100" y="0"/>
                  </a:lnTo>
                  <a:lnTo>
                    <a:pt x="8801100" y="38100"/>
                  </a:lnTo>
                  <a:lnTo>
                    <a:pt x="9029700" y="38100"/>
                  </a:lnTo>
                  <a:lnTo>
                    <a:pt x="9029700" y="0"/>
                  </a:lnTo>
                  <a:close/>
                </a:path>
                <a:path w="13563600" h="38100">
                  <a:moveTo>
                    <a:pt x="9296400" y="0"/>
                  </a:moveTo>
                  <a:lnTo>
                    <a:pt x="9067800" y="0"/>
                  </a:lnTo>
                  <a:lnTo>
                    <a:pt x="9067800" y="38100"/>
                  </a:lnTo>
                  <a:lnTo>
                    <a:pt x="9296400" y="38100"/>
                  </a:lnTo>
                  <a:lnTo>
                    <a:pt x="9296400" y="0"/>
                  </a:lnTo>
                  <a:close/>
                </a:path>
                <a:path w="13563600" h="38100">
                  <a:moveTo>
                    <a:pt x="9563100" y="0"/>
                  </a:moveTo>
                  <a:lnTo>
                    <a:pt x="9334500" y="0"/>
                  </a:lnTo>
                  <a:lnTo>
                    <a:pt x="9334500" y="38100"/>
                  </a:lnTo>
                  <a:lnTo>
                    <a:pt x="9563100" y="38100"/>
                  </a:lnTo>
                  <a:lnTo>
                    <a:pt x="9563100" y="0"/>
                  </a:lnTo>
                  <a:close/>
                </a:path>
                <a:path w="13563600" h="38100">
                  <a:moveTo>
                    <a:pt x="9829800" y="0"/>
                  </a:moveTo>
                  <a:lnTo>
                    <a:pt x="9601200" y="0"/>
                  </a:lnTo>
                  <a:lnTo>
                    <a:pt x="9601200" y="38100"/>
                  </a:lnTo>
                  <a:lnTo>
                    <a:pt x="9829800" y="38100"/>
                  </a:lnTo>
                  <a:lnTo>
                    <a:pt x="9829800" y="0"/>
                  </a:lnTo>
                  <a:close/>
                </a:path>
                <a:path w="13563600" h="38100">
                  <a:moveTo>
                    <a:pt x="10096500" y="0"/>
                  </a:moveTo>
                  <a:lnTo>
                    <a:pt x="9867900" y="0"/>
                  </a:lnTo>
                  <a:lnTo>
                    <a:pt x="9867900" y="38100"/>
                  </a:lnTo>
                  <a:lnTo>
                    <a:pt x="10096500" y="38100"/>
                  </a:lnTo>
                  <a:lnTo>
                    <a:pt x="10096500" y="0"/>
                  </a:lnTo>
                  <a:close/>
                </a:path>
                <a:path w="13563600" h="38100">
                  <a:moveTo>
                    <a:pt x="10363200" y="0"/>
                  </a:moveTo>
                  <a:lnTo>
                    <a:pt x="10134600" y="0"/>
                  </a:lnTo>
                  <a:lnTo>
                    <a:pt x="10134600" y="38100"/>
                  </a:lnTo>
                  <a:lnTo>
                    <a:pt x="10363200" y="38100"/>
                  </a:lnTo>
                  <a:lnTo>
                    <a:pt x="10363200" y="0"/>
                  </a:lnTo>
                  <a:close/>
                </a:path>
                <a:path w="13563600" h="38100">
                  <a:moveTo>
                    <a:pt x="10629900" y="0"/>
                  </a:moveTo>
                  <a:lnTo>
                    <a:pt x="10401300" y="0"/>
                  </a:lnTo>
                  <a:lnTo>
                    <a:pt x="10401300" y="38100"/>
                  </a:lnTo>
                  <a:lnTo>
                    <a:pt x="10629900" y="38100"/>
                  </a:lnTo>
                  <a:lnTo>
                    <a:pt x="10629900" y="0"/>
                  </a:lnTo>
                  <a:close/>
                </a:path>
                <a:path w="13563600" h="38100">
                  <a:moveTo>
                    <a:pt x="10896600" y="0"/>
                  </a:moveTo>
                  <a:lnTo>
                    <a:pt x="10668000" y="0"/>
                  </a:lnTo>
                  <a:lnTo>
                    <a:pt x="10668000" y="38100"/>
                  </a:lnTo>
                  <a:lnTo>
                    <a:pt x="10896600" y="38100"/>
                  </a:lnTo>
                  <a:lnTo>
                    <a:pt x="10896600" y="0"/>
                  </a:lnTo>
                  <a:close/>
                </a:path>
                <a:path w="13563600" h="38100">
                  <a:moveTo>
                    <a:pt x="11163300" y="0"/>
                  </a:moveTo>
                  <a:lnTo>
                    <a:pt x="10934700" y="0"/>
                  </a:lnTo>
                  <a:lnTo>
                    <a:pt x="10934700" y="38100"/>
                  </a:lnTo>
                  <a:lnTo>
                    <a:pt x="11163300" y="38100"/>
                  </a:lnTo>
                  <a:lnTo>
                    <a:pt x="11163300" y="0"/>
                  </a:lnTo>
                  <a:close/>
                </a:path>
                <a:path w="13563600" h="38100">
                  <a:moveTo>
                    <a:pt x="11430000" y="0"/>
                  </a:moveTo>
                  <a:lnTo>
                    <a:pt x="11201400" y="0"/>
                  </a:lnTo>
                  <a:lnTo>
                    <a:pt x="11201400" y="38100"/>
                  </a:lnTo>
                  <a:lnTo>
                    <a:pt x="11430000" y="38100"/>
                  </a:lnTo>
                  <a:lnTo>
                    <a:pt x="11430000" y="0"/>
                  </a:lnTo>
                  <a:close/>
                </a:path>
                <a:path w="13563600" h="38100">
                  <a:moveTo>
                    <a:pt x="11696700" y="0"/>
                  </a:moveTo>
                  <a:lnTo>
                    <a:pt x="11468100" y="0"/>
                  </a:lnTo>
                  <a:lnTo>
                    <a:pt x="11468100" y="38100"/>
                  </a:lnTo>
                  <a:lnTo>
                    <a:pt x="11696700" y="38100"/>
                  </a:lnTo>
                  <a:lnTo>
                    <a:pt x="11696700" y="0"/>
                  </a:lnTo>
                  <a:close/>
                </a:path>
                <a:path w="13563600" h="38100">
                  <a:moveTo>
                    <a:pt x="11963400" y="0"/>
                  </a:moveTo>
                  <a:lnTo>
                    <a:pt x="11734800" y="0"/>
                  </a:lnTo>
                  <a:lnTo>
                    <a:pt x="11734800" y="38100"/>
                  </a:lnTo>
                  <a:lnTo>
                    <a:pt x="11963400" y="38100"/>
                  </a:lnTo>
                  <a:lnTo>
                    <a:pt x="11963400" y="0"/>
                  </a:lnTo>
                  <a:close/>
                </a:path>
                <a:path w="13563600" h="38100">
                  <a:moveTo>
                    <a:pt x="12230100" y="0"/>
                  </a:moveTo>
                  <a:lnTo>
                    <a:pt x="12001500" y="0"/>
                  </a:lnTo>
                  <a:lnTo>
                    <a:pt x="12001500" y="38100"/>
                  </a:lnTo>
                  <a:lnTo>
                    <a:pt x="12230100" y="38100"/>
                  </a:lnTo>
                  <a:lnTo>
                    <a:pt x="12230100" y="0"/>
                  </a:lnTo>
                  <a:close/>
                </a:path>
                <a:path w="13563600" h="38100">
                  <a:moveTo>
                    <a:pt x="12496800" y="0"/>
                  </a:moveTo>
                  <a:lnTo>
                    <a:pt x="12268200" y="0"/>
                  </a:lnTo>
                  <a:lnTo>
                    <a:pt x="12268200" y="38100"/>
                  </a:lnTo>
                  <a:lnTo>
                    <a:pt x="12496800" y="38100"/>
                  </a:lnTo>
                  <a:lnTo>
                    <a:pt x="12496800" y="0"/>
                  </a:lnTo>
                  <a:close/>
                </a:path>
                <a:path w="13563600" h="38100">
                  <a:moveTo>
                    <a:pt x="12763500" y="0"/>
                  </a:moveTo>
                  <a:lnTo>
                    <a:pt x="12534900" y="0"/>
                  </a:lnTo>
                  <a:lnTo>
                    <a:pt x="12534900" y="38100"/>
                  </a:lnTo>
                  <a:lnTo>
                    <a:pt x="12763500" y="38100"/>
                  </a:lnTo>
                  <a:lnTo>
                    <a:pt x="12763500" y="0"/>
                  </a:lnTo>
                  <a:close/>
                </a:path>
                <a:path w="13563600" h="38100">
                  <a:moveTo>
                    <a:pt x="13030200" y="0"/>
                  </a:moveTo>
                  <a:lnTo>
                    <a:pt x="12801600" y="0"/>
                  </a:lnTo>
                  <a:lnTo>
                    <a:pt x="12801600" y="38100"/>
                  </a:lnTo>
                  <a:lnTo>
                    <a:pt x="13030200" y="38100"/>
                  </a:lnTo>
                  <a:lnTo>
                    <a:pt x="13030200" y="0"/>
                  </a:lnTo>
                  <a:close/>
                </a:path>
                <a:path w="13563600" h="38100">
                  <a:moveTo>
                    <a:pt x="13296900" y="0"/>
                  </a:moveTo>
                  <a:lnTo>
                    <a:pt x="13068300" y="0"/>
                  </a:lnTo>
                  <a:lnTo>
                    <a:pt x="13068300" y="38100"/>
                  </a:lnTo>
                  <a:lnTo>
                    <a:pt x="13296900" y="38100"/>
                  </a:lnTo>
                  <a:lnTo>
                    <a:pt x="13296900" y="0"/>
                  </a:lnTo>
                  <a:close/>
                </a:path>
                <a:path w="13563600" h="38100">
                  <a:moveTo>
                    <a:pt x="13563600" y="0"/>
                  </a:moveTo>
                  <a:lnTo>
                    <a:pt x="13335000" y="0"/>
                  </a:lnTo>
                  <a:lnTo>
                    <a:pt x="13335000" y="38100"/>
                  </a:lnTo>
                  <a:lnTo>
                    <a:pt x="13563600" y="38100"/>
                  </a:lnTo>
                  <a:lnTo>
                    <a:pt x="13563600" y="0"/>
                  </a:lnTo>
                  <a:close/>
                </a:path>
              </a:pathLst>
            </a:custGeom>
            <a:solidFill>
              <a:srgbClr val="C1CD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41144" y="1170762"/>
              <a:ext cx="140985" cy="876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05839" y="1296478"/>
              <a:ext cx="15876905" cy="7818755"/>
            </a:xfrm>
            <a:custGeom>
              <a:avLst/>
              <a:gdLst/>
              <a:ahLst/>
              <a:cxnLst/>
              <a:rect l="l" t="t" r="r" b="b"/>
              <a:pathLst>
                <a:path w="15876905" h="7818755">
                  <a:moveTo>
                    <a:pt x="38100" y="5950432"/>
                  </a:moveTo>
                  <a:lnTo>
                    <a:pt x="0" y="5950432"/>
                  </a:lnTo>
                  <a:lnTo>
                    <a:pt x="0" y="6179032"/>
                  </a:lnTo>
                  <a:lnTo>
                    <a:pt x="38100" y="6179032"/>
                  </a:lnTo>
                  <a:lnTo>
                    <a:pt x="38100" y="5950432"/>
                  </a:lnTo>
                  <a:close/>
                </a:path>
                <a:path w="15876905" h="7818755">
                  <a:moveTo>
                    <a:pt x="38100" y="5683732"/>
                  </a:moveTo>
                  <a:lnTo>
                    <a:pt x="0" y="5683732"/>
                  </a:lnTo>
                  <a:lnTo>
                    <a:pt x="0" y="5912332"/>
                  </a:lnTo>
                  <a:lnTo>
                    <a:pt x="38100" y="5912332"/>
                  </a:lnTo>
                  <a:lnTo>
                    <a:pt x="38100" y="5683732"/>
                  </a:lnTo>
                  <a:close/>
                </a:path>
                <a:path w="15876905" h="7818755">
                  <a:moveTo>
                    <a:pt x="38100" y="5417032"/>
                  </a:moveTo>
                  <a:lnTo>
                    <a:pt x="0" y="5417032"/>
                  </a:lnTo>
                  <a:lnTo>
                    <a:pt x="0" y="5645632"/>
                  </a:lnTo>
                  <a:lnTo>
                    <a:pt x="38100" y="5645632"/>
                  </a:lnTo>
                  <a:lnTo>
                    <a:pt x="38100" y="5417032"/>
                  </a:lnTo>
                  <a:close/>
                </a:path>
                <a:path w="15876905" h="7818755">
                  <a:moveTo>
                    <a:pt x="38100" y="5150332"/>
                  </a:moveTo>
                  <a:lnTo>
                    <a:pt x="0" y="5150332"/>
                  </a:lnTo>
                  <a:lnTo>
                    <a:pt x="0" y="5378932"/>
                  </a:lnTo>
                  <a:lnTo>
                    <a:pt x="38100" y="5378932"/>
                  </a:lnTo>
                  <a:lnTo>
                    <a:pt x="38100" y="5150332"/>
                  </a:lnTo>
                  <a:close/>
                </a:path>
                <a:path w="15876905" h="7818755">
                  <a:moveTo>
                    <a:pt x="2359901" y="7781531"/>
                  </a:moveTo>
                  <a:lnTo>
                    <a:pt x="2131301" y="7781531"/>
                  </a:lnTo>
                  <a:lnTo>
                    <a:pt x="2131301" y="7818145"/>
                  </a:lnTo>
                  <a:lnTo>
                    <a:pt x="2359901" y="7818145"/>
                  </a:lnTo>
                  <a:lnTo>
                    <a:pt x="2359901" y="7781531"/>
                  </a:lnTo>
                  <a:close/>
                </a:path>
                <a:path w="15876905" h="7818755">
                  <a:moveTo>
                    <a:pt x="2626601" y="7781531"/>
                  </a:moveTo>
                  <a:lnTo>
                    <a:pt x="2398001" y="7781531"/>
                  </a:lnTo>
                  <a:lnTo>
                    <a:pt x="2398001" y="7818145"/>
                  </a:lnTo>
                  <a:lnTo>
                    <a:pt x="2626601" y="7818145"/>
                  </a:lnTo>
                  <a:lnTo>
                    <a:pt x="2626601" y="7781531"/>
                  </a:lnTo>
                  <a:close/>
                </a:path>
                <a:path w="15876905" h="7818755">
                  <a:moveTo>
                    <a:pt x="2893301" y="7781531"/>
                  </a:moveTo>
                  <a:lnTo>
                    <a:pt x="2664701" y="7781531"/>
                  </a:lnTo>
                  <a:lnTo>
                    <a:pt x="2664701" y="7818145"/>
                  </a:lnTo>
                  <a:lnTo>
                    <a:pt x="2893301" y="7818145"/>
                  </a:lnTo>
                  <a:lnTo>
                    <a:pt x="2893301" y="7781531"/>
                  </a:lnTo>
                  <a:close/>
                </a:path>
                <a:path w="15876905" h="7818755">
                  <a:moveTo>
                    <a:pt x="3160001" y="7781531"/>
                  </a:moveTo>
                  <a:lnTo>
                    <a:pt x="2931401" y="7781531"/>
                  </a:lnTo>
                  <a:lnTo>
                    <a:pt x="2931401" y="7818145"/>
                  </a:lnTo>
                  <a:lnTo>
                    <a:pt x="3160001" y="7818145"/>
                  </a:lnTo>
                  <a:lnTo>
                    <a:pt x="3160001" y="7781531"/>
                  </a:lnTo>
                  <a:close/>
                </a:path>
                <a:path w="15876905" h="7818755">
                  <a:moveTo>
                    <a:pt x="3426701" y="7781531"/>
                  </a:moveTo>
                  <a:lnTo>
                    <a:pt x="3198101" y="7781531"/>
                  </a:lnTo>
                  <a:lnTo>
                    <a:pt x="3198101" y="7818145"/>
                  </a:lnTo>
                  <a:lnTo>
                    <a:pt x="3426701" y="7818145"/>
                  </a:lnTo>
                  <a:lnTo>
                    <a:pt x="3426701" y="7781531"/>
                  </a:lnTo>
                  <a:close/>
                </a:path>
                <a:path w="15876905" h="7818755">
                  <a:moveTo>
                    <a:pt x="3693401" y="7781531"/>
                  </a:moveTo>
                  <a:lnTo>
                    <a:pt x="3464801" y="7781531"/>
                  </a:lnTo>
                  <a:lnTo>
                    <a:pt x="3464801" y="7818145"/>
                  </a:lnTo>
                  <a:lnTo>
                    <a:pt x="3693401" y="7818145"/>
                  </a:lnTo>
                  <a:lnTo>
                    <a:pt x="3693401" y="7781531"/>
                  </a:lnTo>
                  <a:close/>
                </a:path>
                <a:path w="15876905" h="7818755">
                  <a:moveTo>
                    <a:pt x="3960101" y="7781531"/>
                  </a:moveTo>
                  <a:lnTo>
                    <a:pt x="3731501" y="7781531"/>
                  </a:lnTo>
                  <a:lnTo>
                    <a:pt x="3731501" y="7818145"/>
                  </a:lnTo>
                  <a:lnTo>
                    <a:pt x="3960101" y="7818145"/>
                  </a:lnTo>
                  <a:lnTo>
                    <a:pt x="3960101" y="7781531"/>
                  </a:lnTo>
                  <a:close/>
                </a:path>
                <a:path w="15876905" h="7818755">
                  <a:moveTo>
                    <a:pt x="4226801" y="7781531"/>
                  </a:moveTo>
                  <a:lnTo>
                    <a:pt x="3998201" y="7781531"/>
                  </a:lnTo>
                  <a:lnTo>
                    <a:pt x="3998201" y="7818145"/>
                  </a:lnTo>
                  <a:lnTo>
                    <a:pt x="4226801" y="7818145"/>
                  </a:lnTo>
                  <a:lnTo>
                    <a:pt x="4226801" y="7781531"/>
                  </a:lnTo>
                  <a:close/>
                </a:path>
                <a:path w="15876905" h="7818755">
                  <a:moveTo>
                    <a:pt x="4493501" y="7781531"/>
                  </a:moveTo>
                  <a:lnTo>
                    <a:pt x="4264901" y="7781531"/>
                  </a:lnTo>
                  <a:lnTo>
                    <a:pt x="4264901" y="7818145"/>
                  </a:lnTo>
                  <a:lnTo>
                    <a:pt x="4493501" y="7818145"/>
                  </a:lnTo>
                  <a:lnTo>
                    <a:pt x="4493501" y="7781531"/>
                  </a:lnTo>
                  <a:close/>
                </a:path>
                <a:path w="15876905" h="7818755">
                  <a:moveTo>
                    <a:pt x="4760201" y="7781531"/>
                  </a:moveTo>
                  <a:lnTo>
                    <a:pt x="4531601" y="7781531"/>
                  </a:lnTo>
                  <a:lnTo>
                    <a:pt x="4531601" y="7818145"/>
                  </a:lnTo>
                  <a:lnTo>
                    <a:pt x="4760201" y="7818145"/>
                  </a:lnTo>
                  <a:lnTo>
                    <a:pt x="4760201" y="7781531"/>
                  </a:lnTo>
                  <a:close/>
                </a:path>
                <a:path w="15876905" h="7818755">
                  <a:moveTo>
                    <a:pt x="5026901" y="7781531"/>
                  </a:moveTo>
                  <a:lnTo>
                    <a:pt x="4798301" y="7781531"/>
                  </a:lnTo>
                  <a:lnTo>
                    <a:pt x="4798301" y="7818145"/>
                  </a:lnTo>
                  <a:lnTo>
                    <a:pt x="5026901" y="7818145"/>
                  </a:lnTo>
                  <a:lnTo>
                    <a:pt x="5026901" y="7781531"/>
                  </a:lnTo>
                  <a:close/>
                </a:path>
                <a:path w="15876905" h="7818755">
                  <a:moveTo>
                    <a:pt x="5293601" y="7781531"/>
                  </a:moveTo>
                  <a:lnTo>
                    <a:pt x="5065001" y="7781531"/>
                  </a:lnTo>
                  <a:lnTo>
                    <a:pt x="5065001" y="7818145"/>
                  </a:lnTo>
                  <a:lnTo>
                    <a:pt x="5293601" y="7818145"/>
                  </a:lnTo>
                  <a:lnTo>
                    <a:pt x="5293601" y="7781531"/>
                  </a:lnTo>
                  <a:close/>
                </a:path>
                <a:path w="15876905" h="7818755">
                  <a:moveTo>
                    <a:pt x="5560301" y="7781531"/>
                  </a:moveTo>
                  <a:lnTo>
                    <a:pt x="5331701" y="7781531"/>
                  </a:lnTo>
                  <a:lnTo>
                    <a:pt x="5331701" y="7818145"/>
                  </a:lnTo>
                  <a:lnTo>
                    <a:pt x="5560301" y="7818145"/>
                  </a:lnTo>
                  <a:lnTo>
                    <a:pt x="5560301" y="7781531"/>
                  </a:lnTo>
                  <a:close/>
                </a:path>
                <a:path w="15876905" h="7818755">
                  <a:moveTo>
                    <a:pt x="5827001" y="7781531"/>
                  </a:moveTo>
                  <a:lnTo>
                    <a:pt x="5598401" y="7781531"/>
                  </a:lnTo>
                  <a:lnTo>
                    <a:pt x="5598401" y="7818145"/>
                  </a:lnTo>
                  <a:lnTo>
                    <a:pt x="5827001" y="7818145"/>
                  </a:lnTo>
                  <a:lnTo>
                    <a:pt x="5827001" y="7781531"/>
                  </a:lnTo>
                  <a:close/>
                </a:path>
                <a:path w="15876905" h="7818755">
                  <a:moveTo>
                    <a:pt x="6093701" y="7781531"/>
                  </a:moveTo>
                  <a:lnTo>
                    <a:pt x="5865101" y="7781531"/>
                  </a:lnTo>
                  <a:lnTo>
                    <a:pt x="5865101" y="7818145"/>
                  </a:lnTo>
                  <a:lnTo>
                    <a:pt x="6093701" y="7818145"/>
                  </a:lnTo>
                  <a:lnTo>
                    <a:pt x="6093701" y="7781531"/>
                  </a:lnTo>
                  <a:close/>
                </a:path>
                <a:path w="15876905" h="7818755">
                  <a:moveTo>
                    <a:pt x="6360401" y="7781531"/>
                  </a:moveTo>
                  <a:lnTo>
                    <a:pt x="6131801" y="7781531"/>
                  </a:lnTo>
                  <a:lnTo>
                    <a:pt x="6131801" y="7818145"/>
                  </a:lnTo>
                  <a:lnTo>
                    <a:pt x="6360401" y="7818145"/>
                  </a:lnTo>
                  <a:lnTo>
                    <a:pt x="6360401" y="7781531"/>
                  </a:lnTo>
                  <a:close/>
                </a:path>
                <a:path w="15876905" h="7818755">
                  <a:moveTo>
                    <a:pt x="6627101" y="7781531"/>
                  </a:moveTo>
                  <a:lnTo>
                    <a:pt x="6398501" y="7781531"/>
                  </a:lnTo>
                  <a:lnTo>
                    <a:pt x="6398501" y="7818145"/>
                  </a:lnTo>
                  <a:lnTo>
                    <a:pt x="6627101" y="7818145"/>
                  </a:lnTo>
                  <a:lnTo>
                    <a:pt x="6627101" y="7781531"/>
                  </a:lnTo>
                  <a:close/>
                </a:path>
                <a:path w="15876905" h="7818755">
                  <a:moveTo>
                    <a:pt x="6893801" y="7781531"/>
                  </a:moveTo>
                  <a:lnTo>
                    <a:pt x="6665201" y="7781531"/>
                  </a:lnTo>
                  <a:lnTo>
                    <a:pt x="6665201" y="7818145"/>
                  </a:lnTo>
                  <a:lnTo>
                    <a:pt x="6893801" y="7818145"/>
                  </a:lnTo>
                  <a:lnTo>
                    <a:pt x="6893801" y="7781531"/>
                  </a:lnTo>
                  <a:close/>
                </a:path>
                <a:path w="15876905" h="7818755">
                  <a:moveTo>
                    <a:pt x="7160501" y="7781531"/>
                  </a:moveTo>
                  <a:lnTo>
                    <a:pt x="6931901" y="7781531"/>
                  </a:lnTo>
                  <a:lnTo>
                    <a:pt x="6931901" y="7818145"/>
                  </a:lnTo>
                  <a:lnTo>
                    <a:pt x="7160501" y="7818145"/>
                  </a:lnTo>
                  <a:lnTo>
                    <a:pt x="7160501" y="7781531"/>
                  </a:lnTo>
                  <a:close/>
                </a:path>
                <a:path w="15876905" h="7818755">
                  <a:moveTo>
                    <a:pt x="7427201" y="7781531"/>
                  </a:moveTo>
                  <a:lnTo>
                    <a:pt x="7198601" y="7781531"/>
                  </a:lnTo>
                  <a:lnTo>
                    <a:pt x="7198601" y="7818145"/>
                  </a:lnTo>
                  <a:lnTo>
                    <a:pt x="7427201" y="7818145"/>
                  </a:lnTo>
                  <a:lnTo>
                    <a:pt x="7427201" y="7781531"/>
                  </a:lnTo>
                  <a:close/>
                </a:path>
                <a:path w="15876905" h="7818755">
                  <a:moveTo>
                    <a:pt x="7693901" y="7781531"/>
                  </a:moveTo>
                  <a:lnTo>
                    <a:pt x="7465301" y="7781531"/>
                  </a:lnTo>
                  <a:lnTo>
                    <a:pt x="7465301" y="7818145"/>
                  </a:lnTo>
                  <a:lnTo>
                    <a:pt x="7693901" y="7818145"/>
                  </a:lnTo>
                  <a:lnTo>
                    <a:pt x="7693901" y="7781531"/>
                  </a:lnTo>
                  <a:close/>
                </a:path>
                <a:path w="15876905" h="7818755">
                  <a:moveTo>
                    <a:pt x="7960601" y="7781531"/>
                  </a:moveTo>
                  <a:lnTo>
                    <a:pt x="7732001" y="7781531"/>
                  </a:lnTo>
                  <a:lnTo>
                    <a:pt x="7732001" y="7818145"/>
                  </a:lnTo>
                  <a:lnTo>
                    <a:pt x="7960601" y="7818145"/>
                  </a:lnTo>
                  <a:lnTo>
                    <a:pt x="7960601" y="7781531"/>
                  </a:lnTo>
                  <a:close/>
                </a:path>
                <a:path w="15876905" h="7818755">
                  <a:moveTo>
                    <a:pt x="8227301" y="7781531"/>
                  </a:moveTo>
                  <a:lnTo>
                    <a:pt x="7998701" y="7781531"/>
                  </a:lnTo>
                  <a:lnTo>
                    <a:pt x="7998701" y="7818145"/>
                  </a:lnTo>
                  <a:lnTo>
                    <a:pt x="8227301" y="7818145"/>
                  </a:lnTo>
                  <a:lnTo>
                    <a:pt x="8227301" y="7781531"/>
                  </a:lnTo>
                  <a:close/>
                </a:path>
                <a:path w="15876905" h="7818755">
                  <a:moveTo>
                    <a:pt x="8494001" y="7781531"/>
                  </a:moveTo>
                  <a:lnTo>
                    <a:pt x="8265401" y="7781531"/>
                  </a:lnTo>
                  <a:lnTo>
                    <a:pt x="8265401" y="7818145"/>
                  </a:lnTo>
                  <a:lnTo>
                    <a:pt x="8494001" y="7818145"/>
                  </a:lnTo>
                  <a:lnTo>
                    <a:pt x="8494001" y="7781531"/>
                  </a:lnTo>
                  <a:close/>
                </a:path>
                <a:path w="15876905" h="7818755">
                  <a:moveTo>
                    <a:pt x="8760701" y="7781531"/>
                  </a:moveTo>
                  <a:lnTo>
                    <a:pt x="8532101" y="7781531"/>
                  </a:lnTo>
                  <a:lnTo>
                    <a:pt x="8532101" y="7818145"/>
                  </a:lnTo>
                  <a:lnTo>
                    <a:pt x="8760701" y="7818145"/>
                  </a:lnTo>
                  <a:lnTo>
                    <a:pt x="8760701" y="7781531"/>
                  </a:lnTo>
                  <a:close/>
                </a:path>
                <a:path w="15876905" h="7818755">
                  <a:moveTo>
                    <a:pt x="9027401" y="7781531"/>
                  </a:moveTo>
                  <a:lnTo>
                    <a:pt x="8798801" y="7781531"/>
                  </a:lnTo>
                  <a:lnTo>
                    <a:pt x="8798801" y="7818145"/>
                  </a:lnTo>
                  <a:lnTo>
                    <a:pt x="9027401" y="7818145"/>
                  </a:lnTo>
                  <a:lnTo>
                    <a:pt x="9027401" y="7781531"/>
                  </a:lnTo>
                  <a:close/>
                </a:path>
                <a:path w="15876905" h="7818755">
                  <a:moveTo>
                    <a:pt x="9294101" y="7781531"/>
                  </a:moveTo>
                  <a:lnTo>
                    <a:pt x="9065501" y="7781531"/>
                  </a:lnTo>
                  <a:lnTo>
                    <a:pt x="9065501" y="7818145"/>
                  </a:lnTo>
                  <a:lnTo>
                    <a:pt x="9294101" y="7818145"/>
                  </a:lnTo>
                  <a:lnTo>
                    <a:pt x="9294101" y="7781531"/>
                  </a:lnTo>
                  <a:close/>
                </a:path>
                <a:path w="15876905" h="7818755">
                  <a:moveTo>
                    <a:pt x="9560801" y="7781531"/>
                  </a:moveTo>
                  <a:lnTo>
                    <a:pt x="9332201" y="7781531"/>
                  </a:lnTo>
                  <a:lnTo>
                    <a:pt x="9332201" y="7818145"/>
                  </a:lnTo>
                  <a:lnTo>
                    <a:pt x="9560801" y="7818145"/>
                  </a:lnTo>
                  <a:lnTo>
                    <a:pt x="9560801" y="7781531"/>
                  </a:lnTo>
                  <a:close/>
                </a:path>
                <a:path w="15876905" h="7818755">
                  <a:moveTo>
                    <a:pt x="9827501" y="7781531"/>
                  </a:moveTo>
                  <a:lnTo>
                    <a:pt x="9598901" y="7781531"/>
                  </a:lnTo>
                  <a:lnTo>
                    <a:pt x="9598901" y="7818145"/>
                  </a:lnTo>
                  <a:lnTo>
                    <a:pt x="9827501" y="7818145"/>
                  </a:lnTo>
                  <a:lnTo>
                    <a:pt x="9827501" y="7781531"/>
                  </a:lnTo>
                  <a:close/>
                </a:path>
                <a:path w="15876905" h="7818755">
                  <a:moveTo>
                    <a:pt x="10094201" y="7781531"/>
                  </a:moveTo>
                  <a:lnTo>
                    <a:pt x="9865601" y="7781531"/>
                  </a:lnTo>
                  <a:lnTo>
                    <a:pt x="9865601" y="7818145"/>
                  </a:lnTo>
                  <a:lnTo>
                    <a:pt x="10094201" y="7818145"/>
                  </a:lnTo>
                  <a:lnTo>
                    <a:pt x="10094201" y="7781531"/>
                  </a:lnTo>
                  <a:close/>
                </a:path>
                <a:path w="15876905" h="7818755">
                  <a:moveTo>
                    <a:pt x="10360901" y="7781531"/>
                  </a:moveTo>
                  <a:lnTo>
                    <a:pt x="10132301" y="7781531"/>
                  </a:lnTo>
                  <a:lnTo>
                    <a:pt x="10132301" y="7818145"/>
                  </a:lnTo>
                  <a:lnTo>
                    <a:pt x="10360901" y="7818145"/>
                  </a:lnTo>
                  <a:lnTo>
                    <a:pt x="10360901" y="7781531"/>
                  </a:lnTo>
                  <a:close/>
                </a:path>
                <a:path w="15876905" h="7818755">
                  <a:moveTo>
                    <a:pt x="10627601" y="7781531"/>
                  </a:moveTo>
                  <a:lnTo>
                    <a:pt x="10399001" y="7781531"/>
                  </a:lnTo>
                  <a:lnTo>
                    <a:pt x="10399001" y="7818145"/>
                  </a:lnTo>
                  <a:lnTo>
                    <a:pt x="10627601" y="7818145"/>
                  </a:lnTo>
                  <a:lnTo>
                    <a:pt x="10627601" y="7781531"/>
                  </a:lnTo>
                  <a:close/>
                </a:path>
                <a:path w="15876905" h="7818755">
                  <a:moveTo>
                    <a:pt x="10894301" y="7781531"/>
                  </a:moveTo>
                  <a:lnTo>
                    <a:pt x="10665701" y="7781531"/>
                  </a:lnTo>
                  <a:lnTo>
                    <a:pt x="10665701" y="7818145"/>
                  </a:lnTo>
                  <a:lnTo>
                    <a:pt x="10894301" y="7818145"/>
                  </a:lnTo>
                  <a:lnTo>
                    <a:pt x="10894301" y="7781531"/>
                  </a:lnTo>
                  <a:close/>
                </a:path>
                <a:path w="15876905" h="7818755">
                  <a:moveTo>
                    <a:pt x="11161001" y="7781531"/>
                  </a:moveTo>
                  <a:lnTo>
                    <a:pt x="10932401" y="7781531"/>
                  </a:lnTo>
                  <a:lnTo>
                    <a:pt x="10932401" y="7818145"/>
                  </a:lnTo>
                  <a:lnTo>
                    <a:pt x="11161001" y="7818145"/>
                  </a:lnTo>
                  <a:lnTo>
                    <a:pt x="11161001" y="7781531"/>
                  </a:lnTo>
                  <a:close/>
                </a:path>
                <a:path w="15876905" h="7818755">
                  <a:moveTo>
                    <a:pt x="11427701" y="7781531"/>
                  </a:moveTo>
                  <a:lnTo>
                    <a:pt x="11199101" y="7781531"/>
                  </a:lnTo>
                  <a:lnTo>
                    <a:pt x="11199101" y="7818145"/>
                  </a:lnTo>
                  <a:lnTo>
                    <a:pt x="11427701" y="7818145"/>
                  </a:lnTo>
                  <a:lnTo>
                    <a:pt x="11427701" y="7781531"/>
                  </a:lnTo>
                  <a:close/>
                </a:path>
                <a:path w="15876905" h="7818755">
                  <a:moveTo>
                    <a:pt x="11694401" y="7781531"/>
                  </a:moveTo>
                  <a:lnTo>
                    <a:pt x="11465801" y="7781531"/>
                  </a:lnTo>
                  <a:lnTo>
                    <a:pt x="11465801" y="7818145"/>
                  </a:lnTo>
                  <a:lnTo>
                    <a:pt x="11694401" y="7818145"/>
                  </a:lnTo>
                  <a:lnTo>
                    <a:pt x="11694401" y="7781531"/>
                  </a:lnTo>
                  <a:close/>
                </a:path>
                <a:path w="15876905" h="7818755">
                  <a:moveTo>
                    <a:pt x="11961101" y="7781531"/>
                  </a:moveTo>
                  <a:lnTo>
                    <a:pt x="11732501" y="7781531"/>
                  </a:lnTo>
                  <a:lnTo>
                    <a:pt x="11732501" y="7818145"/>
                  </a:lnTo>
                  <a:lnTo>
                    <a:pt x="11961101" y="7818145"/>
                  </a:lnTo>
                  <a:lnTo>
                    <a:pt x="11961101" y="7781531"/>
                  </a:lnTo>
                  <a:close/>
                </a:path>
                <a:path w="15876905" h="7818755">
                  <a:moveTo>
                    <a:pt x="12227801" y="7781531"/>
                  </a:moveTo>
                  <a:lnTo>
                    <a:pt x="11999201" y="7781531"/>
                  </a:lnTo>
                  <a:lnTo>
                    <a:pt x="11999201" y="7818145"/>
                  </a:lnTo>
                  <a:lnTo>
                    <a:pt x="12227801" y="7818145"/>
                  </a:lnTo>
                  <a:lnTo>
                    <a:pt x="12227801" y="7781531"/>
                  </a:lnTo>
                  <a:close/>
                </a:path>
                <a:path w="15876905" h="7818755">
                  <a:moveTo>
                    <a:pt x="12494501" y="7781531"/>
                  </a:moveTo>
                  <a:lnTo>
                    <a:pt x="12265901" y="7781531"/>
                  </a:lnTo>
                  <a:lnTo>
                    <a:pt x="12265901" y="7818145"/>
                  </a:lnTo>
                  <a:lnTo>
                    <a:pt x="12494501" y="7818145"/>
                  </a:lnTo>
                  <a:lnTo>
                    <a:pt x="12494501" y="7781531"/>
                  </a:lnTo>
                  <a:close/>
                </a:path>
                <a:path w="15876905" h="7818755">
                  <a:moveTo>
                    <a:pt x="12761201" y="7781531"/>
                  </a:moveTo>
                  <a:lnTo>
                    <a:pt x="12532601" y="7781531"/>
                  </a:lnTo>
                  <a:lnTo>
                    <a:pt x="12532601" y="7818145"/>
                  </a:lnTo>
                  <a:lnTo>
                    <a:pt x="12761201" y="7818145"/>
                  </a:lnTo>
                  <a:lnTo>
                    <a:pt x="12761201" y="7781531"/>
                  </a:lnTo>
                  <a:close/>
                </a:path>
                <a:path w="15876905" h="7818755">
                  <a:moveTo>
                    <a:pt x="13027901" y="7781531"/>
                  </a:moveTo>
                  <a:lnTo>
                    <a:pt x="12799301" y="7781531"/>
                  </a:lnTo>
                  <a:lnTo>
                    <a:pt x="12799301" y="7818145"/>
                  </a:lnTo>
                  <a:lnTo>
                    <a:pt x="13027901" y="7818145"/>
                  </a:lnTo>
                  <a:lnTo>
                    <a:pt x="13027901" y="7781531"/>
                  </a:lnTo>
                  <a:close/>
                </a:path>
                <a:path w="15876905" h="7818755">
                  <a:moveTo>
                    <a:pt x="13294601" y="7781531"/>
                  </a:moveTo>
                  <a:lnTo>
                    <a:pt x="13066001" y="7781531"/>
                  </a:lnTo>
                  <a:lnTo>
                    <a:pt x="13066001" y="7818145"/>
                  </a:lnTo>
                  <a:lnTo>
                    <a:pt x="13294601" y="7818145"/>
                  </a:lnTo>
                  <a:lnTo>
                    <a:pt x="13294601" y="7781531"/>
                  </a:lnTo>
                  <a:close/>
                </a:path>
                <a:path w="15876905" h="7818755">
                  <a:moveTo>
                    <a:pt x="13561301" y="7781531"/>
                  </a:moveTo>
                  <a:lnTo>
                    <a:pt x="13332701" y="7781531"/>
                  </a:lnTo>
                  <a:lnTo>
                    <a:pt x="13332701" y="7818145"/>
                  </a:lnTo>
                  <a:lnTo>
                    <a:pt x="13561301" y="7818145"/>
                  </a:lnTo>
                  <a:lnTo>
                    <a:pt x="13561301" y="7781531"/>
                  </a:lnTo>
                  <a:close/>
                </a:path>
                <a:path w="15876905" h="7818755">
                  <a:moveTo>
                    <a:pt x="13828001" y="7781531"/>
                  </a:moveTo>
                  <a:lnTo>
                    <a:pt x="13599401" y="7781531"/>
                  </a:lnTo>
                  <a:lnTo>
                    <a:pt x="13599401" y="7818145"/>
                  </a:lnTo>
                  <a:lnTo>
                    <a:pt x="13828001" y="7818145"/>
                  </a:lnTo>
                  <a:lnTo>
                    <a:pt x="13828001" y="7781531"/>
                  </a:lnTo>
                  <a:close/>
                </a:path>
                <a:path w="15876905" h="7818755">
                  <a:moveTo>
                    <a:pt x="15876283" y="5867400"/>
                  </a:moveTo>
                  <a:lnTo>
                    <a:pt x="15838183" y="5867400"/>
                  </a:lnTo>
                  <a:lnTo>
                    <a:pt x="15838183" y="6096000"/>
                  </a:lnTo>
                  <a:lnTo>
                    <a:pt x="15876283" y="6096000"/>
                  </a:lnTo>
                  <a:lnTo>
                    <a:pt x="15876283" y="5867400"/>
                  </a:lnTo>
                  <a:close/>
                </a:path>
                <a:path w="15876905" h="7818755">
                  <a:moveTo>
                    <a:pt x="15876283" y="5600700"/>
                  </a:moveTo>
                  <a:lnTo>
                    <a:pt x="15838183" y="5600700"/>
                  </a:lnTo>
                  <a:lnTo>
                    <a:pt x="15838183" y="5829300"/>
                  </a:lnTo>
                  <a:lnTo>
                    <a:pt x="15876283" y="5829300"/>
                  </a:lnTo>
                  <a:lnTo>
                    <a:pt x="15876283" y="5600700"/>
                  </a:lnTo>
                  <a:close/>
                </a:path>
                <a:path w="15876905" h="7818755">
                  <a:moveTo>
                    <a:pt x="15876283" y="5334000"/>
                  </a:moveTo>
                  <a:lnTo>
                    <a:pt x="15838183" y="5334000"/>
                  </a:lnTo>
                  <a:lnTo>
                    <a:pt x="15838183" y="5562600"/>
                  </a:lnTo>
                  <a:lnTo>
                    <a:pt x="15876283" y="5562600"/>
                  </a:lnTo>
                  <a:lnTo>
                    <a:pt x="15876283" y="5334000"/>
                  </a:lnTo>
                  <a:close/>
                </a:path>
                <a:path w="15876905" h="7818755">
                  <a:moveTo>
                    <a:pt x="15876283" y="5067300"/>
                  </a:moveTo>
                  <a:lnTo>
                    <a:pt x="15838183" y="5067300"/>
                  </a:lnTo>
                  <a:lnTo>
                    <a:pt x="15838183" y="5295900"/>
                  </a:lnTo>
                  <a:lnTo>
                    <a:pt x="15876283" y="5295900"/>
                  </a:lnTo>
                  <a:lnTo>
                    <a:pt x="15876283" y="5067300"/>
                  </a:lnTo>
                  <a:close/>
                </a:path>
                <a:path w="15876905" h="7818755">
                  <a:moveTo>
                    <a:pt x="15876283" y="4800600"/>
                  </a:moveTo>
                  <a:lnTo>
                    <a:pt x="15838183" y="4800600"/>
                  </a:lnTo>
                  <a:lnTo>
                    <a:pt x="15838183" y="5029200"/>
                  </a:lnTo>
                  <a:lnTo>
                    <a:pt x="15876283" y="5029200"/>
                  </a:lnTo>
                  <a:lnTo>
                    <a:pt x="15876283" y="4800600"/>
                  </a:lnTo>
                  <a:close/>
                </a:path>
                <a:path w="15876905" h="7818755">
                  <a:moveTo>
                    <a:pt x="15876283" y="4533900"/>
                  </a:moveTo>
                  <a:lnTo>
                    <a:pt x="15838183" y="4533900"/>
                  </a:lnTo>
                  <a:lnTo>
                    <a:pt x="15838183" y="4762500"/>
                  </a:lnTo>
                  <a:lnTo>
                    <a:pt x="15876283" y="4762500"/>
                  </a:lnTo>
                  <a:lnTo>
                    <a:pt x="15876283" y="4533900"/>
                  </a:lnTo>
                  <a:close/>
                </a:path>
                <a:path w="15876905" h="7818755">
                  <a:moveTo>
                    <a:pt x="15876283" y="4267200"/>
                  </a:moveTo>
                  <a:lnTo>
                    <a:pt x="15838183" y="4267200"/>
                  </a:lnTo>
                  <a:lnTo>
                    <a:pt x="15838183" y="4495800"/>
                  </a:lnTo>
                  <a:lnTo>
                    <a:pt x="15876283" y="4495800"/>
                  </a:lnTo>
                  <a:lnTo>
                    <a:pt x="15876283" y="4267200"/>
                  </a:lnTo>
                  <a:close/>
                </a:path>
                <a:path w="15876905" h="7818755">
                  <a:moveTo>
                    <a:pt x="15876283" y="4000500"/>
                  </a:moveTo>
                  <a:lnTo>
                    <a:pt x="15838183" y="4000500"/>
                  </a:lnTo>
                  <a:lnTo>
                    <a:pt x="15838183" y="4229100"/>
                  </a:lnTo>
                  <a:lnTo>
                    <a:pt x="15876283" y="4229100"/>
                  </a:lnTo>
                  <a:lnTo>
                    <a:pt x="15876283" y="4000500"/>
                  </a:lnTo>
                  <a:close/>
                </a:path>
                <a:path w="15876905" h="7818755">
                  <a:moveTo>
                    <a:pt x="15876283" y="3733800"/>
                  </a:moveTo>
                  <a:lnTo>
                    <a:pt x="15838183" y="3733800"/>
                  </a:lnTo>
                  <a:lnTo>
                    <a:pt x="15838183" y="3962400"/>
                  </a:lnTo>
                  <a:lnTo>
                    <a:pt x="15876283" y="3962400"/>
                  </a:lnTo>
                  <a:lnTo>
                    <a:pt x="15876283" y="3733800"/>
                  </a:lnTo>
                  <a:close/>
                </a:path>
                <a:path w="15876905" h="7818755">
                  <a:moveTo>
                    <a:pt x="15876283" y="3467100"/>
                  </a:moveTo>
                  <a:lnTo>
                    <a:pt x="15838183" y="3467100"/>
                  </a:lnTo>
                  <a:lnTo>
                    <a:pt x="15838183" y="3695700"/>
                  </a:lnTo>
                  <a:lnTo>
                    <a:pt x="15876283" y="3695700"/>
                  </a:lnTo>
                  <a:lnTo>
                    <a:pt x="15876283" y="3467100"/>
                  </a:lnTo>
                  <a:close/>
                </a:path>
                <a:path w="15876905" h="7818755">
                  <a:moveTo>
                    <a:pt x="15876283" y="3200400"/>
                  </a:moveTo>
                  <a:lnTo>
                    <a:pt x="15838183" y="3200400"/>
                  </a:lnTo>
                  <a:lnTo>
                    <a:pt x="15838183" y="3429000"/>
                  </a:lnTo>
                  <a:lnTo>
                    <a:pt x="15876283" y="3429000"/>
                  </a:lnTo>
                  <a:lnTo>
                    <a:pt x="15876283" y="3200400"/>
                  </a:lnTo>
                  <a:close/>
                </a:path>
                <a:path w="15876905" h="7818755">
                  <a:moveTo>
                    <a:pt x="15876283" y="2933700"/>
                  </a:moveTo>
                  <a:lnTo>
                    <a:pt x="15838183" y="2933700"/>
                  </a:lnTo>
                  <a:lnTo>
                    <a:pt x="15838183" y="3162300"/>
                  </a:lnTo>
                  <a:lnTo>
                    <a:pt x="15876283" y="3162300"/>
                  </a:lnTo>
                  <a:lnTo>
                    <a:pt x="15876283" y="2933700"/>
                  </a:lnTo>
                  <a:close/>
                </a:path>
                <a:path w="15876905" h="7818755">
                  <a:moveTo>
                    <a:pt x="15876283" y="2667000"/>
                  </a:moveTo>
                  <a:lnTo>
                    <a:pt x="15838183" y="2667000"/>
                  </a:lnTo>
                  <a:lnTo>
                    <a:pt x="15838183" y="2895600"/>
                  </a:lnTo>
                  <a:lnTo>
                    <a:pt x="15876283" y="2895600"/>
                  </a:lnTo>
                  <a:lnTo>
                    <a:pt x="15876283" y="2667000"/>
                  </a:lnTo>
                  <a:close/>
                </a:path>
                <a:path w="15876905" h="7818755">
                  <a:moveTo>
                    <a:pt x="15876283" y="2400300"/>
                  </a:moveTo>
                  <a:lnTo>
                    <a:pt x="15838183" y="2400300"/>
                  </a:lnTo>
                  <a:lnTo>
                    <a:pt x="15838183" y="2628900"/>
                  </a:lnTo>
                  <a:lnTo>
                    <a:pt x="15876283" y="2628900"/>
                  </a:lnTo>
                  <a:lnTo>
                    <a:pt x="15876283" y="2400300"/>
                  </a:lnTo>
                  <a:close/>
                </a:path>
                <a:path w="15876905" h="7818755">
                  <a:moveTo>
                    <a:pt x="15876283" y="2133600"/>
                  </a:moveTo>
                  <a:lnTo>
                    <a:pt x="15838183" y="2133600"/>
                  </a:lnTo>
                  <a:lnTo>
                    <a:pt x="15838183" y="2362200"/>
                  </a:lnTo>
                  <a:lnTo>
                    <a:pt x="15876283" y="2362200"/>
                  </a:lnTo>
                  <a:lnTo>
                    <a:pt x="15876283" y="2133600"/>
                  </a:lnTo>
                  <a:close/>
                </a:path>
                <a:path w="15876905" h="7818755">
                  <a:moveTo>
                    <a:pt x="15876283" y="1866900"/>
                  </a:moveTo>
                  <a:lnTo>
                    <a:pt x="15838183" y="1866900"/>
                  </a:lnTo>
                  <a:lnTo>
                    <a:pt x="15838183" y="2095500"/>
                  </a:lnTo>
                  <a:lnTo>
                    <a:pt x="15876283" y="2095500"/>
                  </a:lnTo>
                  <a:lnTo>
                    <a:pt x="15876283" y="1866900"/>
                  </a:lnTo>
                  <a:close/>
                </a:path>
                <a:path w="15876905" h="7818755">
                  <a:moveTo>
                    <a:pt x="15876283" y="1600200"/>
                  </a:moveTo>
                  <a:lnTo>
                    <a:pt x="15838183" y="1600200"/>
                  </a:lnTo>
                  <a:lnTo>
                    <a:pt x="15838183" y="1828800"/>
                  </a:lnTo>
                  <a:lnTo>
                    <a:pt x="15876283" y="1828800"/>
                  </a:lnTo>
                  <a:lnTo>
                    <a:pt x="15876283" y="1600200"/>
                  </a:lnTo>
                  <a:close/>
                </a:path>
                <a:path w="15876905" h="7818755">
                  <a:moveTo>
                    <a:pt x="15876283" y="1333500"/>
                  </a:moveTo>
                  <a:lnTo>
                    <a:pt x="15838183" y="1333500"/>
                  </a:lnTo>
                  <a:lnTo>
                    <a:pt x="15838183" y="1562100"/>
                  </a:lnTo>
                  <a:lnTo>
                    <a:pt x="15876283" y="1562100"/>
                  </a:lnTo>
                  <a:lnTo>
                    <a:pt x="15876283" y="1333500"/>
                  </a:lnTo>
                  <a:close/>
                </a:path>
                <a:path w="15876905" h="7818755">
                  <a:moveTo>
                    <a:pt x="15876283" y="1066800"/>
                  </a:moveTo>
                  <a:lnTo>
                    <a:pt x="15838183" y="1066800"/>
                  </a:lnTo>
                  <a:lnTo>
                    <a:pt x="15838183" y="1295400"/>
                  </a:lnTo>
                  <a:lnTo>
                    <a:pt x="15876283" y="1295400"/>
                  </a:lnTo>
                  <a:lnTo>
                    <a:pt x="15876283" y="1066800"/>
                  </a:lnTo>
                  <a:close/>
                </a:path>
                <a:path w="15876905" h="7818755">
                  <a:moveTo>
                    <a:pt x="15876283" y="800100"/>
                  </a:moveTo>
                  <a:lnTo>
                    <a:pt x="15838183" y="800100"/>
                  </a:lnTo>
                  <a:lnTo>
                    <a:pt x="15838183" y="1028700"/>
                  </a:lnTo>
                  <a:lnTo>
                    <a:pt x="15876283" y="1028700"/>
                  </a:lnTo>
                  <a:lnTo>
                    <a:pt x="15876283" y="800100"/>
                  </a:lnTo>
                  <a:close/>
                </a:path>
                <a:path w="15876905" h="7818755">
                  <a:moveTo>
                    <a:pt x="15876283" y="533400"/>
                  </a:moveTo>
                  <a:lnTo>
                    <a:pt x="15838183" y="533400"/>
                  </a:lnTo>
                  <a:lnTo>
                    <a:pt x="15838183" y="762000"/>
                  </a:lnTo>
                  <a:lnTo>
                    <a:pt x="15876283" y="762000"/>
                  </a:lnTo>
                  <a:lnTo>
                    <a:pt x="15876283" y="533400"/>
                  </a:lnTo>
                  <a:close/>
                </a:path>
                <a:path w="15876905" h="7818755">
                  <a:moveTo>
                    <a:pt x="15876283" y="266700"/>
                  </a:moveTo>
                  <a:lnTo>
                    <a:pt x="15838183" y="266700"/>
                  </a:lnTo>
                  <a:lnTo>
                    <a:pt x="15838183" y="495300"/>
                  </a:lnTo>
                  <a:lnTo>
                    <a:pt x="15876283" y="495300"/>
                  </a:lnTo>
                  <a:lnTo>
                    <a:pt x="15876283" y="266700"/>
                  </a:lnTo>
                  <a:close/>
                </a:path>
                <a:path w="15876905" h="7818755">
                  <a:moveTo>
                    <a:pt x="15876283" y="0"/>
                  </a:moveTo>
                  <a:lnTo>
                    <a:pt x="15838183" y="0"/>
                  </a:lnTo>
                  <a:lnTo>
                    <a:pt x="15838183" y="228600"/>
                  </a:lnTo>
                  <a:lnTo>
                    <a:pt x="15876283" y="228600"/>
                  </a:lnTo>
                  <a:lnTo>
                    <a:pt x="15876283" y="0"/>
                  </a:lnTo>
                  <a:close/>
                </a:path>
              </a:pathLst>
            </a:custGeom>
            <a:solidFill>
              <a:srgbClr val="C1CD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05839" y="2446311"/>
              <a:ext cx="38100" cy="4229100"/>
            </a:xfrm>
            <a:custGeom>
              <a:avLst/>
              <a:gdLst/>
              <a:ahLst/>
              <a:cxnLst/>
              <a:rect l="l" t="t" r="r" b="b"/>
              <a:pathLst>
                <a:path w="38100" h="4229100">
                  <a:moveTo>
                    <a:pt x="38100" y="4000500"/>
                  </a:moveTo>
                  <a:lnTo>
                    <a:pt x="0" y="4000500"/>
                  </a:lnTo>
                  <a:lnTo>
                    <a:pt x="0" y="4229100"/>
                  </a:lnTo>
                  <a:lnTo>
                    <a:pt x="38100" y="4229100"/>
                  </a:lnTo>
                  <a:lnTo>
                    <a:pt x="38100" y="4000500"/>
                  </a:lnTo>
                  <a:close/>
                </a:path>
                <a:path w="38100" h="4229100">
                  <a:moveTo>
                    <a:pt x="38100" y="3733800"/>
                  </a:moveTo>
                  <a:lnTo>
                    <a:pt x="0" y="3733800"/>
                  </a:lnTo>
                  <a:lnTo>
                    <a:pt x="0" y="3962400"/>
                  </a:lnTo>
                  <a:lnTo>
                    <a:pt x="38100" y="3962400"/>
                  </a:lnTo>
                  <a:lnTo>
                    <a:pt x="38100" y="3733800"/>
                  </a:lnTo>
                  <a:close/>
                </a:path>
                <a:path w="38100" h="4229100">
                  <a:moveTo>
                    <a:pt x="38100" y="3467100"/>
                  </a:moveTo>
                  <a:lnTo>
                    <a:pt x="0" y="3467100"/>
                  </a:lnTo>
                  <a:lnTo>
                    <a:pt x="0" y="3695700"/>
                  </a:lnTo>
                  <a:lnTo>
                    <a:pt x="38100" y="3695700"/>
                  </a:lnTo>
                  <a:lnTo>
                    <a:pt x="38100" y="3467100"/>
                  </a:lnTo>
                  <a:close/>
                </a:path>
                <a:path w="38100" h="4229100">
                  <a:moveTo>
                    <a:pt x="38100" y="3200400"/>
                  </a:moveTo>
                  <a:lnTo>
                    <a:pt x="0" y="3200400"/>
                  </a:lnTo>
                  <a:lnTo>
                    <a:pt x="0" y="3429000"/>
                  </a:lnTo>
                  <a:lnTo>
                    <a:pt x="38100" y="3429000"/>
                  </a:lnTo>
                  <a:lnTo>
                    <a:pt x="38100" y="3200400"/>
                  </a:lnTo>
                  <a:close/>
                </a:path>
                <a:path w="38100" h="4229100">
                  <a:moveTo>
                    <a:pt x="38100" y="2933700"/>
                  </a:moveTo>
                  <a:lnTo>
                    <a:pt x="0" y="2933700"/>
                  </a:lnTo>
                  <a:lnTo>
                    <a:pt x="0" y="3162300"/>
                  </a:lnTo>
                  <a:lnTo>
                    <a:pt x="38100" y="3162300"/>
                  </a:lnTo>
                  <a:lnTo>
                    <a:pt x="38100" y="2933700"/>
                  </a:lnTo>
                  <a:close/>
                </a:path>
                <a:path w="38100" h="4229100">
                  <a:moveTo>
                    <a:pt x="38100" y="2667000"/>
                  </a:moveTo>
                  <a:lnTo>
                    <a:pt x="0" y="2667000"/>
                  </a:lnTo>
                  <a:lnTo>
                    <a:pt x="0" y="2895600"/>
                  </a:lnTo>
                  <a:lnTo>
                    <a:pt x="38100" y="2895600"/>
                  </a:lnTo>
                  <a:lnTo>
                    <a:pt x="38100" y="2667000"/>
                  </a:lnTo>
                  <a:close/>
                </a:path>
                <a:path w="38100" h="4229100">
                  <a:moveTo>
                    <a:pt x="38100" y="2400300"/>
                  </a:moveTo>
                  <a:lnTo>
                    <a:pt x="0" y="2400300"/>
                  </a:lnTo>
                  <a:lnTo>
                    <a:pt x="0" y="2628900"/>
                  </a:lnTo>
                  <a:lnTo>
                    <a:pt x="38100" y="2628900"/>
                  </a:lnTo>
                  <a:lnTo>
                    <a:pt x="38100" y="2400300"/>
                  </a:lnTo>
                  <a:close/>
                </a:path>
                <a:path w="38100" h="4229100">
                  <a:moveTo>
                    <a:pt x="38100" y="2133600"/>
                  </a:moveTo>
                  <a:lnTo>
                    <a:pt x="0" y="2133600"/>
                  </a:lnTo>
                  <a:lnTo>
                    <a:pt x="0" y="2362200"/>
                  </a:lnTo>
                  <a:lnTo>
                    <a:pt x="38100" y="2362200"/>
                  </a:lnTo>
                  <a:lnTo>
                    <a:pt x="38100" y="2133600"/>
                  </a:lnTo>
                  <a:close/>
                </a:path>
                <a:path w="38100" h="4229100">
                  <a:moveTo>
                    <a:pt x="38100" y="1866900"/>
                  </a:moveTo>
                  <a:lnTo>
                    <a:pt x="0" y="1866900"/>
                  </a:lnTo>
                  <a:lnTo>
                    <a:pt x="0" y="2095500"/>
                  </a:lnTo>
                  <a:lnTo>
                    <a:pt x="38100" y="2095500"/>
                  </a:lnTo>
                  <a:lnTo>
                    <a:pt x="38100" y="1866900"/>
                  </a:lnTo>
                  <a:close/>
                </a:path>
                <a:path w="38100" h="4229100">
                  <a:moveTo>
                    <a:pt x="38100" y="1600200"/>
                  </a:moveTo>
                  <a:lnTo>
                    <a:pt x="0" y="1600200"/>
                  </a:lnTo>
                  <a:lnTo>
                    <a:pt x="0" y="1828800"/>
                  </a:lnTo>
                  <a:lnTo>
                    <a:pt x="38100" y="1828800"/>
                  </a:lnTo>
                  <a:lnTo>
                    <a:pt x="38100" y="1600200"/>
                  </a:lnTo>
                  <a:close/>
                </a:path>
                <a:path w="38100" h="4229100">
                  <a:moveTo>
                    <a:pt x="38100" y="1333500"/>
                  </a:moveTo>
                  <a:lnTo>
                    <a:pt x="0" y="1333500"/>
                  </a:lnTo>
                  <a:lnTo>
                    <a:pt x="0" y="1562100"/>
                  </a:lnTo>
                  <a:lnTo>
                    <a:pt x="38100" y="1562100"/>
                  </a:lnTo>
                  <a:lnTo>
                    <a:pt x="38100" y="1333500"/>
                  </a:lnTo>
                  <a:close/>
                </a:path>
                <a:path w="38100" h="4229100">
                  <a:moveTo>
                    <a:pt x="38100" y="1066800"/>
                  </a:moveTo>
                  <a:lnTo>
                    <a:pt x="0" y="1066800"/>
                  </a:lnTo>
                  <a:lnTo>
                    <a:pt x="0" y="1295400"/>
                  </a:lnTo>
                  <a:lnTo>
                    <a:pt x="38100" y="1295400"/>
                  </a:lnTo>
                  <a:lnTo>
                    <a:pt x="38100" y="1066800"/>
                  </a:lnTo>
                  <a:close/>
                </a:path>
                <a:path w="38100" h="4229100">
                  <a:moveTo>
                    <a:pt x="38100" y="800100"/>
                  </a:moveTo>
                  <a:lnTo>
                    <a:pt x="0" y="800100"/>
                  </a:lnTo>
                  <a:lnTo>
                    <a:pt x="0" y="1028700"/>
                  </a:lnTo>
                  <a:lnTo>
                    <a:pt x="38100" y="1028700"/>
                  </a:lnTo>
                  <a:lnTo>
                    <a:pt x="38100" y="800100"/>
                  </a:lnTo>
                  <a:close/>
                </a:path>
                <a:path w="38100" h="4229100">
                  <a:moveTo>
                    <a:pt x="38100" y="533400"/>
                  </a:moveTo>
                  <a:lnTo>
                    <a:pt x="0" y="533400"/>
                  </a:lnTo>
                  <a:lnTo>
                    <a:pt x="0" y="762000"/>
                  </a:lnTo>
                  <a:lnTo>
                    <a:pt x="38100" y="762000"/>
                  </a:lnTo>
                  <a:lnTo>
                    <a:pt x="38100" y="533400"/>
                  </a:lnTo>
                  <a:close/>
                </a:path>
                <a:path w="38100" h="4229100">
                  <a:moveTo>
                    <a:pt x="38100" y="266700"/>
                  </a:moveTo>
                  <a:lnTo>
                    <a:pt x="0" y="266700"/>
                  </a:lnTo>
                  <a:lnTo>
                    <a:pt x="0" y="495300"/>
                  </a:lnTo>
                  <a:lnTo>
                    <a:pt x="38100" y="495300"/>
                  </a:lnTo>
                  <a:lnTo>
                    <a:pt x="38100" y="266700"/>
                  </a:lnTo>
                  <a:close/>
                </a:path>
                <a:path w="38100" h="4229100">
                  <a:moveTo>
                    <a:pt x="381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8100" y="2286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1CD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25875" y="507072"/>
              <a:ext cx="1112520" cy="1230630"/>
            </a:xfrm>
            <a:custGeom>
              <a:avLst/>
              <a:gdLst/>
              <a:ahLst/>
              <a:cxnLst/>
              <a:rect l="l" t="t" r="r" b="b"/>
              <a:pathLst>
                <a:path w="1112519" h="1230630">
                  <a:moveTo>
                    <a:pt x="128435" y="407530"/>
                  </a:moveTo>
                  <a:lnTo>
                    <a:pt x="114719" y="317373"/>
                  </a:lnTo>
                  <a:lnTo>
                    <a:pt x="69888" y="324307"/>
                  </a:lnTo>
                  <a:lnTo>
                    <a:pt x="83616" y="414426"/>
                  </a:lnTo>
                  <a:lnTo>
                    <a:pt x="128435" y="407530"/>
                  </a:lnTo>
                  <a:close/>
                </a:path>
                <a:path w="1112519" h="1230630">
                  <a:moveTo>
                    <a:pt x="925195" y="944194"/>
                  </a:moveTo>
                  <a:lnTo>
                    <a:pt x="921766" y="910653"/>
                  </a:lnTo>
                  <a:lnTo>
                    <a:pt x="831570" y="919988"/>
                  </a:lnTo>
                  <a:lnTo>
                    <a:pt x="834999" y="953541"/>
                  </a:lnTo>
                  <a:lnTo>
                    <a:pt x="925195" y="944194"/>
                  </a:lnTo>
                  <a:close/>
                </a:path>
                <a:path w="1112519" h="1230630">
                  <a:moveTo>
                    <a:pt x="1112050" y="466026"/>
                  </a:moveTo>
                  <a:lnTo>
                    <a:pt x="1083919" y="435457"/>
                  </a:lnTo>
                  <a:lnTo>
                    <a:pt x="1084059" y="434174"/>
                  </a:lnTo>
                  <a:lnTo>
                    <a:pt x="1083081" y="424357"/>
                  </a:lnTo>
                  <a:lnTo>
                    <a:pt x="1064869" y="390766"/>
                  </a:lnTo>
                  <a:lnTo>
                    <a:pt x="715530" y="317627"/>
                  </a:lnTo>
                  <a:lnTo>
                    <a:pt x="720331" y="292773"/>
                  </a:lnTo>
                  <a:lnTo>
                    <a:pt x="627849" y="274523"/>
                  </a:lnTo>
                  <a:lnTo>
                    <a:pt x="478726" y="0"/>
                  </a:lnTo>
                  <a:lnTo>
                    <a:pt x="451294" y="15062"/>
                  </a:lnTo>
                  <a:lnTo>
                    <a:pt x="447484" y="12153"/>
                  </a:lnTo>
                  <a:lnTo>
                    <a:pt x="433971" y="6870"/>
                  </a:lnTo>
                  <a:lnTo>
                    <a:pt x="419315" y="5473"/>
                  </a:lnTo>
                  <a:lnTo>
                    <a:pt x="420370" y="32029"/>
                  </a:lnTo>
                  <a:lnTo>
                    <a:pt x="398932" y="43789"/>
                  </a:lnTo>
                  <a:lnTo>
                    <a:pt x="422567" y="87261"/>
                  </a:lnTo>
                  <a:lnTo>
                    <a:pt x="422948" y="96697"/>
                  </a:lnTo>
                  <a:lnTo>
                    <a:pt x="412775" y="95364"/>
                  </a:lnTo>
                  <a:lnTo>
                    <a:pt x="403174" y="91567"/>
                  </a:lnTo>
                  <a:lnTo>
                    <a:pt x="394843" y="85534"/>
                  </a:lnTo>
                  <a:lnTo>
                    <a:pt x="388493" y="77533"/>
                  </a:lnTo>
                  <a:lnTo>
                    <a:pt x="539000" y="350685"/>
                  </a:lnTo>
                  <a:lnTo>
                    <a:pt x="569722" y="379399"/>
                  </a:lnTo>
                  <a:lnTo>
                    <a:pt x="948372" y="459638"/>
                  </a:lnTo>
                  <a:lnTo>
                    <a:pt x="688594" y="706335"/>
                  </a:lnTo>
                  <a:lnTo>
                    <a:pt x="679107" y="717677"/>
                  </a:lnTo>
                  <a:lnTo>
                    <a:pt x="672566" y="730783"/>
                  </a:lnTo>
                  <a:lnTo>
                    <a:pt x="669163" y="744994"/>
                  </a:lnTo>
                  <a:lnTo>
                    <a:pt x="669124" y="759663"/>
                  </a:lnTo>
                  <a:lnTo>
                    <a:pt x="706297" y="1110780"/>
                  </a:lnTo>
                  <a:lnTo>
                    <a:pt x="365823" y="949833"/>
                  </a:lnTo>
                  <a:lnTo>
                    <a:pt x="352539" y="945134"/>
                  </a:lnTo>
                  <a:lnTo>
                    <a:pt x="338797" y="943330"/>
                  </a:lnTo>
                  <a:lnTo>
                    <a:pt x="324967" y="944435"/>
                  </a:lnTo>
                  <a:lnTo>
                    <a:pt x="311416" y="948448"/>
                  </a:lnTo>
                  <a:lnTo>
                    <a:pt x="4064" y="1073848"/>
                  </a:lnTo>
                  <a:lnTo>
                    <a:pt x="12954" y="1095908"/>
                  </a:lnTo>
                  <a:lnTo>
                    <a:pt x="0" y="1101204"/>
                  </a:lnTo>
                  <a:lnTo>
                    <a:pt x="33985" y="1185570"/>
                  </a:lnTo>
                  <a:lnTo>
                    <a:pt x="34455" y="1185087"/>
                  </a:lnTo>
                  <a:lnTo>
                    <a:pt x="335902" y="1061554"/>
                  </a:lnTo>
                  <a:lnTo>
                    <a:pt x="422948" y="1103490"/>
                  </a:lnTo>
                  <a:lnTo>
                    <a:pt x="432803" y="1082738"/>
                  </a:lnTo>
                  <a:lnTo>
                    <a:pt x="744816" y="1230274"/>
                  </a:lnTo>
                  <a:lnTo>
                    <a:pt x="744816" y="1228890"/>
                  </a:lnTo>
                  <a:lnTo>
                    <a:pt x="759790" y="1227988"/>
                  </a:lnTo>
                  <a:lnTo>
                    <a:pt x="778586" y="1221854"/>
                  </a:lnTo>
                  <a:lnTo>
                    <a:pt x="793165" y="1209446"/>
                  </a:lnTo>
                  <a:lnTo>
                    <a:pt x="793369" y="1209052"/>
                  </a:lnTo>
                  <a:lnTo>
                    <a:pt x="834567" y="1204252"/>
                  </a:lnTo>
                  <a:lnTo>
                    <a:pt x="784707" y="771055"/>
                  </a:lnTo>
                  <a:lnTo>
                    <a:pt x="1112050" y="466026"/>
                  </a:lnTo>
                  <a:close/>
                </a:path>
              </a:pathLst>
            </a:custGeom>
            <a:solidFill>
              <a:srgbClr val="FFF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6469492" y="0"/>
            <a:ext cx="45085" cy="76835"/>
          </a:xfrm>
          <a:custGeom>
            <a:avLst/>
            <a:gdLst/>
            <a:ahLst/>
            <a:cxnLst/>
            <a:rect l="l" t="t" r="r" b="b"/>
            <a:pathLst>
              <a:path w="45084" h="76835">
                <a:moveTo>
                  <a:pt x="5536" y="76630"/>
                </a:moveTo>
                <a:lnTo>
                  <a:pt x="41685" y="75645"/>
                </a:lnTo>
                <a:lnTo>
                  <a:pt x="45036" y="72058"/>
                </a:lnTo>
                <a:lnTo>
                  <a:pt x="43079" y="0"/>
                </a:lnTo>
                <a:lnTo>
                  <a:pt x="0" y="0"/>
                </a:lnTo>
                <a:lnTo>
                  <a:pt x="1988" y="73240"/>
                </a:lnTo>
                <a:lnTo>
                  <a:pt x="5536" y="7663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6142360" y="309763"/>
            <a:ext cx="1595755" cy="1459230"/>
            <a:chOff x="16142360" y="309763"/>
            <a:chExt cx="1595755" cy="1459230"/>
          </a:xfrm>
        </p:grpSpPr>
        <p:sp>
          <p:nvSpPr>
            <p:cNvPr id="10" name="object 10"/>
            <p:cNvSpPr/>
            <p:nvPr/>
          </p:nvSpPr>
          <p:spPr>
            <a:xfrm>
              <a:off x="16142360" y="309765"/>
              <a:ext cx="1469390" cy="1419860"/>
            </a:xfrm>
            <a:custGeom>
              <a:avLst/>
              <a:gdLst/>
              <a:ahLst/>
              <a:cxnLst/>
              <a:rect l="l" t="t" r="r" b="b"/>
              <a:pathLst>
                <a:path w="1469390" h="1419860">
                  <a:moveTo>
                    <a:pt x="446938" y="295300"/>
                  </a:moveTo>
                  <a:lnTo>
                    <a:pt x="393014" y="9855"/>
                  </a:lnTo>
                  <a:lnTo>
                    <a:pt x="391871" y="3911"/>
                  </a:lnTo>
                  <a:lnTo>
                    <a:pt x="386194" y="0"/>
                  </a:lnTo>
                  <a:lnTo>
                    <a:pt x="353872" y="6197"/>
                  </a:lnTo>
                  <a:lnTo>
                    <a:pt x="350012" y="11912"/>
                  </a:lnTo>
                  <a:lnTo>
                    <a:pt x="405079" y="303301"/>
                  </a:lnTo>
                  <a:lnTo>
                    <a:pt x="410756" y="307213"/>
                  </a:lnTo>
                  <a:lnTo>
                    <a:pt x="443039" y="301053"/>
                  </a:lnTo>
                  <a:lnTo>
                    <a:pt x="446938" y="295300"/>
                  </a:lnTo>
                  <a:close/>
                </a:path>
                <a:path w="1469390" h="1419860">
                  <a:moveTo>
                    <a:pt x="805459" y="247916"/>
                  </a:moveTo>
                  <a:lnTo>
                    <a:pt x="804684" y="247916"/>
                  </a:lnTo>
                  <a:lnTo>
                    <a:pt x="805116" y="249301"/>
                  </a:lnTo>
                  <a:lnTo>
                    <a:pt x="805459" y="247916"/>
                  </a:lnTo>
                  <a:close/>
                </a:path>
                <a:path w="1469390" h="1419860">
                  <a:moveTo>
                    <a:pt x="1469275" y="614095"/>
                  </a:moveTo>
                  <a:lnTo>
                    <a:pt x="1467891" y="611809"/>
                  </a:lnTo>
                  <a:lnTo>
                    <a:pt x="1463827" y="610908"/>
                  </a:lnTo>
                  <a:lnTo>
                    <a:pt x="1422120" y="602145"/>
                  </a:lnTo>
                  <a:lnTo>
                    <a:pt x="1422120" y="630974"/>
                  </a:lnTo>
                  <a:lnTo>
                    <a:pt x="1421650" y="633260"/>
                  </a:lnTo>
                  <a:lnTo>
                    <a:pt x="1421650" y="634161"/>
                  </a:lnTo>
                  <a:lnTo>
                    <a:pt x="1421218" y="635063"/>
                  </a:lnTo>
                  <a:lnTo>
                    <a:pt x="1420317" y="635495"/>
                  </a:lnTo>
                  <a:lnTo>
                    <a:pt x="1102982" y="936472"/>
                  </a:lnTo>
                  <a:lnTo>
                    <a:pt x="1098880" y="940574"/>
                  </a:lnTo>
                  <a:lnTo>
                    <a:pt x="1096632" y="946061"/>
                  </a:lnTo>
                  <a:lnTo>
                    <a:pt x="1097534" y="951496"/>
                  </a:lnTo>
                  <a:lnTo>
                    <a:pt x="1141971" y="1375575"/>
                  </a:lnTo>
                  <a:lnTo>
                    <a:pt x="1141971" y="1377861"/>
                  </a:lnTo>
                  <a:lnTo>
                    <a:pt x="1140587" y="1380109"/>
                  </a:lnTo>
                  <a:lnTo>
                    <a:pt x="1138339" y="1380591"/>
                  </a:lnTo>
                  <a:lnTo>
                    <a:pt x="1136053" y="1380591"/>
                  </a:lnTo>
                  <a:lnTo>
                    <a:pt x="729869" y="1188605"/>
                  </a:lnTo>
                  <a:lnTo>
                    <a:pt x="724420" y="1185887"/>
                  </a:lnTo>
                  <a:lnTo>
                    <a:pt x="717638" y="1185887"/>
                  </a:lnTo>
                  <a:lnTo>
                    <a:pt x="712203" y="1188173"/>
                  </a:lnTo>
                  <a:lnTo>
                    <a:pt x="659739" y="1209586"/>
                  </a:lnTo>
                  <a:lnTo>
                    <a:pt x="296951" y="1358239"/>
                  </a:lnTo>
                  <a:lnTo>
                    <a:pt x="294665" y="1359141"/>
                  </a:lnTo>
                  <a:lnTo>
                    <a:pt x="291947" y="1358239"/>
                  </a:lnTo>
                  <a:lnTo>
                    <a:pt x="290601" y="1355509"/>
                  </a:lnTo>
                  <a:lnTo>
                    <a:pt x="290601" y="1352753"/>
                  </a:lnTo>
                  <a:lnTo>
                    <a:pt x="357695" y="934186"/>
                  </a:lnTo>
                  <a:lnTo>
                    <a:pt x="358597" y="927328"/>
                  </a:lnTo>
                  <a:lnTo>
                    <a:pt x="356793" y="920508"/>
                  </a:lnTo>
                  <a:lnTo>
                    <a:pt x="351777" y="915504"/>
                  </a:lnTo>
                  <a:lnTo>
                    <a:pt x="53009" y="599516"/>
                  </a:lnTo>
                  <a:lnTo>
                    <a:pt x="51206" y="594931"/>
                  </a:lnTo>
                  <a:lnTo>
                    <a:pt x="53492" y="592645"/>
                  </a:lnTo>
                  <a:lnTo>
                    <a:pt x="54394" y="592213"/>
                  </a:lnTo>
                  <a:lnTo>
                    <a:pt x="55295" y="591743"/>
                  </a:lnTo>
                  <a:lnTo>
                    <a:pt x="497319" y="524256"/>
                  </a:lnTo>
                  <a:lnTo>
                    <a:pt x="744372" y="146253"/>
                  </a:lnTo>
                  <a:lnTo>
                    <a:pt x="745756" y="143967"/>
                  </a:lnTo>
                  <a:lnTo>
                    <a:pt x="748906" y="143497"/>
                  </a:lnTo>
                  <a:lnTo>
                    <a:pt x="751192" y="144868"/>
                  </a:lnTo>
                  <a:lnTo>
                    <a:pt x="752094" y="144868"/>
                  </a:lnTo>
                  <a:lnTo>
                    <a:pt x="752525" y="145783"/>
                  </a:lnTo>
                  <a:lnTo>
                    <a:pt x="753008" y="146685"/>
                  </a:lnTo>
                  <a:lnTo>
                    <a:pt x="766102" y="170205"/>
                  </a:lnTo>
                  <a:lnTo>
                    <a:pt x="791629" y="216344"/>
                  </a:lnTo>
                  <a:lnTo>
                    <a:pt x="804214" y="238810"/>
                  </a:lnTo>
                  <a:lnTo>
                    <a:pt x="806018" y="242011"/>
                  </a:lnTo>
                  <a:lnTo>
                    <a:pt x="806018" y="245668"/>
                  </a:lnTo>
                  <a:lnTo>
                    <a:pt x="805459" y="247916"/>
                  </a:lnTo>
                  <a:lnTo>
                    <a:pt x="807834" y="247916"/>
                  </a:lnTo>
                  <a:lnTo>
                    <a:pt x="810120" y="249301"/>
                  </a:lnTo>
                  <a:lnTo>
                    <a:pt x="811466" y="252018"/>
                  </a:lnTo>
                  <a:lnTo>
                    <a:pt x="961974" y="525640"/>
                  </a:lnTo>
                  <a:lnTo>
                    <a:pt x="964692" y="531114"/>
                  </a:lnTo>
                  <a:lnTo>
                    <a:pt x="970127" y="534746"/>
                  </a:lnTo>
                  <a:lnTo>
                    <a:pt x="976045" y="536117"/>
                  </a:lnTo>
                  <a:lnTo>
                    <a:pt x="1418501" y="628205"/>
                  </a:lnTo>
                  <a:lnTo>
                    <a:pt x="1422120" y="630974"/>
                  </a:lnTo>
                  <a:lnTo>
                    <a:pt x="1422120" y="602145"/>
                  </a:lnTo>
                  <a:lnTo>
                    <a:pt x="1095248" y="533361"/>
                  </a:lnTo>
                  <a:lnTo>
                    <a:pt x="989647" y="512394"/>
                  </a:lnTo>
                  <a:lnTo>
                    <a:pt x="984199" y="511479"/>
                  </a:lnTo>
                  <a:lnTo>
                    <a:pt x="980109" y="508292"/>
                  </a:lnTo>
                  <a:lnTo>
                    <a:pt x="977379" y="503720"/>
                  </a:lnTo>
                  <a:lnTo>
                    <a:pt x="821905" y="217843"/>
                  </a:lnTo>
                  <a:lnTo>
                    <a:pt x="820534" y="216928"/>
                  </a:lnTo>
                  <a:lnTo>
                    <a:pt x="818286" y="216928"/>
                  </a:lnTo>
                  <a:lnTo>
                    <a:pt x="817816" y="215557"/>
                  </a:lnTo>
                  <a:lnTo>
                    <a:pt x="755726" y="100215"/>
                  </a:lnTo>
                  <a:lnTo>
                    <a:pt x="753910" y="97015"/>
                  </a:lnTo>
                  <a:lnTo>
                    <a:pt x="749808" y="95643"/>
                  </a:lnTo>
                  <a:lnTo>
                    <a:pt x="746658" y="97447"/>
                  </a:lnTo>
                  <a:lnTo>
                    <a:pt x="745756" y="97929"/>
                  </a:lnTo>
                  <a:lnTo>
                    <a:pt x="743940" y="99733"/>
                  </a:lnTo>
                  <a:lnTo>
                    <a:pt x="716724" y="143497"/>
                  </a:lnTo>
                  <a:lnTo>
                    <a:pt x="500037" y="491896"/>
                  </a:lnTo>
                  <a:lnTo>
                    <a:pt x="497319" y="495985"/>
                  </a:lnTo>
                  <a:lnTo>
                    <a:pt x="493217" y="498716"/>
                  </a:lnTo>
                  <a:lnTo>
                    <a:pt x="488251" y="499618"/>
                  </a:lnTo>
                  <a:lnTo>
                    <a:pt x="3149" y="573062"/>
                  </a:lnTo>
                  <a:lnTo>
                    <a:pt x="0" y="575348"/>
                  </a:lnTo>
                  <a:lnTo>
                    <a:pt x="431" y="577164"/>
                  </a:lnTo>
                  <a:lnTo>
                    <a:pt x="431" y="578535"/>
                  </a:lnTo>
                  <a:lnTo>
                    <a:pt x="1333" y="578967"/>
                  </a:lnTo>
                  <a:lnTo>
                    <a:pt x="327304" y="922794"/>
                  </a:lnTo>
                  <a:lnTo>
                    <a:pt x="330923" y="926426"/>
                  </a:lnTo>
                  <a:lnTo>
                    <a:pt x="332740" y="931900"/>
                  </a:lnTo>
                  <a:lnTo>
                    <a:pt x="330504" y="945578"/>
                  </a:lnTo>
                  <a:lnTo>
                    <a:pt x="263652" y="1359141"/>
                  </a:lnTo>
                  <a:lnTo>
                    <a:pt x="259295" y="1386065"/>
                  </a:lnTo>
                  <a:lnTo>
                    <a:pt x="258864" y="1389697"/>
                  </a:lnTo>
                  <a:lnTo>
                    <a:pt x="261112" y="1393355"/>
                  </a:lnTo>
                  <a:lnTo>
                    <a:pt x="264744" y="1393786"/>
                  </a:lnTo>
                  <a:lnTo>
                    <a:pt x="268363" y="1393786"/>
                  </a:lnTo>
                  <a:lnTo>
                    <a:pt x="400304" y="1340027"/>
                  </a:lnTo>
                  <a:lnTo>
                    <a:pt x="401218" y="1340027"/>
                  </a:lnTo>
                  <a:lnTo>
                    <a:pt x="717169" y="1210525"/>
                  </a:lnTo>
                  <a:lnTo>
                    <a:pt x="719886" y="1209586"/>
                  </a:lnTo>
                  <a:lnTo>
                    <a:pt x="722604" y="1209586"/>
                  </a:lnTo>
                  <a:lnTo>
                    <a:pt x="725335" y="1210525"/>
                  </a:lnTo>
                  <a:lnTo>
                    <a:pt x="1083119" y="1380591"/>
                  </a:lnTo>
                  <a:lnTo>
                    <a:pt x="1161008" y="1417523"/>
                  </a:lnTo>
                  <a:lnTo>
                    <a:pt x="1165059" y="1419339"/>
                  </a:lnTo>
                  <a:lnTo>
                    <a:pt x="1170076" y="1417523"/>
                  </a:lnTo>
                  <a:lnTo>
                    <a:pt x="1171879" y="1413421"/>
                  </a:lnTo>
                  <a:lnTo>
                    <a:pt x="1171879" y="1412519"/>
                  </a:lnTo>
                  <a:lnTo>
                    <a:pt x="1172794" y="1411605"/>
                  </a:lnTo>
                  <a:lnTo>
                    <a:pt x="1172794" y="1405661"/>
                  </a:lnTo>
                  <a:lnTo>
                    <a:pt x="1120635" y="951496"/>
                  </a:lnTo>
                  <a:lnTo>
                    <a:pt x="1122019" y="948296"/>
                  </a:lnTo>
                  <a:lnTo>
                    <a:pt x="1124737" y="945578"/>
                  </a:lnTo>
                  <a:lnTo>
                    <a:pt x="1464271" y="628675"/>
                  </a:lnTo>
                  <a:lnTo>
                    <a:pt x="1467891" y="618197"/>
                  </a:lnTo>
                  <a:lnTo>
                    <a:pt x="1469275" y="614095"/>
                  </a:lnTo>
                  <a:close/>
                </a:path>
              </a:pathLst>
            </a:custGeom>
            <a:solidFill>
              <a:srgbClr val="654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67951" y="446912"/>
              <a:ext cx="1296670" cy="1242060"/>
            </a:xfrm>
            <a:custGeom>
              <a:avLst/>
              <a:gdLst/>
              <a:ahLst/>
              <a:cxnLst/>
              <a:rect l="l" t="t" r="r" b="b"/>
              <a:pathLst>
                <a:path w="1296669" h="1242060">
                  <a:moveTo>
                    <a:pt x="970140" y="397167"/>
                  </a:moveTo>
                  <a:lnTo>
                    <a:pt x="752538" y="2247"/>
                  </a:lnTo>
                  <a:lnTo>
                    <a:pt x="749808" y="0"/>
                  </a:lnTo>
                  <a:lnTo>
                    <a:pt x="748004" y="901"/>
                  </a:lnTo>
                  <a:lnTo>
                    <a:pt x="747522" y="901"/>
                  </a:lnTo>
                  <a:lnTo>
                    <a:pt x="746620" y="1816"/>
                  </a:lnTo>
                  <a:lnTo>
                    <a:pt x="696760" y="81165"/>
                  </a:lnTo>
                  <a:lnTo>
                    <a:pt x="696760" y="81597"/>
                  </a:lnTo>
                  <a:lnTo>
                    <a:pt x="854989" y="372529"/>
                  </a:lnTo>
                  <a:lnTo>
                    <a:pt x="859053" y="375246"/>
                  </a:lnTo>
                  <a:lnTo>
                    <a:pt x="864489" y="376148"/>
                  </a:lnTo>
                  <a:lnTo>
                    <a:pt x="970140" y="397167"/>
                  </a:lnTo>
                  <a:close/>
                </a:path>
                <a:path w="1296669" h="1242060">
                  <a:moveTo>
                    <a:pt x="1296530" y="493826"/>
                  </a:moveTo>
                  <a:lnTo>
                    <a:pt x="849985" y="398500"/>
                  </a:lnTo>
                  <a:lnTo>
                    <a:pt x="844105" y="397116"/>
                  </a:lnTo>
                  <a:lnTo>
                    <a:pt x="838669" y="393496"/>
                  </a:lnTo>
                  <a:lnTo>
                    <a:pt x="835952" y="388010"/>
                  </a:lnTo>
                  <a:lnTo>
                    <a:pt x="685444" y="114439"/>
                  </a:lnTo>
                  <a:lnTo>
                    <a:pt x="684060" y="111683"/>
                  </a:lnTo>
                  <a:lnTo>
                    <a:pt x="681342" y="110337"/>
                  </a:lnTo>
                  <a:lnTo>
                    <a:pt x="678624" y="110337"/>
                  </a:lnTo>
                  <a:lnTo>
                    <a:pt x="679094" y="110769"/>
                  </a:lnTo>
                  <a:lnTo>
                    <a:pt x="498665" y="399884"/>
                  </a:lnTo>
                  <a:lnTo>
                    <a:pt x="496379" y="403072"/>
                  </a:lnTo>
                  <a:lnTo>
                    <a:pt x="493661" y="405358"/>
                  </a:lnTo>
                  <a:lnTo>
                    <a:pt x="490029" y="405790"/>
                  </a:lnTo>
                  <a:lnTo>
                    <a:pt x="6350" y="479666"/>
                  </a:lnTo>
                  <a:lnTo>
                    <a:pt x="901" y="480580"/>
                  </a:lnTo>
                  <a:lnTo>
                    <a:pt x="0" y="482866"/>
                  </a:lnTo>
                  <a:lnTo>
                    <a:pt x="4064" y="486956"/>
                  </a:lnTo>
                  <a:lnTo>
                    <a:pt x="328650" y="829881"/>
                  </a:lnTo>
                  <a:lnTo>
                    <a:pt x="331838" y="833501"/>
                  </a:lnTo>
                  <a:lnTo>
                    <a:pt x="333654" y="838517"/>
                  </a:lnTo>
                  <a:lnTo>
                    <a:pt x="332740" y="843089"/>
                  </a:lnTo>
                  <a:lnTo>
                    <a:pt x="299821" y="1047356"/>
                  </a:lnTo>
                  <a:lnTo>
                    <a:pt x="279247" y="1175042"/>
                  </a:lnTo>
                  <a:lnTo>
                    <a:pt x="586613" y="1049642"/>
                  </a:lnTo>
                  <a:lnTo>
                    <a:pt x="592480" y="1047356"/>
                  </a:lnTo>
                  <a:lnTo>
                    <a:pt x="598830" y="1047356"/>
                  </a:lnTo>
                  <a:lnTo>
                    <a:pt x="604278" y="1050124"/>
                  </a:lnTo>
                  <a:lnTo>
                    <a:pt x="1010462" y="1242060"/>
                  </a:lnTo>
                  <a:lnTo>
                    <a:pt x="1015466" y="1242060"/>
                  </a:lnTo>
                  <a:lnTo>
                    <a:pt x="1016381" y="1240243"/>
                  </a:lnTo>
                  <a:lnTo>
                    <a:pt x="1016381" y="1239342"/>
                  </a:lnTo>
                  <a:lnTo>
                    <a:pt x="1016812" y="1238872"/>
                  </a:lnTo>
                  <a:lnTo>
                    <a:pt x="1016381" y="1237957"/>
                  </a:lnTo>
                  <a:lnTo>
                    <a:pt x="971943" y="813917"/>
                  </a:lnTo>
                  <a:lnTo>
                    <a:pt x="971473" y="808431"/>
                  </a:lnTo>
                  <a:lnTo>
                    <a:pt x="973289" y="802525"/>
                  </a:lnTo>
                  <a:lnTo>
                    <a:pt x="977392" y="798855"/>
                  </a:lnTo>
                  <a:lnTo>
                    <a:pt x="1294726" y="497916"/>
                  </a:lnTo>
                  <a:lnTo>
                    <a:pt x="1296530" y="493826"/>
                  </a:lnTo>
                  <a:close/>
                </a:path>
              </a:pathLst>
            </a:custGeom>
            <a:solidFill>
              <a:srgbClr val="FFF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601242" y="846925"/>
              <a:ext cx="46990" cy="30480"/>
            </a:xfrm>
            <a:custGeom>
              <a:avLst/>
              <a:gdLst/>
              <a:ahLst/>
              <a:cxnLst/>
              <a:rect l="l" t="t" r="r" b="b"/>
              <a:pathLst>
                <a:path w="46990" h="30480">
                  <a:moveTo>
                    <a:pt x="1707" y="29940"/>
                  </a:moveTo>
                  <a:lnTo>
                    <a:pt x="1707" y="29506"/>
                  </a:lnTo>
                  <a:lnTo>
                    <a:pt x="46606" y="22647"/>
                  </a:lnTo>
                  <a:lnTo>
                    <a:pt x="38880" y="6682"/>
                  </a:lnTo>
                  <a:lnTo>
                    <a:pt x="37540" y="3489"/>
                  </a:lnTo>
                  <a:lnTo>
                    <a:pt x="34820" y="1242"/>
                  </a:lnTo>
                  <a:lnTo>
                    <a:pt x="31193" y="769"/>
                  </a:lnTo>
                  <a:lnTo>
                    <a:pt x="14783" y="0"/>
                  </a:lnTo>
                  <a:lnTo>
                    <a:pt x="4372" y="4578"/>
                  </a:lnTo>
                  <a:lnTo>
                    <a:pt x="0" y="14544"/>
                  </a:lnTo>
                  <a:lnTo>
                    <a:pt x="1707" y="29940"/>
                  </a:lnTo>
                  <a:close/>
                </a:path>
              </a:pathLst>
            </a:custGeom>
            <a:solidFill>
              <a:srgbClr val="654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63004" y="939820"/>
              <a:ext cx="475615" cy="829310"/>
            </a:xfrm>
            <a:custGeom>
              <a:avLst/>
              <a:gdLst/>
              <a:ahLst/>
              <a:cxnLst/>
              <a:rect l="l" t="t" r="r" b="b"/>
              <a:pathLst>
                <a:path w="475615" h="829310">
                  <a:moveTo>
                    <a:pt x="162283" y="829062"/>
                  </a:moveTo>
                  <a:lnTo>
                    <a:pt x="174267" y="829062"/>
                  </a:lnTo>
                  <a:lnTo>
                    <a:pt x="174986" y="825306"/>
                  </a:lnTo>
                  <a:lnTo>
                    <a:pt x="139193" y="482427"/>
                  </a:lnTo>
                  <a:lnTo>
                    <a:pt x="126500" y="365230"/>
                  </a:lnTo>
                  <a:lnTo>
                    <a:pt x="127406" y="361564"/>
                  </a:lnTo>
                  <a:lnTo>
                    <a:pt x="473754" y="33270"/>
                  </a:lnTo>
                  <a:lnTo>
                    <a:pt x="475095" y="29604"/>
                  </a:lnTo>
                  <a:lnTo>
                    <a:pt x="472847" y="27357"/>
                  </a:lnTo>
                  <a:lnTo>
                    <a:pt x="343627" y="0"/>
                  </a:lnTo>
                  <a:lnTo>
                    <a:pt x="1379" y="319620"/>
                  </a:lnTo>
                  <a:lnTo>
                    <a:pt x="0" y="322814"/>
                  </a:lnTo>
                  <a:lnTo>
                    <a:pt x="52586" y="776976"/>
                  </a:lnTo>
                  <a:lnTo>
                    <a:pt x="162283" y="829062"/>
                  </a:lnTo>
                  <a:close/>
                </a:path>
              </a:pathLst>
            </a:custGeom>
            <a:solidFill>
              <a:srgbClr val="FFF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402198" y="1422681"/>
              <a:ext cx="123825" cy="60325"/>
            </a:xfrm>
            <a:custGeom>
              <a:avLst/>
              <a:gdLst/>
              <a:ahLst/>
              <a:cxnLst/>
              <a:rect l="l" t="t" r="r" b="b"/>
              <a:pathLst>
                <a:path w="123825" h="60325">
                  <a:moveTo>
                    <a:pt x="104700" y="60194"/>
                  </a:moveTo>
                  <a:lnTo>
                    <a:pt x="111520" y="57474"/>
                  </a:lnTo>
                  <a:lnTo>
                    <a:pt x="115580" y="49235"/>
                  </a:lnTo>
                  <a:lnTo>
                    <a:pt x="123307" y="34650"/>
                  </a:lnTo>
                  <a:lnTo>
                    <a:pt x="121494" y="30116"/>
                  </a:lnTo>
                  <a:lnTo>
                    <a:pt x="0" y="0"/>
                  </a:lnTo>
                  <a:lnTo>
                    <a:pt x="3626" y="33744"/>
                  </a:lnTo>
                  <a:lnTo>
                    <a:pt x="104700" y="60194"/>
                  </a:lnTo>
                  <a:close/>
                </a:path>
              </a:pathLst>
            </a:custGeom>
            <a:solidFill>
              <a:srgbClr val="654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7817453" y="1509761"/>
            <a:ext cx="471170" cy="80010"/>
          </a:xfrm>
          <a:custGeom>
            <a:avLst/>
            <a:gdLst/>
            <a:ahLst/>
            <a:cxnLst/>
            <a:rect l="l" t="t" r="r" b="b"/>
            <a:pathLst>
              <a:path w="471169" h="80009">
                <a:moveTo>
                  <a:pt x="470546" y="79870"/>
                </a:moveTo>
                <a:lnTo>
                  <a:pt x="470546" y="46979"/>
                </a:lnTo>
                <a:lnTo>
                  <a:pt x="357517" y="38698"/>
                </a:lnTo>
                <a:lnTo>
                  <a:pt x="209855" y="24795"/>
                </a:lnTo>
                <a:lnTo>
                  <a:pt x="62587" y="7477"/>
                </a:lnTo>
                <a:lnTo>
                  <a:pt x="5873" y="0"/>
                </a:lnTo>
                <a:lnTo>
                  <a:pt x="1340" y="3192"/>
                </a:lnTo>
                <a:lnTo>
                  <a:pt x="906" y="21444"/>
                </a:lnTo>
                <a:lnTo>
                  <a:pt x="0" y="28303"/>
                </a:lnTo>
                <a:lnTo>
                  <a:pt x="3153" y="31930"/>
                </a:lnTo>
                <a:lnTo>
                  <a:pt x="108003" y="45858"/>
                </a:lnTo>
                <a:lnTo>
                  <a:pt x="206246" y="57166"/>
                </a:lnTo>
                <a:lnTo>
                  <a:pt x="353984" y="71167"/>
                </a:lnTo>
                <a:lnTo>
                  <a:pt x="470546" y="7987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527222" y="1519340"/>
            <a:ext cx="441959" cy="229235"/>
          </a:xfrm>
          <a:custGeom>
            <a:avLst/>
            <a:gdLst/>
            <a:ahLst/>
            <a:cxnLst/>
            <a:rect l="l" t="t" r="r" b="b"/>
            <a:pathLst>
              <a:path w="441959" h="229235">
                <a:moveTo>
                  <a:pt x="1814" y="228914"/>
                </a:moveTo>
                <a:lnTo>
                  <a:pt x="441588" y="49709"/>
                </a:lnTo>
                <a:lnTo>
                  <a:pt x="337754" y="0"/>
                </a:lnTo>
                <a:lnTo>
                  <a:pt x="335034" y="0"/>
                </a:lnTo>
                <a:lnTo>
                  <a:pt x="16359" y="130876"/>
                </a:lnTo>
                <a:lnTo>
                  <a:pt x="16359" y="130442"/>
                </a:lnTo>
                <a:lnTo>
                  <a:pt x="0" y="227534"/>
                </a:lnTo>
                <a:lnTo>
                  <a:pt x="1814" y="228914"/>
                </a:lnTo>
                <a:close/>
              </a:path>
            </a:pathLst>
          </a:custGeom>
          <a:solidFill>
            <a:srgbClr val="FFF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09763"/>
            <a:ext cx="3301345" cy="2098444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1773418" y="0"/>
            <a:ext cx="45085" cy="76835"/>
          </a:xfrm>
          <a:custGeom>
            <a:avLst/>
            <a:gdLst/>
            <a:ahLst/>
            <a:cxnLst/>
            <a:rect l="l" t="t" r="r" b="b"/>
            <a:pathLst>
              <a:path w="45085" h="76835">
                <a:moveTo>
                  <a:pt x="39499" y="76630"/>
                </a:moveTo>
                <a:lnTo>
                  <a:pt x="3350" y="75645"/>
                </a:lnTo>
                <a:lnTo>
                  <a:pt x="0" y="72058"/>
                </a:lnTo>
                <a:lnTo>
                  <a:pt x="1956" y="0"/>
                </a:lnTo>
                <a:lnTo>
                  <a:pt x="45036" y="0"/>
                </a:lnTo>
                <a:lnTo>
                  <a:pt x="43047" y="73240"/>
                </a:lnTo>
                <a:lnTo>
                  <a:pt x="39499" y="7663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781362" y="1782024"/>
            <a:ext cx="10297795" cy="1297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636770" algn="l"/>
              </a:tabLst>
            </a:pPr>
            <a:r>
              <a:rPr sz="8350" spc="-4135" dirty="0">
                <a:latin typeface="Lucida Sans Unicode"/>
                <a:cs typeface="Lucida Sans Unicode"/>
              </a:rPr>
              <a:t>P</a:t>
            </a:r>
            <a:r>
              <a:rPr sz="10275" spc="195" baseline="-2838" dirty="0">
                <a:solidFill>
                  <a:srgbClr val="A6D4F6"/>
                </a:solidFill>
              </a:rPr>
              <a:t>P</a:t>
            </a:r>
            <a:r>
              <a:rPr sz="8350" spc="-4770" dirty="0">
                <a:latin typeface="Lucida Sans Unicode"/>
                <a:cs typeface="Lucida Sans Unicode"/>
              </a:rPr>
              <a:t>R</a:t>
            </a:r>
            <a:r>
              <a:rPr sz="10275" spc="195" baseline="-2838" dirty="0">
                <a:solidFill>
                  <a:srgbClr val="A6D4F6"/>
                </a:solidFill>
              </a:rPr>
              <a:t>R</a:t>
            </a:r>
            <a:r>
              <a:rPr sz="8350" spc="-5850" dirty="0">
                <a:latin typeface="Lucida Sans Unicode"/>
                <a:cs typeface="Lucida Sans Unicode"/>
              </a:rPr>
              <a:t>O</a:t>
            </a:r>
            <a:r>
              <a:rPr sz="10275" spc="195" baseline="-2838" dirty="0">
                <a:solidFill>
                  <a:srgbClr val="A6D4F6"/>
                </a:solidFill>
              </a:rPr>
              <a:t>O</a:t>
            </a:r>
            <a:r>
              <a:rPr sz="8350" spc="-4335" dirty="0">
                <a:latin typeface="Lucida Sans Unicode"/>
                <a:cs typeface="Lucida Sans Unicode"/>
              </a:rPr>
              <a:t>B</a:t>
            </a:r>
            <a:r>
              <a:rPr sz="10275" spc="195" baseline="-2838" dirty="0">
                <a:solidFill>
                  <a:srgbClr val="A6D4F6"/>
                </a:solidFill>
              </a:rPr>
              <a:t>B</a:t>
            </a:r>
            <a:r>
              <a:rPr sz="8350" spc="-3929" dirty="0">
                <a:latin typeface="Lucida Sans Unicode"/>
                <a:cs typeface="Lucida Sans Unicode"/>
              </a:rPr>
              <a:t>L</a:t>
            </a:r>
            <a:r>
              <a:rPr sz="10275" spc="195" baseline="-2838" dirty="0">
                <a:solidFill>
                  <a:srgbClr val="A6D4F6"/>
                </a:solidFill>
              </a:rPr>
              <a:t>L</a:t>
            </a:r>
            <a:r>
              <a:rPr sz="8350" spc="-4020" dirty="0">
                <a:latin typeface="Lucida Sans Unicode"/>
                <a:cs typeface="Lucida Sans Unicode"/>
              </a:rPr>
              <a:t>E</a:t>
            </a:r>
            <a:r>
              <a:rPr sz="10275" spc="195" baseline="-2838" dirty="0">
                <a:solidFill>
                  <a:srgbClr val="A6D4F6"/>
                </a:solidFill>
              </a:rPr>
              <a:t>E</a:t>
            </a:r>
            <a:r>
              <a:rPr sz="8350" spc="-6700" dirty="0">
                <a:latin typeface="Lucida Sans Unicode"/>
                <a:cs typeface="Lucida Sans Unicode"/>
              </a:rPr>
              <a:t>M</a:t>
            </a:r>
            <a:r>
              <a:rPr sz="10275" spc="157" baseline="-2838" dirty="0">
                <a:solidFill>
                  <a:srgbClr val="A6D4F6"/>
                </a:solidFill>
              </a:rPr>
              <a:t>M</a:t>
            </a:r>
            <a:r>
              <a:rPr sz="10275" baseline="-2838" dirty="0">
                <a:solidFill>
                  <a:srgbClr val="A6D4F6"/>
                </a:solidFill>
              </a:rPr>
              <a:t>	</a:t>
            </a:r>
            <a:r>
              <a:rPr sz="8350" spc="-3895" dirty="0">
                <a:latin typeface="Lucida Sans Unicode"/>
                <a:cs typeface="Lucida Sans Unicode"/>
              </a:rPr>
              <a:t>S</a:t>
            </a:r>
            <a:r>
              <a:rPr sz="10275" spc="397" baseline="-2838" dirty="0">
                <a:solidFill>
                  <a:srgbClr val="A6D4F6"/>
                </a:solidFill>
              </a:rPr>
              <a:t>S</a:t>
            </a:r>
            <a:r>
              <a:rPr sz="8350" spc="-4635" dirty="0">
                <a:latin typeface="Lucida Sans Unicode"/>
                <a:cs typeface="Lucida Sans Unicode"/>
              </a:rPr>
              <a:t>T</a:t>
            </a:r>
            <a:r>
              <a:rPr sz="10275" spc="397" baseline="-2838" dirty="0">
                <a:solidFill>
                  <a:srgbClr val="A6D4F6"/>
                </a:solidFill>
              </a:rPr>
              <a:t>T</a:t>
            </a:r>
            <a:r>
              <a:rPr sz="8350" spc="-5050" dirty="0">
                <a:latin typeface="Lucida Sans Unicode"/>
                <a:cs typeface="Lucida Sans Unicode"/>
              </a:rPr>
              <a:t>A</a:t>
            </a:r>
            <a:r>
              <a:rPr sz="10275" spc="397" baseline="-2838" dirty="0">
                <a:solidFill>
                  <a:srgbClr val="A6D4F6"/>
                </a:solidFill>
              </a:rPr>
              <a:t>A</a:t>
            </a:r>
            <a:r>
              <a:rPr sz="8350" spc="-4635" dirty="0">
                <a:latin typeface="Lucida Sans Unicode"/>
                <a:cs typeface="Lucida Sans Unicode"/>
              </a:rPr>
              <a:t>T</a:t>
            </a:r>
            <a:r>
              <a:rPr sz="10275" spc="397" baseline="-2838" dirty="0">
                <a:solidFill>
                  <a:srgbClr val="A6D4F6"/>
                </a:solidFill>
              </a:rPr>
              <a:t>T</a:t>
            </a:r>
            <a:r>
              <a:rPr sz="8350" spc="-3885" dirty="0">
                <a:latin typeface="Lucida Sans Unicode"/>
                <a:cs typeface="Lucida Sans Unicode"/>
              </a:rPr>
              <a:t>E</a:t>
            </a:r>
            <a:r>
              <a:rPr sz="10275" spc="397" baseline="-2838" dirty="0">
                <a:solidFill>
                  <a:srgbClr val="A6D4F6"/>
                </a:solidFill>
              </a:rPr>
              <a:t>E</a:t>
            </a:r>
            <a:r>
              <a:rPr sz="8350" spc="-6565" dirty="0">
                <a:latin typeface="Lucida Sans Unicode"/>
                <a:cs typeface="Lucida Sans Unicode"/>
              </a:rPr>
              <a:t>M</a:t>
            </a:r>
            <a:r>
              <a:rPr sz="10275" spc="397" baseline="-2838" dirty="0">
                <a:solidFill>
                  <a:srgbClr val="A6D4F6"/>
                </a:solidFill>
              </a:rPr>
              <a:t>M</a:t>
            </a:r>
            <a:r>
              <a:rPr sz="8350" spc="-3885" dirty="0">
                <a:latin typeface="Lucida Sans Unicode"/>
                <a:cs typeface="Lucida Sans Unicode"/>
              </a:rPr>
              <a:t>E</a:t>
            </a:r>
            <a:r>
              <a:rPr sz="10275" spc="397" baseline="-2838" dirty="0">
                <a:solidFill>
                  <a:srgbClr val="A6D4F6"/>
                </a:solidFill>
              </a:rPr>
              <a:t>E</a:t>
            </a:r>
            <a:r>
              <a:rPr sz="8350" spc="-5550" dirty="0">
                <a:latin typeface="Lucida Sans Unicode"/>
                <a:cs typeface="Lucida Sans Unicode"/>
              </a:rPr>
              <a:t>N</a:t>
            </a:r>
            <a:r>
              <a:rPr sz="10275" spc="397" baseline="-2838" dirty="0">
                <a:solidFill>
                  <a:srgbClr val="A6D4F6"/>
                </a:solidFill>
              </a:rPr>
              <a:t>N</a:t>
            </a:r>
            <a:r>
              <a:rPr sz="8350" spc="-4635" dirty="0">
                <a:latin typeface="Lucida Sans Unicode"/>
                <a:cs typeface="Lucida Sans Unicode"/>
              </a:rPr>
              <a:t>T</a:t>
            </a:r>
            <a:r>
              <a:rPr sz="10275" spc="359" baseline="-2838" dirty="0">
                <a:solidFill>
                  <a:srgbClr val="A6D4F6"/>
                </a:solidFill>
              </a:rPr>
              <a:t>T</a:t>
            </a:r>
            <a:endParaRPr sz="10275" baseline="-2838">
              <a:latin typeface="Lucida Sans Unicode"/>
              <a:cs typeface="Lucida Sans Unicode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7513607"/>
            <a:ext cx="3299053" cy="277339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71952" y="7430577"/>
            <a:ext cx="3216047" cy="2856421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173920" y="4646388"/>
            <a:ext cx="12933680" cy="362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z="3400" dirty="0">
                <a:solidFill>
                  <a:srgbClr val="654F3C"/>
                </a:solidFill>
                <a:latin typeface="Lucida Sans Unicode"/>
                <a:cs typeface="Lucida Sans Unicode"/>
              </a:rPr>
              <a:t>In</a:t>
            </a:r>
            <a:r>
              <a:rPr sz="3400" spc="7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400" spc="95" dirty="0">
                <a:solidFill>
                  <a:srgbClr val="654F3C"/>
                </a:solidFill>
                <a:latin typeface="Lucida Sans Unicode"/>
                <a:cs typeface="Lucida Sans Unicode"/>
              </a:rPr>
              <a:t>today's</a:t>
            </a:r>
            <a:r>
              <a:rPr sz="3400" spc="8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400" dirty="0">
                <a:solidFill>
                  <a:srgbClr val="654F3C"/>
                </a:solidFill>
                <a:latin typeface="Lucida Sans Unicode"/>
                <a:cs typeface="Lucida Sans Unicode"/>
              </a:rPr>
              <a:t>digital</a:t>
            </a:r>
            <a:r>
              <a:rPr sz="3400" spc="8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400" spc="65" dirty="0">
                <a:solidFill>
                  <a:srgbClr val="654F3C"/>
                </a:solidFill>
                <a:latin typeface="Lucida Sans Unicode"/>
                <a:cs typeface="Lucida Sans Unicode"/>
              </a:rPr>
              <a:t>era,</a:t>
            </a:r>
            <a:r>
              <a:rPr sz="3400" spc="8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400" spc="45" dirty="0">
                <a:solidFill>
                  <a:srgbClr val="654F3C"/>
                </a:solidFill>
                <a:latin typeface="Lucida Sans Unicode"/>
                <a:cs typeface="Lucida Sans Unicode"/>
              </a:rPr>
              <a:t>traditional</a:t>
            </a:r>
            <a:r>
              <a:rPr sz="3400" spc="8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400" spc="75" dirty="0">
                <a:solidFill>
                  <a:srgbClr val="654F3C"/>
                </a:solidFill>
                <a:latin typeface="Lucida Sans Unicode"/>
                <a:cs typeface="Lucida Sans Unicode"/>
              </a:rPr>
              <a:t>resumes</a:t>
            </a:r>
            <a:r>
              <a:rPr sz="3400" spc="8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400" dirty="0">
                <a:solidFill>
                  <a:srgbClr val="654F3C"/>
                </a:solidFill>
                <a:latin typeface="Lucida Sans Unicode"/>
                <a:cs typeface="Lucida Sans Unicode"/>
              </a:rPr>
              <a:t>alone</a:t>
            </a:r>
            <a:r>
              <a:rPr sz="3400" spc="7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400" spc="200" dirty="0">
                <a:solidFill>
                  <a:srgbClr val="654F3C"/>
                </a:solidFill>
                <a:latin typeface="Lucida Sans Unicode"/>
                <a:cs typeface="Lucida Sans Unicode"/>
              </a:rPr>
              <a:t>are</a:t>
            </a:r>
            <a:r>
              <a:rPr sz="3400" spc="8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400" spc="30" dirty="0">
                <a:solidFill>
                  <a:srgbClr val="654F3C"/>
                </a:solidFill>
                <a:latin typeface="Lucida Sans Unicode"/>
                <a:cs typeface="Lucida Sans Unicode"/>
              </a:rPr>
              <a:t>not </a:t>
            </a:r>
            <a:r>
              <a:rPr sz="3400" dirty="0">
                <a:solidFill>
                  <a:srgbClr val="654F3C"/>
                </a:solidFill>
                <a:latin typeface="Lucida Sans Unicode"/>
                <a:cs typeface="Lucida Sans Unicode"/>
              </a:rPr>
              <a:t>enough</a:t>
            </a:r>
            <a:r>
              <a:rPr sz="3400" spc="10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400" spc="65" dirty="0">
                <a:solidFill>
                  <a:srgbClr val="654F3C"/>
                </a:solidFill>
                <a:latin typeface="Lucida Sans Unicode"/>
                <a:cs typeface="Lucida Sans Unicode"/>
              </a:rPr>
              <a:t>to</a:t>
            </a:r>
            <a:r>
              <a:rPr sz="3400" spc="10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400" spc="140" dirty="0">
                <a:solidFill>
                  <a:srgbClr val="654F3C"/>
                </a:solidFill>
                <a:latin typeface="Lucida Sans Unicode"/>
                <a:cs typeface="Lucida Sans Unicode"/>
              </a:rPr>
              <a:t>showcase</a:t>
            </a:r>
            <a:r>
              <a:rPr sz="3400" spc="10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400" dirty="0">
                <a:solidFill>
                  <a:srgbClr val="654F3C"/>
                </a:solidFill>
                <a:latin typeface="Lucida Sans Unicode"/>
                <a:cs typeface="Lucida Sans Unicode"/>
              </a:rPr>
              <a:t>skills</a:t>
            </a:r>
            <a:r>
              <a:rPr sz="3400" spc="10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400" spc="65" dirty="0">
                <a:solidFill>
                  <a:srgbClr val="654F3C"/>
                </a:solidFill>
                <a:latin typeface="Lucida Sans Unicode"/>
                <a:cs typeface="Lucida Sans Unicode"/>
              </a:rPr>
              <a:t>and</a:t>
            </a:r>
            <a:r>
              <a:rPr sz="3400" spc="10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400" spc="95" dirty="0">
                <a:solidFill>
                  <a:srgbClr val="654F3C"/>
                </a:solidFill>
                <a:latin typeface="Lucida Sans Unicode"/>
                <a:cs typeface="Lucida Sans Unicode"/>
              </a:rPr>
              <a:t>projects</a:t>
            </a:r>
            <a:r>
              <a:rPr sz="3400" spc="10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400" spc="135" dirty="0">
                <a:solidFill>
                  <a:srgbClr val="654F3C"/>
                </a:solidFill>
                <a:latin typeface="Lucida Sans Unicode"/>
                <a:cs typeface="Lucida Sans Unicode"/>
              </a:rPr>
              <a:t>effectively.</a:t>
            </a:r>
            <a:r>
              <a:rPr sz="3400" spc="10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400" spc="225" dirty="0">
                <a:solidFill>
                  <a:srgbClr val="654F3C"/>
                </a:solidFill>
                <a:latin typeface="Lucida Sans Unicode"/>
                <a:cs typeface="Lucida Sans Unicode"/>
              </a:rPr>
              <a:t>Many </a:t>
            </a:r>
            <a:r>
              <a:rPr sz="3400" spc="75" dirty="0">
                <a:solidFill>
                  <a:srgbClr val="654F3C"/>
                </a:solidFill>
                <a:latin typeface="Lucida Sans Unicode"/>
                <a:cs typeface="Lucida Sans Unicode"/>
              </a:rPr>
              <a:t>students</a:t>
            </a:r>
            <a:r>
              <a:rPr sz="3400" spc="8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400" spc="65" dirty="0">
                <a:solidFill>
                  <a:srgbClr val="654F3C"/>
                </a:solidFill>
                <a:latin typeface="Lucida Sans Unicode"/>
                <a:cs typeface="Lucida Sans Unicode"/>
              </a:rPr>
              <a:t>and</a:t>
            </a:r>
            <a:r>
              <a:rPr sz="3400" spc="8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400" spc="95" dirty="0">
                <a:solidFill>
                  <a:srgbClr val="654F3C"/>
                </a:solidFill>
                <a:latin typeface="Lucida Sans Unicode"/>
                <a:cs typeface="Lucida Sans Unicode"/>
              </a:rPr>
              <a:t>professionals</a:t>
            </a:r>
            <a:r>
              <a:rPr sz="3400" spc="9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400" spc="75" dirty="0">
                <a:solidFill>
                  <a:srgbClr val="654F3C"/>
                </a:solidFill>
                <a:latin typeface="Lucida Sans Unicode"/>
                <a:cs typeface="Lucida Sans Unicode"/>
              </a:rPr>
              <a:t>lack</a:t>
            </a:r>
            <a:r>
              <a:rPr sz="3400" spc="8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400" spc="165" dirty="0">
                <a:solidFill>
                  <a:srgbClr val="654F3C"/>
                </a:solidFill>
                <a:latin typeface="Lucida Sans Unicode"/>
                <a:cs typeface="Lucida Sans Unicode"/>
              </a:rPr>
              <a:t>a</a:t>
            </a:r>
            <a:r>
              <a:rPr sz="3400" spc="9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400" spc="140" dirty="0">
                <a:solidFill>
                  <a:srgbClr val="654F3C"/>
                </a:solidFill>
                <a:latin typeface="Lucida Sans Unicode"/>
                <a:cs typeface="Lucida Sans Unicode"/>
              </a:rPr>
              <a:t>structured</a:t>
            </a:r>
            <a:r>
              <a:rPr sz="3400" spc="8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400" spc="-10" dirty="0">
                <a:solidFill>
                  <a:srgbClr val="654F3C"/>
                </a:solidFill>
                <a:latin typeface="Lucida Sans Unicode"/>
                <a:cs typeface="Lucida Sans Unicode"/>
              </a:rPr>
              <a:t>online </a:t>
            </a:r>
            <a:r>
              <a:rPr sz="3400" spc="140" dirty="0">
                <a:solidFill>
                  <a:srgbClr val="654F3C"/>
                </a:solidFill>
                <a:latin typeface="Lucida Sans Unicode"/>
                <a:cs typeface="Lucida Sans Unicode"/>
              </a:rPr>
              <a:t>presence</a:t>
            </a:r>
            <a:r>
              <a:rPr sz="3400" spc="2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400" spc="65" dirty="0">
                <a:solidFill>
                  <a:srgbClr val="654F3C"/>
                </a:solidFill>
                <a:latin typeface="Lucida Sans Unicode"/>
                <a:cs typeface="Lucida Sans Unicode"/>
              </a:rPr>
              <a:t>to</a:t>
            </a:r>
            <a:r>
              <a:rPr sz="3400" spc="2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400" dirty="0">
                <a:solidFill>
                  <a:srgbClr val="654F3C"/>
                </a:solidFill>
                <a:latin typeface="Lucida Sans Unicode"/>
                <a:cs typeface="Lucida Sans Unicode"/>
              </a:rPr>
              <a:t>highlight</a:t>
            </a:r>
            <a:r>
              <a:rPr sz="3400" spc="2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400" spc="95" dirty="0">
                <a:solidFill>
                  <a:srgbClr val="654F3C"/>
                </a:solidFill>
                <a:latin typeface="Lucida Sans Unicode"/>
                <a:cs typeface="Lucida Sans Unicode"/>
              </a:rPr>
              <a:t>their</a:t>
            </a:r>
            <a:r>
              <a:rPr sz="3400" spc="2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400" spc="55" dirty="0">
                <a:solidFill>
                  <a:srgbClr val="654F3C"/>
                </a:solidFill>
                <a:latin typeface="Lucida Sans Unicode"/>
                <a:cs typeface="Lucida Sans Unicode"/>
              </a:rPr>
              <a:t>work.</a:t>
            </a:r>
            <a:r>
              <a:rPr sz="3400" spc="2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400" spc="70" dirty="0">
                <a:solidFill>
                  <a:srgbClr val="654F3C"/>
                </a:solidFill>
                <a:latin typeface="Lucida Sans Unicode"/>
                <a:cs typeface="Lucida Sans Unicode"/>
              </a:rPr>
              <a:t>A</a:t>
            </a:r>
            <a:r>
              <a:rPr sz="3400" spc="2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400" dirty="0">
                <a:solidFill>
                  <a:srgbClr val="654F3C"/>
                </a:solidFill>
                <a:latin typeface="Lucida Sans Unicode"/>
                <a:cs typeface="Lucida Sans Unicode"/>
              </a:rPr>
              <a:t>digital</a:t>
            </a:r>
            <a:r>
              <a:rPr sz="3400" spc="2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400" spc="70" dirty="0">
                <a:solidFill>
                  <a:srgbClr val="654F3C"/>
                </a:solidFill>
                <a:latin typeface="Lucida Sans Unicode"/>
                <a:cs typeface="Lucida Sans Unicode"/>
              </a:rPr>
              <a:t>portfolio </a:t>
            </a:r>
            <a:r>
              <a:rPr sz="3400" spc="80" dirty="0">
                <a:solidFill>
                  <a:srgbClr val="654F3C"/>
                </a:solidFill>
                <a:latin typeface="Lucida Sans Unicode"/>
                <a:cs typeface="Lucida Sans Unicode"/>
              </a:rPr>
              <a:t>provides </a:t>
            </a:r>
            <a:r>
              <a:rPr sz="3400" spc="100" dirty="0">
                <a:solidFill>
                  <a:srgbClr val="654F3C"/>
                </a:solidFill>
                <a:latin typeface="Lucida Sans Unicode"/>
                <a:cs typeface="Lucida Sans Unicode"/>
              </a:rPr>
              <a:t>an</a:t>
            </a:r>
            <a:r>
              <a:rPr sz="3400" spc="8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400" spc="110" dirty="0">
                <a:solidFill>
                  <a:srgbClr val="654F3C"/>
                </a:solidFill>
                <a:latin typeface="Lucida Sans Unicode"/>
                <a:cs typeface="Lucida Sans Unicode"/>
              </a:rPr>
              <a:t>interactive</a:t>
            </a:r>
            <a:r>
              <a:rPr sz="3400" spc="8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400" spc="65" dirty="0">
                <a:solidFill>
                  <a:srgbClr val="654F3C"/>
                </a:solidFill>
                <a:latin typeface="Lucida Sans Unicode"/>
                <a:cs typeface="Lucida Sans Unicode"/>
              </a:rPr>
              <a:t>and</a:t>
            </a:r>
            <a:r>
              <a:rPr sz="3400" spc="8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400" spc="90" dirty="0">
                <a:solidFill>
                  <a:srgbClr val="654F3C"/>
                </a:solidFill>
                <a:latin typeface="Lucida Sans Unicode"/>
                <a:cs typeface="Lucida Sans Unicode"/>
              </a:rPr>
              <a:t>accessible</a:t>
            </a:r>
            <a:r>
              <a:rPr sz="3400" spc="8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400" spc="80" dirty="0">
                <a:solidFill>
                  <a:srgbClr val="654F3C"/>
                </a:solidFill>
                <a:latin typeface="Lucida Sans Unicode"/>
                <a:cs typeface="Lucida Sans Unicode"/>
              </a:rPr>
              <a:t>platform</a:t>
            </a:r>
            <a:r>
              <a:rPr sz="3400" spc="8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400" spc="65" dirty="0">
                <a:solidFill>
                  <a:srgbClr val="654F3C"/>
                </a:solidFill>
                <a:latin typeface="Lucida Sans Unicode"/>
                <a:cs typeface="Lucida Sans Unicode"/>
              </a:rPr>
              <a:t>to</a:t>
            </a:r>
            <a:r>
              <a:rPr sz="3400" spc="8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400" spc="105" dirty="0">
                <a:solidFill>
                  <a:srgbClr val="654F3C"/>
                </a:solidFill>
                <a:latin typeface="Lucida Sans Unicode"/>
                <a:cs typeface="Lucida Sans Unicode"/>
              </a:rPr>
              <a:t>present </a:t>
            </a:r>
            <a:r>
              <a:rPr sz="3400" spc="45" dirty="0">
                <a:solidFill>
                  <a:srgbClr val="654F3C"/>
                </a:solidFill>
                <a:latin typeface="Lucida Sans Unicode"/>
                <a:cs typeface="Lucida Sans Unicode"/>
              </a:rPr>
              <a:t>achievements,</a:t>
            </a:r>
            <a:r>
              <a:rPr sz="3400" spc="-1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400" spc="-30" dirty="0">
                <a:solidFill>
                  <a:srgbClr val="654F3C"/>
                </a:solidFill>
                <a:latin typeface="Lucida Sans Unicode"/>
                <a:cs typeface="Lucida Sans Unicode"/>
              </a:rPr>
              <a:t>skills,</a:t>
            </a:r>
            <a:r>
              <a:rPr sz="3400" spc="-2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400" spc="65" dirty="0">
                <a:solidFill>
                  <a:srgbClr val="654F3C"/>
                </a:solidFill>
                <a:latin typeface="Lucida Sans Unicode"/>
                <a:cs typeface="Lucida Sans Unicode"/>
              </a:rPr>
              <a:t>and</a:t>
            </a:r>
            <a:r>
              <a:rPr sz="3400" spc="-1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400" spc="65" dirty="0">
                <a:solidFill>
                  <a:srgbClr val="654F3C"/>
                </a:solidFill>
                <a:latin typeface="Lucida Sans Unicode"/>
                <a:cs typeface="Lucida Sans Unicode"/>
              </a:rPr>
              <a:t>experiences</a:t>
            </a:r>
            <a:endParaRPr sz="3400">
              <a:latin typeface="Lucida Sans Unicode"/>
              <a:cs typeface="Lucida Sans Unicode"/>
            </a:endParaRPr>
          </a:p>
        </p:txBody>
      </p: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77512" y="4828141"/>
            <a:ext cx="1135106" cy="1072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09763"/>
            <a:ext cx="17638395" cy="8987155"/>
            <a:chOff x="0" y="309763"/>
            <a:chExt cx="17638395" cy="8987155"/>
          </a:xfrm>
        </p:grpSpPr>
        <p:sp>
          <p:nvSpPr>
            <p:cNvPr id="3" name="object 3"/>
            <p:cNvSpPr/>
            <p:nvPr/>
          </p:nvSpPr>
          <p:spPr>
            <a:xfrm>
              <a:off x="3339439" y="1170774"/>
              <a:ext cx="13563600" cy="38100"/>
            </a:xfrm>
            <a:custGeom>
              <a:avLst/>
              <a:gdLst/>
              <a:ahLst/>
              <a:cxnLst/>
              <a:rect l="l" t="t" r="r" b="b"/>
              <a:pathLst>
                <a:path w="13563600" h="38100">
                  <a:moveTo>
                    <a:pt x="2286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28600" y="38100"/>
                  </a:lnTo>
                  <a:lnTo>
                    <a:pt x="228600" y="0"/>
                  </a:lnTo>
                  <a:close/>
                </a:path>
                <a:path w="13563600" h="38100">
                  <a:moveTo>
                    <a:pt x="495300" y="0"/>
                  </a:moveTo>
                  <a:lnTo>
                    <a:pt x="266700" y="0"/>
                  </a:lnTo>
                  <a:lnTo>
                    <a:pt x="266700" y="38100"/>
                  </a:lnTo>
                  <a:lnTo>
                    <a:pt x="495300" y="38100"/>
                  </a:lnTo>
                  <a:lnTo>
                    <a:pt x="495300" y="0"/>
                  </a:lnTo>
                  <a:close/>
                </a:path>
                <a:path w="13563600" h="38100">
                  <a:moveTo>
                    <a:pt x="762000" y="0"/>
                  </a:moveTo>
                  <a:lnTo>
                    <a:pt x="533400" y="0"/>
                  </a:lnTo>
                  <a:lnTo>
                    <a:pt x="533400" y="38100"/>
                  </a:lnTo>
                  <a:lnTo>
                    <a:pt x="762000" y="38100"/>
                  </a:lnTo>
                  <a:lnTo>
                    <a:pt x="762000" y="0"/>
                  </a:lnTo>
                  <a:close/>
                </a:path>
                <a:path w="13563600" h="38100">
                  <a:moveTo>
                    <a:pt x="1028700" y="0"/>
                  </a:moveTo>
                  <a:lnTo>
                    <a:pt x="800100" y="0"/>
                  </a:lnTo>
                  <a:lnTo>
                    <a:pt x="800100" y="38100"/>
                  </a:lnTo>
                  <a:lnTo>
                    <a:pt x="1028700" y="38100"/>
                  </a:lnTo>
                  <a:lnTo>
                    <a:pt x="1028700" y="0"/>
                  </a:lnTo>
                  <a:close/>
                </a:path>
                <a:path w="13563600" h="38100">
                  <a:moveTo>
                    <a:pt x="1295400" y="0"/>
                  </a:moveTo>
                  <a:lnTo>
                    <a:pt x="1066800" y="0"/>
                  </a:lnTo>
                  <a:lnTo>
                    <a:pt x="1066800" y="38100"/>
                  </a:lnTo>
                  <a:lnTo>
                    <a:pt x="1295400" y="38100"/>
                  </a:lnTo>
                  <a:lnTo>
                    <a:pt x="1295400" y="0"/>
                  </a:lnTo>
                  <a:close/>
                </a:path>
                <a:path w="13563600" h="38100">
                  <a:moveTo>
                    <a:pt x="1562100" y="0"/>
                  </a:moveTo>
                  <a:lnTo>
                    <a:pt x="1333500" y="0"/>
                  </a:lnTo>
                  <a:lnTo>
                    <a:pt x="1333500" y="38100"/>
                  </a:lnTo>
                  <a:lnTo>
                    <a:pt x="1562100" y="38100"/>
                  </a:lnTo>
                  <a:lnTo>
                    <a:pt x="1562100" y="0"/>
                  </a:lnTo>
                  <a:close/>
                </a:path>
                <a:path w="13563600" h="38100">
                  <a:moveTo>
                    <a:pt x="1828800" y="0"/>
                  </a:moveTo>
                  <a:lnTo>
                    <a:pt x="1600200" y="0"/>
                  </a:lnTo>
                  <a:lnTo>
                    <a:pt x="1600200" y="38100"/>
                  </a:lnTo>
                  <a:lnTo>
                    <a:pt x="1828800" y="38100"/>
                  </a:lnTo>
                  <a:lnTo>
                    <a:pt x="1828800" y="0"/>
                  </a:lnTo>
                  <a:close/>
                </a:path>
                <a:path w="13563600" h="38100">
                  <a:moveTo>
                    <a:pt x="2095500" y="0"/>
                  </a:moveTo>
                  <a:lnTo>
                    <a:pt x="1866900" y="0"/>
                  </a:lnTo>
                  <a:lnTo>
                    <a:pt x="1866900" y="38100"/>
                  </a:lnTo>
                  <a:lnTo>
                    <a:pt x="2095500" y="38100"/>
                  </a:lnTo>
                  <a:lnTo>
                    <a:pt x="2095500" y="0"/>
                  </a:lnTo>
                  <a:close/>
                </a:path>
                <a:path w="13563600" h="38100">
                  <a:moveTo>
                    <a:pt x="2362200" y="0"/>
                  </a:moveTo>
                  <a:lnTo>
                    <a:pt x="2133600" y="0"/>
                  </a:lnTo>
                  <a:lnTo>
                    <a:pt x="2133600" y="38100"/>
                  </a:lnTo>
                  <a:lnTo>
                    <a:pt x="2362200" y="38100"/>
                  </a:lnTo>
                  <a:lnTo>
                    <a:pt x="2362200" y="0"/>
                  </a:lnTo>
                  <a:close/>
                </a:path>
                <a:path w="13563600" h="38100">
                  <a:moveTo>
                    <a:pt x="2628900" y="0"/>
                  </a:moveTo>
                  <a:lnTo>
                    <a:pt x="2400300" y="0"/>
                  </a:lnTo>
                  <a:lnTo>
                    <a:pt x="2400300" y="38100"/>
                  </a:lnTo>
                  <a:lnTo>
                    <a:pt x="2628900" y="38100"/>
                  </a:lnTo>
                  <a:lnTo>
                    <a:pt x="2628900" y="0"/>
                  </a:lnTo>
                  <a:close/>
                </a:path>
                <a:path w="13563600" h="38100">
                  <a:moveTo>
                    <a:pt x="2895600" y="0"/>
                  </a:moveTo>
                  <a:lnTo>
                    <a:pt x="2667000" y="0"/>
                  </a:lnTo>
                  <a:lnTo>
                    <a:pt x="2667000" y="38100"/>
                  </a:lnTo>
                  <a:lnTo>
                    <a:pt x="2895600" y="38100"/>
                  </a:lnTo>
                  <a:lnTo>
                    <a:pt x="2895600" y="0"/>
                  </a:lnTo>
                  <a:close/>
                </a:path>
                <a:path w="13563600" h="38100">
                  <a:moveTo>
                    <a:pt x="3162300" y="0"/>
                  </a:moveTo>
                  <a:lnTo>
                    <a:pt x="2933700" y="0"/>
                  </a:lnTo>
                  <a:lnTo>
                    <a:pt x="2933700" y="38100"/>
                  </a:lnTo>
                  <a:lnTo>
                    <a:pt x="3162300" y="38100"/>
                  </a:lnTo>
                  <a:lnTo>
                    <a:pt x="3162300" y="0"/>
                  </a:lnTo>
                  <a:close/>
                </a:path>
                <a:path w="13563600" h="38100">
                  <a:moveTo>
                    <a:pt x="3429000" y="0"/>
                  </a:moveTo>
                  <a:lnTo>
                    <a:pt x="3200400" y="0"/>
                  </a:lnTo>
                  <a:lnTo>
                    <a:pt x="3200400" y="38100"/>
                  </a:lnTo>
                  <a:lnTo>
                    <a:pt x="3429000" y="38100"/>
                  </a:lnTo>
                  <a:lnTo>
                    <a:pt x="3429000" y="0"/>
                  </a:lnTo>
                  <a:close/>
                </a:path>
                <a:path w="13563600" h="38100">
                  <a:moveTo>
                    <a:pt x="3695700" y="0"/>
                  </a:moveTo>
                  <a:lnTo>
                    <a:pt x="3467100" y="0"/>
                  </a:lnTo>
                  <a:lnTo>
                    <a:pt x="3467100" y="38100"/>
                  </a:lnTo>
                  <a:lnTo>
                    <a:pt x="3695700" y="38100"/>
                  </a:lnTo>
                  <a:lnTo>
                    <a:pt x="3695700" y="0"/>
                  </a:lnTo>
                  <a:close/>
                </a:path>
                <a:path w="13563600" h="38100">
                  <a:moveTo>
                    <a:pt x="3962400" y="0"/>
                  </a:moveTo>
                  <a:lnTo>
                    <a:pt x="3733800" y="0"/>
                  </a:lnTo>
                  <a:lnTo>
                    <a:pt x="3733800" y="38100"/>
                  </a:lnTo>
                  <a:lnTo>
                    <a:pt x="3962400" y="38100"/>
                  </a:lnTo>
                  <a:lnTo>
                    <a:pt x="3962400" y="0"/>
                  </a:lnTo>
                  <a:close/>
                </a:path>
                <a:path w="13563600" h="38100">
                  <a:moveTo>
                    <a:pt x="4229100" y="0"/>
                  </a:moveTo>
                  <a:lnTo>
                    <a:pt x="4000500" y="0"/>
                  </a:lnTo>
                  <a:lnTo>
                    <a:pt x="4000500" y="38100"/>
                  </a:lnTo>
                  <a:lnTo>
                    <a:pt x="4229100" y="38100"/>
                  </a:lnTo>
                  <a:lnTo>
                    <a:pt x="4229100" y="0"/>
                  </a:lnTo>
                  <a:close/>
                </a:path>
                <a:path w="13563600" h="38100">
                  <a:moveTo>
                    <a:pt x="4495800" y="0"/>
                  </a:moveTo>
                  <a:lnTo>
                    <a:pt x="4267200" y="0"/>
                  </a:lnTo>
                  <a:lnTo>
                    <a:pt x="4267200" y="38100"/>
                  </a:lnTo>
                  <a:lnTo>
                    <a:pt x="4495800" y="38100"/>
                  </a:lnTo>
                  <a:lnTo>
                    <a:pt x="4495800" y="0"/>
                  </a:lnTo>
                  <a:close/>
                </a:path>
                <a:path w="13563600" h="38100">
                  <a:moveTo>
                    <a:pt x="4762500" y="0"/>
                  </a:moveTo>
                  <a:lnTo>
                    <a:pt x="4533900" y="0"/>
                  </a:lnTo>
                  <a:lnTo>
                    <a:pt x="4533900" y="38100"/>
                  </a:lnTo>
                  <a:lnTo>
                    <a:pt x="4762500" y="38100"/>
                  </a:lnTo>
                  <a:lnTo>
                    <a:pt x="4762500" y="0"/>
                  </a:lnTo>
                  <a:close/>
                </a:path>
                <a:path w="13563600" h="38100">
                  <a:moveTo>
                    <a:pt x="5029200" y="0"/>
                  </a:moveTo>
                  <a:lnTo>
                    <a:pt x="4800600" y="0"/>
                  </a:lnTo>
                  <a:lnTo>
                    <a:pt x="4800600" y="38100"/>
                  </a:lnTo>
                  <a:lnTo>
                    <a:pt x="5029200" y="38100"/>
                  </a:lnTo>
                  <a:lnTo>
                    <a:pt x="5029200" y="0"/>
                  </a:lnTo>
                  <a:close/>
                </a:path>
                <a:path w="13563600" h="38100">
                  <a:moveTo>
                    <a:pt x="5295900" y="0"/>
                  </a:moveTo>
                  <a:lnTo>
                    <a:pt x="5067300" y="0"/>
                  </a:lnTo>
                  <a:lnTo>
                    <a:pt x="5067300" y="38100"/>
                  </a:lnTo>
                  <a:lnTo>
                    <a:pt x="5295900" y="38100"/>
                  </a:lnTo>
                  <a:lnTo>
                    <a:pt x="5295900" y="0"/>
                  </a:lnTo>
                  <a:close/>
                </a:path>
                <a:path w="13563600" h="38100">
                  <a:moveTo>
                    <a:pt x="5562600" y="0"/>
                  </a:moveTo>
                  <a:lnTo>
                    <a:pt x="5334000" y="0"/>
                  </a:lnTo>
                  <a:lnTo>
                    <a:pt x="5334000" y="38100"/>
                  </a:lnTo>
                  <a:lnTo>
                    <a:pt x="5562600" y="38100"/>
                  </a:lnTo>
                  <a:lnTo>
                    <a:pt x="5562600" y="0"/>
                  </a:lnTo>
                  <a:close/>
                </a:path>
                <a:path w="13563600" h="38100">
                  <a:moveTo>
                    <a:pt x="5829300" y="0"/>
                  </a:moveTo>
                  <a:lnTo>
                    <a:pt x="5600700" y="0"/>
                  </a:lnTo>
                  <a:lnTo>
                    <a:pt x="5600700" y="38100"/>
                  </a:lnTo>
                  <a:lnTo>
                    <a:pt x="5829300" y="38100"/>
                  </a:lnTo>
                  <a:lnTo>
                    <a:pt x="5829300" y="0"/>
                  </a:lnTo>
                  <a:close/>
                </a:path>
                <a:path w="13563600" h="38100">
                  <a:moveTo>
                    <a:pt x="6096000" y="0"/>
                  </a:moveTo>
                  <a:lnTo>
                    <a:pt x="5867400" y="0"/>
                  </a:lnTo>
                  <a:lnTo>
                    <a:pt x="5867400" y="38100"/>
                  </a:lnTo>
                  <a:lnTo>
                    <a:pt x="6096000" y="38100"/>
                  </a:lnTo>
                  <a:lnTo>
                    <a:pt x="6096000" y="0"/>
                  </a:lnTo>
                  <a:close/>
                </a:path>
                <a:path w="13563600" h="38100">
                  <a:moveTo>
                    <a:pt x="6362700" y="0"/>
                  </a:moveTo>
                  <a:lnTo>
                    <a:pt x="6134100" y="0"/>
                  </a:lnTo>
                  <a:lnTo>
                    <a:pt x="6134100" y="38100"/>
                  </a:lnTo>
                  <a:lnTo>
                    <a:pt x="6362700" y="38100"/>
                  </a:lnTo>
                  <a:lnTo>
                    <a:pt x="6362700" y="0"/>
                  </a:lnTo>
                  <a:close/>
                </a:path>
                <a:path w="13563600" h="38100">
                  <a:moveTo>
                    <a:pt x="6629400" y="0"/>
                  </a:moveTo>
                  <a:lnTo>
                    <a:pt x="6400800" y="0"/>
                  </a:lnTo>
                  <a:lnTo>
                    <a:pt x="6400800" y="38100"/>
                  </a:lnTo>
                  <a:lnTo>
                    <a:pt x="6629400" y="38100"/>
                  </a:lnTo>
                  <a:lnTo>
                    <a:pt x="6629400" y="0"/>
                  </a:lnTo>
                  <a:close/>
                </a:path>
                <a:path w="13563600" h="38100">
                  <a:moveTo>
                    <a:pt x="6896100" y="0"/>
                  </a:moveTo>
                  <a:lnTo>
                    <a:pt x="6667500" y="0"/>
                  </a:lnTo>
                  <a:lnTo>
                    <a:pt x="6667500" y="38100"/>
                  </a:lnTo>
                  <a:lnTo>
                    <a:pt x="6896100" y="38100"/>
                  </a:lnTo>
                  <a:lnTo>
                    <a:pt x="6896100" y="0"/>
                  </a:lnTo>
                  <a:close/>
                </a:path>
                <a:path w="13563600" h="38100">
                  <a:moveTo>
                    <a:pt x="7162800" y="0"/>
                  </a:moveTo>
                  <a:lnTo>
                    <a:pt x="6934200" y="0"/>
                  </a:lnTo>
                  <a:lnTo>
                    <a:pt x="6934200" y="38100"/>
                  </a:lnTo>
                  <a:lnTo>
                    <a:pt x="7162800" y="38100"/>
                  </a:lnTo>
                  <a:lnTo>
                    <a:pt x="7162800" y="0"/>
                  </a:lnTo>
                  <a:close/>
                </a:path>
                <a:path w="13563600" h="38100">
                  <a:moveTo>
                    <a:pt x="7429500" y="0"/>
                  </a:moveTo>
                  <a:lnTo>
                    <a:pt x="7200900" y="0"/>
                  </a:lnTo>
                  <a:lnTo>
                    <a:pt x="7200900" y="38100"/>
                  </a:lnTo>
                  <a:lnTo>
                    <a:pt x="7429500" y="38100"/>
                  </a:lnTo>
                  <a:lnTo>
                    <a:pt x="7429500" y="0"/>
                  </a:lnTo>
                  <a:close/>
                </a:path>
                <a:path w="13563600" h="38100">
                  <a:moveTo>
                    <a:pt x="7696200" y="0"/>
                  </a:moveTo>
                  <a:lnTo>
                    <a:pt x="7467600" y="0"/>
                  </a:lnTo>
                  <a:lnTo>
                    <a:pt x="7467600" y="38100"/>
                  </a:lnTo>
                  <a:lnTo>
                    <a:pt x="7696200" y="38100"/>
                  </a:lnTo>
                  <a:lnTo>
                    <a:pt x="7696200" y="0"/>
                  </a:lnTo>
                  <a:close/>
                </a:path>
                <a:path w="13563600" h="38100">
                  <a:moveTo>
                    <a:pt x="7962900" y="0"/>
                  </a:moveTo>
                  <a:lnTo>
                    <a:pt x="7734300" y="0"/>
                  </a:lnTo>
                  <a:lnTo>
                    <a:pt x="7734300" y="38100"/>
                  </a:lnTo>
                  <a:lnTo>
                    <a:pt x="7962900" y="38100"/>
                  </a:lnTo>
                  <a:lnTo>
                    <a:pt x="7962900" y="0"/>
                  </a:lnTo>
                  <a:close/>
                </a:path>
                <a:path w="13563600" h="38100">
                  <a:moveTo>
                    <a:pt x="8229600" y="0"/>
                  </a:moveTo>
                  <a:lnTo>
                    <a:pt x="8001000" y="0"/>
                  </a:lnTo>
                  <a:lnTo>
                    <a:pt x="8001000" y="38100"/>
                  </a:lnTo>
                  <a:lnTo>
                    <a:pt x="8229600" y="38100"/>
                  </a:lnTo>
                  <a:lnTo>
                    <a:pt x="8229600" y="0"/>
                  </a:lnTo>
                  <a:close/>
                </a:path>
                <a:path w="13563600" h="38100">
                  <a:moveTo>
                    <a:pt x="8496300" y="0"/>
                  </a:moveTo>
                  <a:lnTo>
                    <a:pt x="8267700" y="0"/>
                  </a:lnTo>
                  <a:lnTo>
                    <a:pt x="8267700" y="38100"/>
                  </a:lnTo>
                  <a:lnTo>
                    <a:pt x="8496300" y="38100"/>
                  </a:lnTo>
                  <a:lnTo>
                    <a:pt x="8496300" y="0"/>
                  </a:lnTo>
                  <a:close/>
                </a:path>
                <a:path w="13563600" h="38100">
                  <a:moveTo>
                    <a:pt x="8763000" y="0"/>
                  </a:moveTo>
                  <a:lnTo>
                    <a:pt x="8534400" y="0"/>
                  </a:lnTo>
                  <a:lnTo>
                    <a:pt x="8534400" y="38100"/>
                  </a:lnTo>
                  <a:lnTo>
                    <a:pt x="8763000" y="38100"/>
                  </a:lnTo>
                  <a:lnTo>
                    <a:pt x="8763000" y="0"/>
                  </a:lnTo>
                  <a:close/>
                </a:path>
                <a:path w="13563600" h="38100">
                  <a:moveTo>
                    <a:pt x="9029700" y="0"/>
                  </a:moveTo>
                  <a:lnTo>
                    <a:pt x="8801100" y="0"/>
                  </a:lnTo>
                  <a:lnTo>
                    <a:pt x="8801100" y="38100"/>
                  </a:lnTo>
                  <a:lnTo>
                    <a:pt x="9029700" y="38100"/>
                  </a:lnTo>
                  <a:lnTo>
                    <a:pt x="9029700" y="0"/>
                  </a:lnTo>
                  <a:close/>
                </a:path>
                <a:path w="13563600" h="38100">
                  <a:moveTo>
                    <a:pt x="9296400" y="0"/>
                  </a:moveTo>
                  <a:lnTo>
                    <a:pt x="9067800" y="0"/>
                  </a:lnTo>
                  <a:lnTo>
                    <a:pt x="9067800" y="38100"/>
                  </a:lnTo>
                  <a:lnTo>
                    <a:pt x="9296400" y="38100"/>
                  </a:lnTo>
                  <a:lnTo>
                    <a:pt x="9296400" y="0"/>
                  </a:lnTo>
                  <a:close/>
                </a:path>
                <a:path w="13563600" h="38100">
                  <a:moveTo>
                    <a:pt x="9563100" y="0"/>
                  </a:moveTo>
                  <a:lnTo>
                    <a:pt x="9334500" y="0"/>
                  </a:lnTo>
                  <a:lnTo>
                    <a:pt x="9334500" y="38100"/>
                  </a:lnTo>
                  <a:lnTo>
                    <a:pt x="9563100" y="38100"/>
                  </a:lnTo>
                  <a:lnTo>
                    <a:pt x="9563100" y="0"/>
                  </a:lnTo>
                  <a:close/>
                </a:path>
                <a:path w="13563600" h="38100">
                  <a:moveTo>
                    <a:pt x="9829800" y="0"/>
                  </a:moveTo>
                  <a:lnTo>
                    <a:pt x="9601200" y="0"/>
                  </a:lnTo>
                  <a:lnTo>
                    <a:pt x="9601200" y="38100"/>
                  </a:lnTo>
                  <a:lnTo>
                    <a:pt x="9829800" y="38100"/>
                  </a:lnTo>
                  <a:lnTo>
                    <a:pt x="9829800" y="0"/>
                  </a:lnTo>
                  <a:close/>
                </a:path>
                <a:path w="13563600" h="38100">
                  <a:moveTo>
                    <a:pt x="10096500" y="0"/>
                  </a:moveTo>
                  <a:lnTo>
                    <a:pt x="9867900" y="0"/>
                  </a:lnTo>
                  <a:lnTo>
                    <a:pt x="9867900" y="38100"/>
                  </a:lnTo>
                  <a:lnTo>
                    <a:pt x="10096500" y="38100"/>
                  </a:lnTo>
                  <a:lnTo>
                    <a:pt x="10096500" y="0"/>
                  </a:lnTo>
                  <a:close/>
                </a:path>
                <a:path w="13563600" h="38100">
                  <a:moveTo>
                    <a:pt x="10363200" y="0"/>
                  </a:moveTo>
                  <a:lnTo>
                    <a:pt x="10134600" y="0"/>
                  </a:lnTo>
                  <a:lnTo>
                    <a:pt x="10134600" y="38100"/>
                  </a:lnTo>
                  <a:lnTo>
                    <a:pt x="10363200" y="38100"/>
                  </a:lnTo>
                  <a:lnTo>
                    <a:pt x="10363200" y="0"/>
                  </a:lnTo>
                  <a:close/>
                </a:path>
                <a:path w="13563600" h="38100">
                  <a:moveTo>
                    <a:pt x="10629900" y="0"/>
                  </a:moveTo>
                  <a:lnTo>
                    <a:pt x="10401300" y="0"/>
                  </a:lnTo>
                  <a:lnTo>
                    <a:pt x="10401300" y="38100"/>
                  </a:lnTo>
                  <a:lnTo>
                    <a:pt x="10629900" y="38100"/>
                  </a:lnTo>
                  <a:lnTo>
                    <a:pt x="10629900" y="0"/>
                  </a:lnTo>
                  <a:close/>
                </a:path>
                <a:path w="13563600" h="38100">
                  <a:moveTo>
                    <a:pt x="10896600" y="0"/>
                  </a:moveTo>
                  <a:lnTo>
                    <a:pt x="10668000" y="0"/>
                  </a:lnTo>
                  <a:lnTo>
                    <a:pt x="10668000" y="38100"/>
                  </a:lnTo>
                  <a:lnTo>
                    <a:pt x="10896600" y="38100"/>
                  </a:lnTo>
                  <a:lnTo>
                    <a:pt x="10896600" y="0"/>
                  </a:lnTo>
                  <a:close/>
                </a:path>
                <a:path w="13563600" h="38100">
                  <a:moveTo>
                    <a:pt x="11163300" y="0"/>
                  </a:moveTo>
                  <a:lnTo>
                    <a:pt x="10934700" y="0"/>
                  </a:lnTo>
                  <a:lnTo>
                    <a:pt x="10934700" y="38100"/>
                  </a:lnTo>
                  <a:lnTo>
                    <a:pt x="11163300" y="38100"/>
                  </a:lnTo>
                  <a:lnTo>
                    <a:pt x="11163300" y="0"/>
                  </a:lnTo>
                  <a:close/>
                </a:path>
                <a:path w="13563600" h="38100">
                  <a:moveTo>
                    <a:pt x="11430000" y="0"/>
                  </a:moveTo>
                  <a:lnTo>
                    <a:pt x="11201400" y="0"/>
                  </a:lnTo>
                  <a:lnTo>
                    <a:pt x="11201400" y="38100"/>
                  </a:lnTo>
                  <a:lnTo>
                    <a:pt x="11430000" y="38100"/>
                  </a:lnTo>
                  <a:lnTo>
                    <a:pt x="11430000" y="0"/>
                  </a:lnTo>
                  <a:close/>
                </a:path>
                <a:path w="13563600" h="38100">
                  <a:moveTo>
                    <a:pt x="11696700" y="0"/>
                  </a:moveTo>
                  <a:lnTo>
                    <a:pt x="11468100" y="0"/>
                  </a:lnTo>
                  <a:lnTo>
                    <a:pt x="11468100" y="38100"/>
                  </a:lnTo>
                  <a:lnTo>
                    <a:pt x="11696700" y="38100"/>
                  </a:lnTo>
                  <a:lnTo>
                    <a:pt x="11696700" y="0"/>
                  </a:lnTo>
                  <a:close/>
                </a:path>
                <a:path w="13563600" h="38100">
                  <a:moveTo>
                    <a:pt x="11963400" y="0"/>
                  </a:moveTo>
                  <a:lnTo>
                    <a:pt x="11734800" y="0"/>
                  </a:lnTo>
                  <a:lnTo>
                    <a:pt x="11734800" y="38100"/>
                  </a:lnTo>
                  <a:lnTo>
                    <a:pt x="11963400" y="38100"/>
                  </a:lnTo>
                  <a:lnTo>
                    <a:pt x="11963400" y="0"/>
                  </a:lnTo>
                  <a:close/>
                </a:path>
                <a:path w="13563600" h="38100">
                  <a:moveTo>
                    <a:pt x="12230100" y="0"/>
                  </a:moveTo>
                  <a:lnTo>
                    <a:pt x="12001500" y="0"/>
                  </a:lnTo>
                  <a:lnTo>
                    <a:pt x="12001500" y="38100"/>
                  </a:lnTo>
                  <a:lnTo>
                    <a:pt x="12230100" y="38100"/>
                  </a:lnTo>
                  <a:lnTo>
                    <a:pt x="12230100" y="0"/>
                  </a:lnTo>
                  <a:close/>
                </a:path>
                <a:path w="13563600" h="38100">
                  <a:moveTo>
                    <a:pt x="12496800" y="0"/>
                  </a:moveTo>
                  <a:lnTo>
                    <a:pt x="12268200" y="0"/>
                  </a:lnTo>
                  <a:lnTo>
                    <a:pt x="12268200" y="38100"/>
                  </a:lnTo>
                  <a:lnTo>
                    <a:pt x="12496800" y="38100"/>
                  </a:lnTo>
                  <a:lnTo>
                    <a:pt x="12496800" y="0"/>
                  </a:lnTo>
                  <a:close/>
                </a:path>
                <a:path w="13563600" h="38100">
                  <a:moveTo>
                    <a:pt x="12763500" y="0"/>
                  </a:moveTo>
                  <a:lnTo>
                    <a:pt x="12534900" y="0"/>
                  </a:lnTo>
                  <a:lnTo>
                    <a:pt x="12534900" y="38100"/>
                  </a:lnTo>
                  <a:lnTo>
                    <a:pt x="12763500" y="38100"/>
                  </a:lnTo>
                  <a:lnTo>
                    <a:pt x="12763500" y="0"/>
                  </a:lnTo>
                  <a:close/>
                </a:path>
                <a:path w="13563600" h="38100">
                  <a:moveTo>
                    <a:pt x="13030200" y="0"/>
                  </a:moveTo>
                  <a:lnTo>
                    <a:pt x="12801600" y="0"/>
                  </a:lnTo>
                  <a:lnTo>
                    <a:pt x="12801600" y="38100"/>
                  </a:lnTo>
                  <a:lnTo>
                    <a:pt x="13030200" y="38100"/>
                  </a:lnTo>
                  <a:lnTo>
                    <a:pt x="13030200" y="0"/>
                  </a:lnTo>
                  <a:close/>
                </a:path>
                <a:path w="13563600" h="38100">
                  <a:moveTo>
                    <a:pt x="13296900" y="0"/>
                  </a:moveTo>
                  <a:lnTo>
                    <a:pt x="13068300" y="0"/>
                  </a:lnTo>
                  <a:lnTo>
                    <a:pt x="13068300" y="38100"/>
                  </a:lnTo>
                  <a:lnTo>
                    <a:pt x="13296900" y="38100"/>
                  </a:lnTo>
                  <a:lnTo>
                    <a:pt x="13296900" y="0"/>
                  </a:lnTo>
                  <a:close/>
                </a:path>
                <a:path w="13563600" h="38100">
                  <a:moveTo>
                    <a:pt x="13563600" y="0"/>
                  </a:moveTo>
                  <a:lnTo>
                    <a:pt x="13335000" y="0"/>
                  </a:lnTo>
                  <a:lnTo>
                    <a:pt x="13335000" y="38100"/>
                  </a:lnTo>
                  <a:lnTo>
                    <a:pt x="13563600" y="38100"/>
                  </a:lnTo>
                  <a:lnTo>
                    <a:pt x="13563600" y="0"/>
                  </a:lnTo>
                  <a:close/>
                </a:path>
              </a:pathLst>
            </a:custGeom>
            <a:solidFill>
              <a:srgbClr val="C1CD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41144" y="1170762"/>
              <a:ext cx="140985" cy="876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05839" y="1296478"/>
              <a:ext cx="15876905" cy="7818755"/>
            </a:xfrm>
            <a:custGeom>
              <a:avLst/>
              <a:gdLst/>
              <a:ahLst/>
              <a:cxnLst/>
              <a:rect l="l" t="t" r="r" b="b"/>
              <a:pathLst>
                <a:path w="15876905" h="7818755">
                  <a:moveTo>
                    <a:pt x="38100" y="5950432"/>
                  </a:moveTo>
                  <a:lnTo>
                    <a:pt x="0" y="5950432"/>
                  </a:lnTo>
                  <a:lnTo>
                    <a:pt x="0" y="6179032"/>
                  </a:lnTo>
                  <a:lnTo>
                    <a:pt x="38100" y="6179032"/>
                  </a:lnTo>
                  <a:lnTo>
                    <a:pt x="38100" y="5950432"/>
                  </a:lnTo>
                  <a:close/>
                </a:path>
                <a:path w="15876905" h="7818755">
                  <a:moveTo>
                    <a:pt x="38100" y="5683732"/>
                  </a:moveTo>
                  <a:lnTo>
                    <a:pt x="0" y="5683732"/>
                  </a:lnTo>
                  <a:lnTo>
                    <a:pt x="0" y="5912332"/>
                  </a:lnTo>
                  <a:lnTo>
                    <a:pt x="38100" y="5912332"/>
                  </a:lnTo>
                  <a:lnTo>
                    <a:pt x="38100" y="5683732"/>
                  </a:lnTo>
                  <a:close/>
                </a:path>
                <a:path w="15876905" h="7818755">
                  <a:moveTo>
                    <a:pt x="38100" y="5417032"/>
                  </a:moveTo>
                  <a:lnTo>
                    <a:pt x="0" y="5417032"/>
                  </a:lnTo>
                  <a:lnTo>
                    <a:pt x="0" y="5645632"/>
                  </a:lnTo>
                  <a:lnTo>
                    <a:pt x="38100" y="5645632"/>
                  </a:lnTo>
                  <a:lnTo>
                    <a:pt x="38100" y="5417032"/>
                  </a:lnTo>
                  <a:close/>
                </a:path>
                <a:path w="15876905" h="7818755">
                  <a:moveTo>
                    <a:pt x="38100" y="5150332"/>
                  </a:moveTo>
                  <a:lnTo>
                    <a:pt x="0" y="5150332"/>
                  </a:lnTo>
                  <a:lnTo>
                    <a:pt x="0" y="5378932"/>
                  </a:lnTo>
                  <a:lnTo>
                    <a:pt x="38100" y="5378932"/>
                  </a:lnTo>
                  <a:lnTo>
                    <a:pt x="38100" y="5150332"/>
                  </a:lnTo>
                  <a:close/>
                </a:path>
                <a:path w="15876905" h="7818755">
                  <a:moveTo>
                    <a:pt x="2359901" y="7781531"/>
                  </a:moveTo>
                  <a:lnTo>
                    <a:pt x="2131301" y="7781531"/>
                  </a:lnTo>
                  <a:lnTo>
                    <a:pt x="2131301" y="7818145"/>
                  </a:lnTo>
                  <a:lnTo>
                    <a:pt x="2359901" y="7818145"/>
                  </a:lnTo>
                  <a:lnTo>
                    <a:pt x="2359901" y="7781531"/>
                  </a:lnTo>
                  <a:close/>
                </a:path>
                <a:path w="15876905" h="7818755">
                  <a:moveTo>
                    <a:pt x="2626601" y="7781531"/>
                  </a:moveTo>
                  <a:lnTo>
                    <a:pt x="2398001" y="7781531"/>
                  </a:lnTo>
                  <a:lnTo>
                    <a:pt x="2398001" y="7818145"/>
                  </a:lnTo>
                  <a:lnTo>
                    <a:pt x="2626601" y="7818145"/>
                  </a:lnTo>
                  <a:lnTo>
                    <a:pt x="2626601" y="7781531"/>
                  </a:lnTo>
                  <a:close/>
                </a:path>
                <a:path w="15876905" h="7818755">
                  <a:moveTo>
                    <a:pt x="2893301" y="7781531"/>
                  </a:moveTo>
                  <a:lnTo>
                    <a:pt x="2664701" y="7781531"/>
                  </a:lnTo>
                  <a:lnTo>
                    <a:pt x="2664701" y="7818145"/>
                  </a:lnTo>
                  <a:lnTo>
                    <a:pt x="2893301" y="7818145"/>
                  </a:lnTo>
                  <a:lnTo>
                    <a:pt x="2893301" y="7781531"/>
                  </a:lnTo>
                  <a:close/>
                </a:path>
                <a:path w="15876905" h="7818755">
                  <a:moveTo>
                    <a:pt x="3160001" y="7781531"/>
                  </a:moveTo>
                  <a:lnTo>
                    <a:pt x="2931401" y="7781531"/>
                  </a:lnTo>
                  <a:lnTo>
                    <a:pt x="2931401" y="7818145"/>
                  </a:lnTo>
                  <a:lnTo>
                    <a:pt x="3160001" y="7818145"/>
                  </a:lnTo>
                  <a:lnTo>
                    <a:pt x="3160001" y="7781531"/>
                  </a:lnTo>
                  <a:close/>
                </a:path>
                <a:path w="15876905" h="7818755">
                  <a:moveTo>
                    <a:pt x="3426701" y="7781531"/>
                  </a:moveTo>
                  <a:lnTo>
                    <a:pt x="3198101" y="7781531"/>
                  </a:lnTo>
                  <a:lnTo>
                    <a:pt x="3198101" y="7818145"/>
                  </a:lnTo>
                  <a:lnTo>
                    <a:pt x="3426701" y="7818145"/>
                  </a:lnTo>
                  <a:lnTo>
                    <a:pt x="3426701" y="7781531"/>
                  </a:lnTo>
                  <a:close/>
                </a:path>
                <a:path w="15876905" h="7818755">
                  <a:moveTo>
                    <a:pt x="3693401" y="7781531"/>
                  </a:moveTo>
                  <a:lnTo>
                    <a:pt x="3464801" y="7781531"/>
                  </a:lnTo>
                  <a:lnTo>
                    <a:pt x="3464801" y="7818145"/>
                  </a:lnTo>
                  <a:lnTo>
                    <a:pt x="3693401" y="7818145"/>
                  </a:lnTo>
                  <a:lnTo>
                    <a:pt x="3693401" y="7781531"/>
                  </a:lnTo>
                  <a:close/>
                </a:path>
                <a:path w="15876905" h="7818755">
                  <a:moveTo>
                    <a:pt x="3960101" y="7781531"/>
                  </a:moveTo>
                  <a:lnTo>
                    <a:pt x="3731501" y="7781531"/>
                  </a:lnTo>
                  <a:lnTo>
                    <a:pt x="3731501" y="7818145"/>
                  </a:lnTo>
                  <a:lnTo>
                    <a:pt x="3960101" y="7818145"/>
                  </a:lnTo>
                  <a:lnTo>
                    <a:pt x="3960101" y="7781531"/>
                  </a:lnTo>
                  <a:close/>
                </a:path>
                <a:path w="15876905" h="7818755">
                  <a:moveTo>
                    <a:pt x="4226801" y="7781531"/>
                  </a:moveTo>
                  <a:lnTo>
                    <a:pt x="3998201" y="7781531"/>
                  </a:lnTo>
                  <a:lnTo>
                    <a:pt x="3998201" y="7818145"/>
                  </a:lnTo>
                  <a:lnTo>
                    <a:pt x="4226801" y="7818145"/>
                  </a:lnTo>
                  <a:lnTo>
                    <a:pt x="4226801" y="7781531"/>
                  </a:lnTo>
                  <a:close/>
                </a:path>
                <a:path w="15876905" h="7818755">
                  <a:moveTo>
                    <a:pt x="4493501" y="7781531"/>
                  </a:moveTo>
                  <a:lnTo>
                    <a:pt x="4264901" y="7781531"/>
                  </a:lnTo>
                  <a:lnTo>
                    <a:pt x="4264901" y="7818145"/>
                  </a:lnTo>
                  <a:lnTo>
                    <a:pt x="4493501" y="7818145"/>
                  </a:lnTo>
                  <a:lnTo>
                    <a:pt x="4493501" y="7781531"/>
                  </a:lnTo>
                  <a:close/>
                </a:path>
                <a:path w="15876905" h="7818755">
                  <a:moveTo>
                    <a:pt x="4760201" y="7781531"/>
                  </a:moveTo>
                  <a:lnTo>
                    <a:pt x="4531601" y="7781531"/>
                  </a:lnTo>
                  <a:lnTo>
                    <a:pt x="4531601" y="7818145"/>
                  </a:lnTo>
                  <a:lnTo>
                    <a:pt x="4760201" y="7818145"/>
                  </a:lnTo>
                  <a:lnTo>
                    <a:pt x="4760201" y="7781531"/>
                  </a:lnTo>
                  <a:close/>
                </a:path>
                <a:path w="15876905" h="7818755">
                  <a:moveTo>
                    <a:pt x="5026901" y="7781531"/>
                  </a:moveTo>
                  <a:lnTo>
                    <a:pt x="4798301" y="7781531"/>
                  </a:lnTo>
                  <a:lnTo>
                    <a:pt x="4798301" y="7818145"/>
                  </a:lnTo>
                  <a:lnTo>
                    <a:pt x="5026901" y="7818145"/>
                  </a:lnTo>
                  <a:lnTo>
                    <a:pt x="5026901" y="7781531"/>
                  </a:lnTo>
                  <a:close/>
                </a:path>
                <a:path w="15876905" h="7818755">
                  <a:moveTo>
                    <a:pt x="5293601" y="7781531"/>
                  </a:moveTo>
                  <a:lnTo>
                    <a:pt x="5065001" y="7781531"/>
                  </a:lnTo>
                  <a:lnTo>
                    <a:pt x="5065001" y="7818145"/>
                  </a:lnTo>
                  <a:lnTo>
                    <a:pt x="5293601" y="7818145"/>
                  </a:lnTo>
                  <a:lnTo>
                    <a:pt x="5293601" y="7781531"/>
                  </a:lnTo>
                  <a:close/>
                </a:path>
                <a:path w="15876905" h="7818755">
                  <a:moveTo>
                    <a:pt x="5560301" y="7781531"/>
                  </a:moveTo>
                  <a:lnTo>
                    <a:pt x="5331701" y="7781531"/>
                  </a:lnTo>
                  <a:lnTo>
                    <a:pt x="5331701" y="7818145"/>
                  </a:lnTo>
                  <a:lnTo>
                    <a:pt x="5560301" y="7818145"/>
                  </a:lnTo>
                  <a:lnTo>
                    <a:pt x="5560301" y="7781531"/>
                  </a:lnTo>
                  <a:close/>
                </a:path>
                <a:path w="15876905" h="7818755">
                  <a:moveTo>
                    <a:pt x="5827001" y="7781531"/>
                  </a:moveTo>
                  <a:lnTo>
                    <a:pt x="5598401" y="7781531"/>
                  </a:lnTo>
                  <a:lnTo>
                    <a:pt x="5598401" y="7818145"/>
                  </a:lnTo>
                  <a:lnTo>
                    <a:pt x="5827001" y="7818145"/>
                  </a:lnTo>
                  <a:lnTo>
                    <a:pt x="5827001" y="7781531"/>
                  </a:lnTo>
                  <a:close/>
                </a:path>
                <a:path w="15876905" h="7818755">
                  <a:moveTo>
                    <a:pt x="6093701" y="7781531"/>
                  </a:moveTo>
                  <a:lnTo>
                    <a:pt x="5865101" y="7781531"/>
                  </a:lnTo>
                  <a:lnTo>
                    <a:pt x="5865101" y="7818145"/>
                  </a:lnTo>
                  <a:lnTo>
                    <a:pt x="6093701" y="7818145"/>
                  </a:lnTo>
                  <a:lnTo>
                    <a:pt x="6093701" y="7781531"/>
                  </a:lnTo>
                  <a:close/>
                </a:path>
                <a:path w="15876905" h="7818755">
                  <a:moveTo>
                    <a:pt x="6360401" y="7781531"/>
                  </a:moveTo>
                  <a:lnTo>
                    <a:pt x="6131801" y="7781531"/>
                  </a:lnTo>
                  <a:lnTo>
                    <a:pt x="6131801" y="7818145"/>
                  </a:lnTo>
                  <a:lnTo>
                    <a:pt x="6360401" y="7818145"/>
                  </a:lnTo>
                  <a:lnTo>
                    <a:pt x="6360401" y="7781531"/>
                  </a:lnTo>
                  <a:close/>
                </a:path>
                <a:path w="15876905" h="7818755">
                  <a:moveTo>
                    <a:pt x="6627101" y="7781531"/>
                  </a:moveTo>
                  <a:lnTo>
                    <a:pt x="6398501" y="7781531"/>
                  </a:lnTo>
                  <a:lnTo>
                    <a:pt x="6398501" y="7818145"/>
                  </a:lnTo>
                  <a:lnTo>
                    <a:pt x="6627101" y="7818145"/>
                  </a:lnTo>
                  <a:lnTo>
                    <a:pt x="6627101" y="7781531"/>
                  </a:lnTo>
                  <a:close/>
                </a:path>
                <a:path w="15876905" h="7818755">
                  <a:moveTo>
                    <a:pt x="6893801" y="7781531"/>
                  </a:moveTo>
                  <a:lnTo>
                    <a:pt x="6665201" y="7781531"/>
                  </a:lnTo>
                  <a:lnTo>
                    <a:pt x="6665201" y="7818145"/>
                  </a:lnTo>
                  <a:lnTo>
                    <a:pt x="6893801" y="7818145"/>
                  </a:lnTo>
                  <a:lnTo>
                    <a:pt x="6893801" y="7781531"/>
                  </a:lnTo>
                  <a:close/>
                </a:path>
                <a:path w="15876905" h="7818755">
                  <a:moveTo>
                    <a:pt x="7160501" y="7781531"/>
                  </a:moveTo>
                  <a:lnTo>
                    <a:pt x="6931901" y="7781531"/>
                  </a:lnTo>
                  <a:lnTo>
                    <a:pt x="6931901" y="7818145"/>
                  </a:lnTo>
                  <a:lnTo>
                    <a:pt x="7160501" y="7818145"/>
                  </a:lnTo>
                  <a:lnTo>
                    <a:pt x="7160501" y="7781531"/>
                  </a:lnTo>
                  <a:close/>
                </a:path>
                <a:path w="15876905" h="7818755">
                  <a:moveTo>
                    <a:pt x="7427201" y="7781531"/>
                  </a:moveTo>
                  <a:lnTo>
                    <a:pt x="7198601" y="7781531"/>
                  </a:lnTo>
                  <a:lnTo>
                    <a:pt x="7198601" y="7818145"/>
                  </a:lnTo>
                  <a:lnTo>
                    <a:pt x="7427201" y="7818145"/>
                  </a:lnTo>
                  <a:lnTo>
                    <a:pt x="7427201" y="7781531"/>
                  </a:lnTo>
                  <a:close/>
                </a:path>
                <a:path w="15876905" h="7818755">
                  <a:moveTo>
                    <a:pt x="7693901" y="7781531"/>
                  </a:moveTo>
                  <a:lnTo>
                    <a:pt x="7465301" y="7781531"/>
                  </a:lnTo>
                  <a:lnTo>
                    <a:pt x="7465301" y="7818145"/>
                  </a:lnTo>
                  <a:lnTo>
                    <a:pt x="7693901" y="7818145"/>
                  </a:lnTo>
                  <a:lnTo>
                    <a:pt x="7693901" y="7781531"/>
                  </a:lnTo>
                  <a:close/>
                </a:path>
                <a:path w="15876905" h="7818755">
                  <a:moveTo>
                    <a:pt x="7960601" y="7781531"/>
                  </a:moveTo>
                  <a:lnTo>
                    <a:pt x="7732001" y="7781531"/>
                  </a:lnTo>
                  <a:lnTo>
                    <a:pt x="7732001" y="7818145"/>
                  </a:lnTo>
                  <a:lnTo>
                    <a:pt x="7960601" y="7818145"/>
                  </a:lnTo>
                  <a:lnTo>
                    <a:pt x="7960601" y="7781531"/>
                  </a:lnTo>
                  <a:close/>
                </a:path>
                <a:path w="15876905" h="7818755">
                  <a:moveTo>
                    <a:pt x="8227301" y="7781531"/>
                  </a:moveTo>
                  <a:lnTo>
                    <a:pt x="7998701" y="7781531"/>
                  </a:lnTo>
                  <a:lnTo>
                    <a:pt x="7998701" y="7818145"/>
                  </a:lnTo>
                  <a:lnTo>
                    <a:pt x="8227301" y="7818145"/>
                  </a:lnTo>
                  <a:lnTo>
                    <a:pt x="8227301" y="7781531"/>
                  </a:lnTo>
                  <a:close/>
                </a:path>
                <a:path w="15876905" h="7818755">
                  <a:moveTo>
                    <a:pt x="8494001" y="7781531"/>
                  </a:moveTo>
                  <a:lnTo>
                    <a:pt x="8265401" y="7781531"/>
                  </a:lnTo>
                  <a:lnTo>
                    <a:pt x="8265401" y="7818145"/>
                  </a:lnTo>
                  <a:lnTo>
                    <a:pt x="8494001" y="7818145"/>
                  </a:lnTo>
                  <a:lnTo>
                    <a:pt x="8494001" y="7781531"/>
                  </a:lnTo>
                  <a:close/>
                </a:path>
                <a:path w="15876905" h="7818755">
                  <a:moveTo>
                    <a:pt x="8760701" y="7781531"/>
                  </a:moveTo>
                  <a:lnTo>
                    <a:pt x="8532101" y="7781531"/>
                  </a:lnTo>
                  <a:lnTo>
                    <a:pt x="8532101" y="7818145"/>
                  </a:lnTo>
                  <a:lnTo>
                    <a:pt x="8760701" y="7818145"/>
                  </a:lnTo>
                  <a:lnTo>
                    <a:pt x="8760701" y="7781531"/>
                  </a:lnTo>
                  <a:close/>
                </a:path>
                <a:path w="15876905" h="7818755">
                  <a:moveTo>
                    <a:pt x="9027401" y="7781531"/>
                  </a:moveTo>
                  <a:lnTo>
                    <a:pt x="8798801" y="7781531"/>
                  </a:lnTo>
                  <a:lnTo>
                    <a:pt x="8798801" y="7818145"/>
                  </a:lnTo>
                  <a:lnTo>
                    <a:pt x="9027401" y="7818145"/>
                  </a:lnTo>
                  <a:lnTo>
                    <a:pt x="9027401" y="7781531"/>
                  </a:lnTo>
                  <a:close/>
                </a:path>
                <a:path w="15876905" h="7818755">
                  <a:moveTo>
                    <a:pt x="9294101" y="7781531"/>
                  </a:moveTo>
                  <a:lnTo>
                    <a:pt x="9065501" y="7781531"/>
                  </a:lnTo>
                  <a:lnTo>
                    <a:pt x="9065501" y="7818145"/>
                  </a:lnTo>
                  <a:lnTo>
                    <a:pt x="9294101" y="7818145"/>
                  </a:lnTo>
                  <a:lnTo>
                    <a:pt x="9294101" y="7781531"/>
                  </a:lnTo>
                  <a:close/>
                </a:path>
                <a:path w="15876905" h="7818755">
                  <a:moveTo>
                    <a:pt x="9560801" y="7781531"/>
                  </a:moveTo>
                  <a:lnTo>
                    <a:pt x="9332201" y="7781531"/>
                  </a:lnTo>
                  <a:lnTo>
                    <a:pt x="9332201" y="7818145"/>
                  </a:lnTo>
                  <a:lnTo>
                    <a:pt x="9560801" y="7818145"/>
                  </a:lnTo>
                  <a:lnTo>
                    <a:pt x="9560801" y="7781531"/>
                  </a:lnTo>
                  <a:close/>
                </a:path>
                <a:path w="15876905" h="7818755">
                  <a:moveTo>
                    <a:pt x="9827501" y="7781531"/>
                  </a:moveTo>
                  <a:lnTo>
                    <a:pt x="9598901" y="7781531"/>
                  </a:lnTo>
                  <a:lnTo>
                    <a:pt x="9598901" y="7818145"/>
                  </a:lnTo>
                  <a:lnTo>
                    <a:pt x="9827501" y="7818145"/>
                  </a:lnTo>
                  <a:lnTo>
                    <a:pt x="9827501" y="7781531"/>
                  </a:lnTo>
                  <a:close/>
                </a:path>
                <a:path w="15876905" h="7818755">
                  <a:moveTo>
                    <a:pt x="10094201" y="7781531"/>
                  </a:moveTo>
                  <a:lnTo>
                    <a:pt x="9865601" y="7781531"/>
                  </a:lnTo>
                  <a:lnTo>
                    <a:pt x="9865601" y="7818145"/>
                  </a:lnTo>
                  <a:lnTo>
                    <a:pt x="10094201" y="7818145"/>
                  </a:lnTo>
                  <a:lnTo>
                    <a:pt x="10094201" y="7781531"/>
                  </a:lnTo>
                  <a:close/>
                </a:path>
                <a:path w="15876905" h="7818755">
                  <a:moveTo>
                    <a:pt x="10360901" y="7781531"/>
                  </a:moveTo>
                  <a:lnTo>
                    <a:pt x="10132301" y="7781531"/>
                  </a:lnTo>
                  <a:lnTo>
                    <a:pt x="10132301" y="7818145"/>
                  </a:lnTo>
                  <a:lnTo>
                    <a:pt x="10360901" y="7818145"/>
                  </a:lnTo>
                  <a:lnTo>
                    <a:pt x="10360901" y="7781531"/>
                  </a:lnTo>
                  <a:close/>
                </a:path>
                <a:path w="15876905" h="7818755">
                  <a:moveTo>
                    <a:pt x="10627601" y="7781531"/>
                  </a:moveTo>
                  <a:lnTo>
                    <a:pt x="10399001" y="7781531"/>
                  </a:lnTo>
                  <a:lnTo>
                    <a:pt x="10399001" y="7818145"/>
                  </a:lnTo>
                  <a:lnTo>
                    <a:pt x="10627601" y="7818145"/>
                  </a:lnTo>
                  <a:lnTo>
                    <a:pt x="10627601" y="7781531"/>
                  </a:lnTo>
                  <a:close/>
                </a:path>
                <a:path w="15876905" h="7818755">
                  <a:moveTo>
                    <a:pt x="10894301" y="7781531"/>
                  </a:moveTo>
                  <a:lnTo>
                    <a:pt x="10665701" y="7781531"/>
                  </a:lnTo>
                  <a:lnTo>
                    <a:pt x="10665701" y="7818145"/>
                  </a:lnTo>
                  <a:lnTo>
                    <a:pt x="10894301" y="7818145"/>
                  </a:lnTo>
                  <a:lnTo>
                    <a:pt x="10894301" y="7781531"/>
                  </a:lnTo>
                  <a:close/>
                </a:path>
                <a:path w="15876905" h="7818755">
                  <a:moveTo>
                    <a:pt x="11161001" y="7781531"/>
                  </a:moveTo>
                  <a:lnTo>
                    <a:pt x="10932401" y="7781531"/>
                  </a:lnTo>
                  <a:lnTo>
                    <a:pt x="10932401" y="7818145"/>
                  </a:lnTo>
                  <a:lnTo>
                    <a:pt x="11161001" y="7818145"/>
                  </a:lnTo>
                  <a:lnTo>
                    <a:pt x="11161001" y="7781531"/>
                  </a:lnTo>
                  <a:close/>
                </a:path>
                <a:path w="15876905" h="7818755">
                  <a:moveTo>
                    <a:pt x="11427701" y="7781531"/>
                  </a:moveTo>
                  <a:lnTo>
                    <a:pt x="11199101" y="7781531"/>
                  </a:lnTo>
                  <a:lnTo>
                    <a:pt x="11199101" y="7818145"/>
                  </a:lnTo>
                  <a:lnTo>
                    <a:pt x="11427701" y="7818145"/>
                  </a:lnTo>
                  <a:lnTo>
                    <a:pt x="11427701" y="7781531"/>
                  </a:lnTo>
                  <a:close/>
                </a:path>
                <a:path w="15876905" h="7818755">
                  <a:moveTo>
                    <a:pt x="11694401" y="7781531"/>
                  </a:moveTo>
                  <a:lnTo>
                    <a:pt x="11465801" y="7781531"/>
                  </a:lnTo>
                  <a:lnTo>
                    <a:pt x="11465801" y="7818145"/>
                  </a:lnTo>
                  <a:lnTo>
                    <a:pt x="11694401" y="7818145"/>
                  </a:lnTo>
                  <a:lnTo>
                    <a:pt x="11694401" y="7781531"/>
                  </a:lnTo>
                  <a:close/>
                </a:path>
                <a:path w="15876905" h="7818755">
                  <a:moveTo>
                    <a:pt x="11961101" y="7781531"/>
                  </a:moveTo>
                  <a:lnTo>
                    <a:pt x="11732501" y="7781531"/>
                  </a:lnTo>
                  <a:lnTo>
                    <a:pt x="11732501" y="7818145"/>
                  </a:lnTo>
                  <a:lnTo>
                    <a:pt x="11961101" y="7818145"/>
                  </a:lnTo>
                  <a:lnTo>
                    <a:pt x="11961101" y="7781531"/>
                  </a:lnTo>
                  <a:close/>
                </a:path>
                <a:path w="15876905" h="7818755">
                  <a:moveTo>
                    <a:pt x="12227801" y="7781531"/>
                  </a:moveTo>
                  <a:lnTo>
                    <a:pt x="11999201" y="7781531"/>
                  </a:lnTo>
                  <a:lnTo>
                    <a:pt x="11999201" y="7818145"/>
                  </a:lnTo>
                  <a:lnTo>
                    <a:pt x="12227801" y="7818145"/>
                  </a:lnTo>
                  <a:lnTo>
                    <a:pt x="12227801" y="7781531"/>
                  </a:lnTo>
                  <a:close/>
                </a:path>
                <a:path w="15876905" h="7818755">
                  <a:moveTo>
                    <a:pt x="12494501" y="7781531"/>
                  </a:moveTo>
                  <a:lnTo>
                    <a:pt x="12265901" y="7781531"/>
                  </a:lnTo>
                  <a:lnTo>
                    <a:pt x="12265901" y="7818145"/>
                  </a:lnTo>
                  <a:lnTo>
                    <a:pt x="12494501" y="7818145"/>
                  </a:lnTo>
                  <a:lnTo>
                    <a:pt x="12494501" y="7781531"/>
                  </a:lnTo>
                  <a:close/>
                </a:path>
                <a:path w="15876905" h="7818755">
                  <a:moveTo>
                    <a:pt x="12761201" y="7781531"/>
                  </a:moveTo>
                  <a:lnTo>
                    <a:pt x="12532601" y="7781531"/>
                  </a:lnTo>
                  <a:lnTo>
                    <a:pt x="12532601" y="7818145"/>
                  </a:lnTo>
                  <a:lnTo>
                    <a:pt x="12761201" y="7818145"/>
                  </a:lnTo>
                  <a:lnTo>
                    <a:pt x="12761201" y="7781531"/>
                  </a:lnTo>
                  <a:close/>
                </a:path>
                <a:path w="15876905" h="7818755">
                  <a:moveTo>
                    <a:pt x="13027901" y="7781531"/>
                  </a:moveTo>
                  <a:lnTo>
                    <a:pt x="12799301" y="7781531"/>
                  </a:lnTo>
                  <a:lnTo>
                    <a:pt x="12799301" y="7818145"/>
                  </a:lnTo>
                  <a:lnTo>
                    <a:pt x="13027901" y="7818145"/>
                  </a:lnTo>
                  <a:lnTo>
                    <a:pt x="13027901" y="7781531"/>
                  </a:lnTo>
                  <a:close/>
                </a:path>
                <a:path w="15876905" h="7818755">
                  <a:moveTo>
                    <a:pt x="13294601" y="7781531"/>
                  </a:moveTo>
                  <a:lnTo>
                    <a:pt x="13066001" y="7781531"/>
                  </a:lnTo>
                  <a:lnTo>
                    <a:pt x="13066001" y="7818145"/>
                  </a:lnTo>
                  <a:lnTo>
                    <a:pt x="13294601" y="7818145"/>
                  </a:lnTo>
                  <a:lnTo>
                    <a:pt x="13294601" y="7781531"/>
                  </a:lnTo>
                  <a:close/>
                </a:path>
                <a:path w="15876905" h="7818755">
                  <a:moveTo>
                    <a:pt x="13561301" y="7781531"/>
                  </a:moveTo>
                  <a:lnTo>
                    <a:pt x="13332701" y="7781531"/>
                  </a:lnTo>
                  <a:lnTo>
                    <a:pt x="13332701" y="7818145"/>
                  </a:lnTo>
                  <a:lnTo>
                    <a:pt x="13561301" y="7818145"/>
                  </a:lnTo>
                  <a:lnTo>
                    <a:pt x="13561301" y="7781531"/>
                  </a:lnTo>
                  <a:close/>
                </a:path>
                <a:path w="15876905" h="7818755">
                  <a:moveTo>
                    <a:pt x="13828001" y="7781531"/>
                  </a:moveTo>
                  <a:lnTo>
                    <a:pt x="13599401" y="7781531"/>
                  </a:lnTo>
                  <a:lnTo>
                    <a:pt x="13599401" y="7818145"/>
                  </a:lnTo>
                  <a:lnTo>
                    <a:pt x="13828001" y="7818145"/>
                  </a:lnTo>
                  <a:lnTo>
                    <a:pt x="13828001" y="7781531"/>
                  </a:lnTo>
                  <a:close/>
                </a:path>
                <a:path w="15876905" h="7818755">
                  <a:moveTo>
                    <a:pt x="15876283" y="5867400"/>
                  </a:moveTo>
                  <a:lnTo>
                    <a:pt x="15838183" y="5867400"/>
                  </a:lnTo>
                  <a:lnTo>
                    <a:pt x="15838183" y="6096000"/>
                  </a:lnTo>
                  <a:lnTo>
                    <a:pt x="15876283" y="6096000"/>
                  </a:lnTo>
                  <a:lnTo>
                    <a:pt x="15876283" y="5867400"/>
                  </a:lnTo>
                  <a:close/>
                </a:path>
                <a:path w="15876905" h="7818755">
                  <a:moveTo>
                    <a:pt x="15876283" y="5600700"/>
                  </a:moveTo>
                  <a:lnTo>
                    <a:pt x="15838183" y="5600700"/>
                  </a:lnTo>
                  <a:lnTo>
                    <a:pt x="15838183" y="5829300"/>
                  </a:lnTo>
                  <a:lnTo>
                    <a:pt x="15876283" y="5829300"/>
                  </a:lnTo>
                  <a:lnTo>
                    <a:pt x="15876283" y="5600700"/>
                  </a:lnTo>
                  <a:close/>
                </a:path>
                <a:path w="15876905" h="7818755">
                  <a:moveTo>
                    <a:pt x="15876283" y="5334000"/>
                  </a:moveTo>
                  <a:lnTo>
                    <a:pt x="15838183" y="5334000"/>
                  </a:lnTo>
                  <a:lnTo>
                    <a:pt x="15838183" y="5562600"/>
                  </a:lnTo>
                  <a:lnTo>
                    <a:pt x="15876283" y="5562600"/>
                  </a:lnTo>
                  <a:lnTo>
                    <a:pt x="15876283" y="5334000"/>
                  </a:lnTo>
                  <a:close/>
                </a:path>
                <a:path w="15876905" h="7818755">
                  <a:moveTo>
                    <a:pt x="15876283" y="5067300"/>
                  </a:moveTo>
                  <a:lnTo>
                    <a:pt x="15838183" y="5067300"/>
                  </a:lnTo>
                  <a:lnTo>
                    <a:pt x="15838183" y="5295900"/>
                  </a:lnTo>
                  <a:lnTo>
                    <a:pt x="15876283" y="5295900"/>
                  </a:lnTo>
                  <a:lnTo>
                    <a:pt x="15876283" y="5067300"/>
                  </a:lnTo>
                  <a:close/>
                </a:path>
                <a:path w="15876905" h="7818755">
                  <a:moveTo>
                    <a:pt x="15876283" y="4800600"/>
                  </a:moveTo>
                  <a:lnTo>
                    <a:pt x="15838183" y="4800600"/>
                  </a:lnTo>
                  <a:lnTo>
                    <a:pt x="15838183" y="5029200"/>
                  </a:lnTo>
                  <a:lnTo>
                    <a:pt x="15876283" y="5029200"/>
                  </a:lnTo>
                  <a:lnTo>
                    <a:pt x="15876283" y="4800600"/>
                  </a:lnTo>
                  <a:close/>
                </a:path>
                <a:path w="15876905" h="7818755">
                  <a:moveTo>
                    <a:pt x="15876283" y="4533900"/>
                  </a:moveTo>
                  <a:lnTo>
                    <a:pt x="15838183" y="4533900"/>
                  </a:lnTo>
                  <a:lnTo>
                    <a:pt x="15838183" y="4762500"/>
                  </a:lnTo>
                  <a:lnTo>
                    <a:pt x="15876283" y="4762500"/>
                  </a:lnTo>
                  <a:lnTo>
                    <a:pt x="15876283" y="4533900"/>
                  </a:lnTo>
                  <a:close/>
                </a:path>
                <a:path w="15876905" h="7818755">
                  <a:moveTo>
                    <a:pt x="15876283" y="4267200"/>
                  </a:moveTo>
                  <a:lnTo>
                    <a:pt x="15838183" y="4267200"/>
                  </a:lnTo>
                  <a:lnTo>
                    <a:pt x="15838183" y="4495800"/>
                  </a:lnTo>
                  <a:lnTo>
                    <a:pt x="15876283" y="4495800"/>
                  </a:lnTo>
                  <a:lnTo>
                    <a:pt x="15876283" y="4267200"/>
                  </a:lnTo>
                  <a:close/>
                </a:path>
                <a:path w="15876905" h="7818755">
                  <a:moveTo>
                    <a:pt x="15876283" y="4000500"/>
                  </a:moveTo>
                  <a:lnTo>
                    <a:pt x="15838183" y="4000500"/>
                  </a:lnTo>
                  <a:lnTo>
                    <a:pt x="15838183" y="4229100"/>
                  </a:lnTo>
                  <a:lnTo>
                    <a:pt x="15876283" y="4229100"/>
                  </a:lnTo>
                  <a:lnTo>
                    <a:pt x="15876283" y="4000500"/>
                  </a:lnTo>
                  <a:close/>
                </a:path>
                <a:path w="15876905" h="7818755">
                  <a:moveTo>
                    <a:pt x="15876283" y="3733800"/>
                  </a:moveTo>
                  <a:lnTo>
                    <a:pt x="15838183" y="3733800"/>
                  </a:lnTo>
                  <a:lnTo>
                    <a:pt x="15838183" y="3962400"/>
                  </a:lnTo>
                  <a:lnTo>
                    <a:pt x="15876283" y="3962400"/>
                  </a:lnTo>
                  <a:lnTo>
                    <a:pt x="15876283" y="3733800"/>
                  </a:lnTo>
                  <a:close/>
                </a:path>
                <a:path w="15876905" h="7818755">
                  <a:moveTo>
                    <a:pt x="15876283" y="3467100"/>
                  </a:moveTo>
                  <a:lnTo>
                    <a:pt x="15838183" y="3467100"/>
                  </a:lnTo>
                  <a:lnTo>
                    <a:pt x="15838183" y="3695700"/>
                  </a:lnTo>
                  <a:lnTo>
                    <a:pt x="15876283" y="3695700"/>
                  </a:lnTo>
                  <a:lnTo>
                    <a:pt x="15876283" y="3467100"/>
                  </a:lnTo>
                  <a:close/>
                </a:path>
                <a:path w="15876905" h="7818755">
                  <a:moveTo>
                    <a:pt x="15876283" y="3200400"/>
                  </a:moveTo>
                  <a:lnTo>
                    <a:pt x="15838183" y="3200400"/>
                  </a:lnTo>
                  <a:lnTo>
                    <a:pt x="15838183" y="3429000"/>
                  </a:lnTo>
                  <a:lnTo>
                    <a:pt x="15876283" y="3429000"/>
                  </a:lnTo>
                  <a:lnTo>
                    <a:pt x="15876283" y="3200400"/>
                  </a:lnTo>
                  <a:close/>
                </a:path>
                <a:path w="15876905" h="7818755">
                  <a:moveTo>
                    <a:pt x="15876283" y="2933700"/>
                  </a:moveTo>
                  <a:lnTo>
                    <a:pt x="15838183" y="2933700"/>
                  </a:lnTo>
                  <a:lnTo>
                    <a:pt x="15838183" y="3162300"/>
                  </a:lnTo>
                  <a:lnTo>
                    <a:pt x="15876283" y="3162300"/>
                  </a:lnTo>
                  <a:lnTo>
                    <a:pt x="15876283" y="2933700"/>
                  </a:lnTo>
                  <a:close/>
                </a:path>
                <a:path w="15876905" h="7818755">
                  <a:moveTo>
                    <a:pt x="15876283" y="2667000"/>
                  </a:moveTo>
                  <a:lnTo>
                    <a:pt x="15838183" y="2667000"/>
                  </a:lnTo>
                  <a:lnTo>
                    <a:pt x="15838183" y="2895600"/>
                  </a:lnTo>
                  <a:lnTo>
                    <a:pt x="15876283" y="2895600"/>
                  </a:lnTo>
                  <a:lnTo>
                    <a:pt x="15876283" y="2667000"/>
                  </a:lnTo>
                  <a:close/>
                </a:path>
                <a:path w="15876905" h="7818755">
                  <a:moveTo>
                    <a:pt x="15876283" y="2400300"/>
                  </a:moveTo>
                  <a:lnTo>
                    <a:pt x="15838183" y="2400300"/>
                  </a:lnTo>
                  <a:lnTo>
                    <a:pt x="15838183" y="2628900"/>
                  </a:lnTo>
                  <a:lnTo>
                    <a:pt x="15876283" y="2628900"/>
                  </a:lnTo>
                  <a:lnTo>
                    <a:pt x="15876283" y="2400300"/>
                  </a:lnTo>
                  <a:close/>
                </a:path>
                <a:path w="15876905" h="7818755">
                  <a:moveTo>
                    <a:pt x="15876283" y="2133600"/>
                  </a:moveTo>
                  <a:lnTo>
                    <a:pt x="15838183" y="2133600"/>
                  </a:lnTo>
                  <a:lnTo>
                    <a:pt x="15838183" y="2362200"/>
                  </a:lnTo>
                  <a:lnTo>
                    <a:pt x="15876283" y="2362200"/>
                  </a:lnTo>
                  <a:lnTo>
                    <a:pt x="15876283" y="2133600"/>
                  </a:lnTo>
                  <a:close/>
                </a:path>
                <a:path w="15876905" h="7818755">
                  <a:moveTo>
                    <a:pt x="15876283" y="1866900"/>
                  </a:moveTo>
                  <a:lnTo>
                    <a:pt x="15838183" y="1866900"/>
                  </a:lnTo>
                  <a:lnTo>
                    <a:pt x="15838183" y="2095500"/>
                  </a:lnTo>
                  <a:lnTo>
                    <a:pt x="15876283" y="2095500"/>
                  </a:lnTo>
                  <a:lnTo>
                    <a:pt x="15876283" y="1866900"/>
                  </a:lnTo>
                  <a:close/>
                </a:path>
                <a:path w="15876905" h="7818755">
                  <a:moveTo>
                    <a:pt x="15876283" y="1600200"/>
                  </a:moveTo>
                  <a:lnTo>
                    <a:pt x="15838183" y="1600200"/>
                  </a:lnTo>
                  <a:lnTo>
                    <a:pt x="15838183" y="1828800"/>
                  </a:lnTo>
                  <a:lnTo>
                    <a:pt x="15876283" y="1828800"/>
                  </a:lnTo>
                  <a:lnTo>
                    <a:pt x="15876283" y="1600200"/>
                  </a:lnTo>
                  <a:close/>
                </a:path>
                <a:path w="15876905" h="7818755">
                  <a:moveTo>
                    <a:pt x="15876283" y="1333500"/>
                  </a:moveTo>
                  <a:lnTo>
                    <a:pt x="15838183" y="1333500"/>
                  </a:lnTo>
                  <a:lnTo>
                    <a:pt x="15838183" y="1562100"/>
                  </a:lnTo>
                  <a:lnTo>
                    <a:pt x="15876283" y="1562100"/>
                  </a:lnTo>
                  <a:lnTo>
                    <a:pt x="15876283" y="1333500"/>
                  </a:lnTo>
                  <a:close/>
                </a:path>
                <a:path w="15876905" h="7818755">
                  <a:moveTo>
                    <a:pt x="15876283" y="1066800"/>
                  </a:moveTo>
                  <a:lnTo>
                    <a:pt x="15838183" y="1066800"/>
                  </a:lnTo>
                  <a:lnTo>
                    <a:pt x="15838183" y="1295400"/>
                  </a:lnTo>
                  <a:lnTo>
                    <a:pt x="15876283" y="1295400"/>
                  </a:lnTo>
                  <a:lnTo>
                    <a:pt x="15876283" y="1066800"/>
                  </a:lnTo>
                  <a:close/>
                </a:path>
                <a:path w="15876905" h="7818755">
                  <a:moveTo>
                    <a:pt x="15876283" y="800100"/>
                  </a:moveTo>
                  <a:lnTo>
                    <a:pt x="15838183" y="800100"/>
                  </a:lnTo>
                  <a:lnTo>
                    <a:pt x="15838183" y="1028700"/>
                  </a:lnTo>
                  <a:lnTo>
                    <a:pt x="15876283" y="1028700"/>
                  </a:lnTo>
                  <a:lnTo>
                    <a:pt x="15876283" y="800100"/>
                  </a:lnTo>
                  <a:close/>
                </a:path>
                <a:path w="15876905" h="7818755">
                  <a:moveTo>
                    <a:pt x="15876283" y="533400"/>
                  </a:moveTo>
                  <a:lnTo>
                    <a:pt x="15838183" y="533400"/>
                  </a:lnTo>
                  <a:lnTo>
                    <a:pt x="15838183" y="762000"/>
                  </a:lnTo>
                  <a:lnTo>
                    <a:pt x="15876283" y="762000"/>
                  </a:lnTo>
                  <a:lnTo>
                    <a:pt x="15876283" y="533400"/>
                  </a:lnTo>
                  <a:close/>
                </a:path>
                <a:path w="15876905" h="7818755">
                  <a:moveTo>
                    <a:pt x="15876283" y="266700"/>
                  </a:moveTo>
                  <a:lnTo>
                    <a:pt x="15838183" y="266700"/>
                  </a:lnTo>
                  <a:lnTo>
                    <a:pt x="15838183" y="495300"/>
                  </a:lnTo>
                  <a:lnTo>
                    <a:pt x="15876283" y="495300"/>
                  </a:lnTo>
                  <a:lnTo>
                    <a:pt x="15876283" y="266700"/>
                  </a:lnTo>
                  <a:close/>
                </a:path>
                <a:path w="15876905" h="7818755">
                  <a:moveTo>
                    <a:pt x="15876283" y="0"/>
                  </a:moveTo>
                  <a:lnTo>
                    <a:pt x="15838183" y="0"/>
                  </a:lnTo>
                  <a:lnTo>
                    <a:pt x="15838183" y="228600"/>
                  </a:lnTo>
                  <a:lnTo>
                    <a:pt x="15876283" y="228600"/>
                  </a:lnTo>
                  <a:lnTo>
                    <a:pt x="15876283" y="0"/>
                  </a:lnTo>
                  <a:close/>
                </a:path>
              </a:pathLst>
            </a:custGeom>
            <a:solidFill>
              <a:srgbClr val="C1CD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05839" y="2446311"/>
              <a:ext cx="38100" cy="4229100"/>
            </a:xfrm>
            <a:custGeom>
              <a:avLst/>
              <a:gdLst/>
              <a:ahLst/>
              <a:cxnLst/>
              <a:rect l="l" t="t" r="r" b="b"/>
              <a:pathLst>
                <a:path w="38100" h="4229100">
                  <a:moveTo>
                    <a:pt x="38100" y="4000500"/>
                  </a:moveTo>
                  <a:lnTo>
                    <a:pt x="0" y="4000500"/>
                  </a:lnTo>
                  <a:lnTo>
                    <a:pt x="0" y="4229100"/>
                  </a:lnTo>
                  <a:lnTo>
                    <a:pt x="38100" y="4229100"/>
                  </a:lnTo>
                  <a:lnTo>
                    <a:pt x="38100" y="4000500"/>
                  </a:lnTo>
                  <a:close/>
                </a:path>
                <a:path w="38100" h="4229100">
                  <a:moveTo>
                    <a:pt x="38100" y="3733800"/>
                  </a:moveTo>
                  <a:lnTo>
                    <a:pt x="0" y="3733800"/>
                  </a:lnTo>
                  <a:lnTo>
                    <a:pt x="0" y="3962400"/>
                  </a:lnTo>
                  <a:lnTo>
                    <a:pt x="38100" y="3962400"/>
                  </a:lnTo>
                  <a:lnTo>
                    <a:pt x="38100" y="3733800"/>
                  </a:lnTo>
                  <a:close/>
                </a:path>
                <a:path w="38100" h="4229100">
                  <a:moveTo>
                    <a:pt x="38100" y="3467100"/>
                  </a:moveTo>
                  <a:lnTo>
                    <a:pt x="0" y="3467100"/>
                  </a:lnTo>
                  <a:lnTo>
                    <a:pt x="0" y="3695700"/>
                  </a:lnTo>
                  <a:lnTo>
                    <a:pt x="38100" y="3695700"/>
                  </a:lnTo>
                  <a:lnTo>
                    <a:pt x="38100" y="3467100"/>
                  </a:lnTo>
                  <a:close/>
                </a:path>
                <a:path w="38100" h="4229100">
                  <a:moveTo>
                    <a:pt x="38100" y="3200400"/>
                  </a:moveTo>
                  <a:lnTo>
                    <a:pt x="0" y="3200400"/>
                  </a:lnTo>
                  <a:lnTo>
                    <a:pt x="0" y="3429000"/>
                  </a:lnTo>
                  <a:lnTo>
                    <a:pt x="38100" y="3429000"/>
                  </a:lnTo>
                  <a:lnTo>
                    <a:pt x="38100" y="3200400"/>
                  </a:lnTo>
                  <a:close/>
                </a:path>
                <a:path w="38100" h="4229100">
                  <a:moveTo>
                    <a:pt x="38100" y="2933700"/>
                  </a:moveTo>
                  <a:lnTo>
                    <a:pt x="0" y="2933700"/>
                  </a:lnTo>
                  <a:lnTo>
                    <a:pt x="0" y="3162300"/>
                  </a:lnTo>
                  <a:lnTo>
                    <a:pt x="38100" y="3162300"/>
                  </a:lnTo>
                  <a:lnTo>
                    <a:pt x="38100" y="2933700"/>
                  </a:lnTo>
                  <a:close/>
                </a:path>
                <a:path w="38100" h="4229100">
                  <a:moveTo>
                    <a:pt x="38100" y="2667000"/>
                  </a:moveTo>
                  <a:lnTo>
                    <a:pt x="0" y="2667000"/>
                  </a:lnTo>
                  <a:lnTo>
                    <a:pt x="0" y="2895600"/>
                  </a:lnTo>
                  <a:lnTo>
                    <a:pt x="38100" y="2895600"/>
                  </a:lnTo>
                  <a:lnTo>
                    <a:pt x="38100" y="2667000"/>
                  </a:lnTo>
                  <a:close/>
                </a:path>
                <a:path w="38100" h="4229100">
                  <a:moveTo>
                    <a:pt x="38100" y="2400300"/>
                  </a:moveTo>
                  <a:lnTo>
                    <a:pt x="0" y="2400300"/>
                  </a:lnTo>
                  <a:lnTo>
                    <a:pt x="0" y="2628900"/>
                  </a:lnTo>
                  <a:lnTo>
                    <a:pt x="38100" y="2628900"/>
                  </a:lnTo>
                  <a:lnTo>
                    <a:pt x="38100" y="2400300"/>
                  </a:lnTo>
                  <a:close/>
                </a:path>
                <a:path w="38100" h="4229100">
                  <a:moveTo>
                    <a:pt x="38100" y="2133600"/>
                  </a:moveTo>
                  <a:lnTo>
                    <a:pt x="0" y="2133600"/>
                  </a:lnTo>
                  <a:lnTo>
                    <a:pt x="0" y="2362200"/>
                  </a:lnTo>
                  <a:lnTo>
                    <a:pt x="38100" y="2362200"/>
                  </a:lnTo>
                  <a:lnTo>
                    <a:pt x="38100" y="2133600"/>
                  </a:lnTo>
                  <a:close/>
                </a:path>
                <a:path w="38100" h="4229100">
                  <a:moveTo>
                    <a:pt x="38100" y="1866900"/>
                  </a:moveTo>
                  <a:lnTo>
                    <a:pt x="0" y="1866900"/>
                  </a:lnTo>
                  <a:lnTo>
                    <a:pt x="0" y="2095500"/>
                  </a:lnTo>
                  <a:lnTo>
                    <a:pt x="38100" y="2095500"/>
                  </a:lnTo>
                  <a:lnTo>
                    <a:pt x="38100" y="1866900"/>
                  </a:lnTo>
                  <a:close/>
                </a:path>
                <a:path w="38100" h="4229100">
                  <a:moveTo>
                    <a:pt x="38100" y="1600200"/>
                  </a:moveTo>
                  <a:lnTo>
                    <a:pt x="0" y="1600200"/>
                  </a:lnTo>
                  <a:lnTo>
                    <a:pt x="0" y="1828800"/>
                  </a:lnTo>
                  <a:lnTo>
                    <a:pt x="38100" y="1828800"/>
                  </a:lnTo>
                  <a:lnTo>
                    <a:pt x="38100" y="1600200"/>
                  </a:lnTo>
                  <a:close/>
                </a:path>
                <a:path w="38100" h="4229100">
                  <a:moveTo>
                    <a:pt x="38100" y="1333500"/>
                  </a:moveTo>
                  <a:lnTo>
                    <a:pt x="0" y="1333500"/>
                  </a:lnTo>
                  <a:lnTo>
                    <a:pt x="0" y="1562100"/>
                  </a:lnTo>
                  <a:lnTo>
                    <a:pt x="38100" y="1562100"/>
                  </a:lnTo>
                  <a:lnTo>
                    <a:pt x="38100" y="1333500"/>
                  </a:lnTo>
                  <a:close/>
                </a:path>
                <a:path w="38100" h="4229100">
                  <a:moveTo>
                    <a:pt x="38100" y="1066800"/>
                  </a:moveTo>
                  <a:lnTo>
                    <a:pt x="0" y="1066800"/>
                  </a:lnTo>
                  <a:lnTo>
                    <a:pt x="0" y="1295400"/>
                  </a:lnTo>
                  <a:lnTo>
                    <a:pt x="38100" y="1295400"/>
                  </a:lnTo>
                  <a:lnTo>
                    <a:pt x="38100" y="1066800"/>
                  </a:lnTo>
                  <a:close/>
                </a:path>
                <a:path w="38100" h="4229100">
                  <a:moveTo>
                    <a:pt x="38100" y="800100"/>
                  </a:moveTo>
                  <a:lnTo>
                    <a:pt x="0" y="800100"/>
                  </a:lnTo>
                  <a:lnTo>
                    <a:pt x="0" y="1028700"/>
                  </a:lnTo>
                  <a:lnTo>
                    <a:pt x="38100" y="1028700"/>
                  </a:lnTo>
                  <a:lnTo>
                    <a:pt x="38100" y="800100"/>
                  </a:lnTo>
                  <a:close/>
                </a:path>
                <a:path w="38100" h="4229100">
                  <a:moveTo>
                    <a:pt x="38100" y="533400"/>
                  </a:moveTo>
                  <a:lnTo>
                    <a:pt x="0" y="533400"/>
                  </a:lnTo>
                  <a:lnTo>
                    <a:pt x="0" y="762000"/>
                  </a:lnTo>
                  <a:lnTo>
                    <a:pt x="38100" y="762000"/>
                  </a:lnTo>
                  <a:lnTo>
                    <a:pt x="38100" y="533400"/>
                  </a:lnTo>
                  <a:close/>
                </a:path>
                <a:path w="38100" h="4229100">
                  <a:moveTo>
                    <a:pt x="38100" y="266700"/>
                  </a:moveTo>
                  <a:lnTo>
                    <a:pt x="0" y="266700"/>
                  </a:lnTo>
                  <a:lnTo>
                    <a:pt x="0" y="495300"/>
                  </a:lnTo>
                  <a:lnTo>
                    <a:pt x="38100" y="495300"/>
                  </a:lnTo>
                  <a:lnTo>
                    <a:pt x="38100" y="266700"/>
                  </a:lnTo>
                  <a:close/>
                </a:path>
                <a:path w="38100" h="4229100">
                  <a:moveTo>
                    <a:pt x="381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8100" y="2286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1CD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25875" y="906080"/>
              <a:ext cx="1112520" cy="815975"/>
            </a:xfrm>
            <a:custGeom>
              <a:avLst/>
              <a:gdLst/>
              <a:ahLst/>
              <a:cxnLst/>
              <a:rect l="l" t="t" r="r" b="b"/>
              <a:pathLst>
                <a:path w="1112519" h="815975">
                  <a:moveTo>
                    <a:pt x="461924" y="622414"/>
                  </a:moveTo>
                  <a:lnTo>
                    <a:pt x="360857" y="574078"/>
                  </a:lnTo>
                  <a:lnTo>
                    <a:pt x="349681" y="570153"/>
                  </a:lnTo>
                  <a:lnTo>
                    <a:pt x="338124" y="568655"/>
                  </a:lnTo>
                  <a:lnTo>
                    <a:pt x="326491" y="569658"/>
                  </a:lnTo>
                  <a:lnTo>
                    <a:pt x="315048" y="573176"/>
                  </a:lnTo>
                  <a:lnTo>
                    <a:pt x="111366" y="656590"/>
                  </a:lnTo>
                  <a:lnTo>
                    <a:pt x="110210" y="657059"/>
                  </a:lnTo>
                  <a:lnTo>
                    <a:pt x="96837" y="662546"/>
                  </a:lnTo>
                  <a:lnTo>
                    <a:pt x="0" y="702195"/>
                  </a:lnTo>
                  <a:lnTo>
                    <a:pt x="33985" y="786561"/>
                  </a:lnTo>
                  <a:lnTo>
                    <a:pt x="34455" y="786079"/>
                  </a:lnTo>
                  <a:lnTo>
                    <a:pt x="335902" y="662546"/>
                  </a:lnTo>
                  <a:lnTo>
                    <a:pt x="422948" y="704481"/>
                  </a:lnTo>
                  <a:lnTo>
                    <a:pt x="461924" y="622414"/>
                  </a:lnTo>
                  <a:close/>
                </a:path>
                <a:path w="1112519" h="815975">
                  <a:moveTo>
                    <a:pt x="1112050" y="67017"/>
                  </a:moveTo>
                  <a:lnTo>
                    <a:pt x="1050404" y="0"/>
                  </a:lnTo>
                  <a:lnTo>
                    <a:pt x="710361" y="316903"/>
                  </a:lnTo>
                  <a:lnTo>
                    <a:pt x="692581" y="352602"/>
                  </a:lnTo>
                  <a:lnTo>
                    <a:pt x="692696" y="366141"/>
                  </a:lnTo>
                  <a:lnTo>
                    <a:pt x="744372" y="815733"/>
                  </a:lnTo>
                  <a:lnTo>
                    <a:pt x="834567" y="805243"/>
                  </a:lnTo>
                  <a:lnTo>
                    <a:pt x="784707" y="372046"/>
                  </a:lnTo>
                  <a:lnTo>
                    <a:pt x="1112050" y="67017"/>
                  </a:lnTo>
                  <a:close/>
                </a:path>
              </a:pathLst>
            </a:custGeom>
            <a:solidFill>
              <a:srgbClr val="FFF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9763"/>
              <a:ext cx="3301345" cy="20984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529940" y="507072"/>
              <a:ext cx="1080135" cy="1230630"/>
            </a:xfrm>
            <a:custGeom>
              <a:avLst/>
              <a:gdLst/>
              <a:ahLst/>
              <a:cxnLst/>
              <a:rect l="l" t="t" r="r" b="b"/>
              <a:pathLst>
                <a:path w="1080134" h="1230630">
                  <a:moveTo>
                    <a:pt x="124371" y="407530"/>
                  </a:moveTo>
                  <a:lnTo>
                    <a:pt x="110655" y="317373"/>
                  </a:lnTo>
                  <a:lnTo>
                    <a:pt x="65824" y="324307"/>
                  </a:lnTo>
                  <a:lnTo>
                    <a:pt x="79552" y="414426"/>
                  </a:lnTo>
                  <a:lnTo>
                    <a:pt x="124371" y="407530"/>
                  </a:lnTo>
                  <a:close/>
                </a:path>
                <a:path w="1080134" h="1230630">
                  <a:moveTo>
                    <a:pt x="921131" y="944194"/>
                  </a:moveTo>
                  <a:lnTo>
                    <a:pt x="917702" y="910653"/>
                  </a:lnTo>
                  <a:lnTo>
                    <a:pt x="827506" y="919988"/>
                  </a:lnTo>
                  <a:lnTo>
                    <a:pt x="830935" y="953541"/>
                  </a:lnTo>
                  <a:lnTo>
                    <a:pt x="921131" y="944194"/>
                  </a:lnTo>
                  <a:close/>
                </a:path>
                <a:path w="1080134" h="1230630">
                  <a:moveTo>
                    <a:pt x="1079995" y="434174"/>
                  </a:moveTo>
                  <a:lnTo>
                    <a:pt x="1060805" y="390766"/>
                  </a:lnTo>
                  <a:lnTo>
                    <a:pt x="711466" y="317627"/>
                  </a:lnTo>
                  <a:lnTo>
                    <a:pt x="716267" y="292773"/>
                  </a:lnTo>
                  <a:lnTo>
                    <a:pt x="623785" y="274523"/>
                  </a:lnTo>
                  <a:lnTo>
                    <a:pt x="474662" y="0"/>
                  </a:lnTo>
                  <a:lnTo>
                    <a:pt x="447230" y="15062"/>
                  </a:lnTo>
                  <a:lnTo>
                    <a:pt x="443420" y="12153"/>
                  </a:lnTo>
                  <a:lnTo>
                    <a:pt x="429907" y="6870"/>
                  </a:lnTo>
                  <a:lnTo>
                    <a:pt x="415251" y="5473"/>
                  </a:lnTo>
                  <a:lnTo>
                    <a:pt x="416306" y="32029"/>
                  </a:lnTo>
                  <a:lnTo>
                    <a:pt x="394868" y="43789"/>
                  </a:lnTo>
                  <a:lnTo>
                    <a:pt x="418503" y="87261"/>
                  </a:lnTo>
                  <a:lnTo>
                    <a:pt x="418884" y="96697"/>
                  </a:lnTo>
                  <a:lnTo>
                    <a:pt x="408711" y="95364"/>
                  </a:lnTo>
                  <a:lnTo>
                    <a:pt x="399110" y="91567"/>
                  </a:lnTo>
                  <a:lnTo>
                    <a:pt x="390779" y="85534"/>
                  </a:lnTo>
                  <a:lnTo>
                    <a:pt x="384429" y="77533"/>
                  </a:lnTo>
                  <a:lnTo>
                    <a:pt x="534936" y="350685"/>
                  </a:lnTo>
                  <a:lnTo>
                    <a:pt x="565658" y="379399"/>
                  </a:lnTo>
                  <a:lnTo>
                    <a:pt x="944308" y="459638"/>
                  </a:lnTo>
                  <a:lnTo>
                    <a:pt x="684530" y="706335"/>
                  </a:lnTo>
                  <a:lnTo>
                    <a:pt x="675043" y="717677"/>
                  </a:lnTo>
                  <a:lnTo>
                    <a:pt x="668502" y="730783"/>
                  </a:lnTo>
                  <a:lnTo>
                    <a:pt x="665099" y="744994"/>
                  </a:lnTo>
                  <a:lnTo>
                    <a:pt x="665060" y="759663"/>
                  </a:lnTo>
                  <a:lnTo>
                    <a:pt x="702233" y="1110780"/>
                  </a:lnTo>
                  <a:lnTo>
                    <a:pt x="361759" y="949833"/>
                  </a:lnTo>
                  <a:lnTo>
                    <a:pt x="348475" y="945134"/>
                  </a:lnTo>
                  <a:lnTo>
                    <a:pt x="334733" y="943330"/>
                  </a:lnTo>
                  <a:lnTo>
                    <a:pt x="320903" y="944435"/>
                  </a:lnTo>
                  <a:lnTo>
                    <a:pt x="307352" y="948448"/>
                  </a:lnTo>
                  <a:lnTo>
                    <a:pt x="0" y="1073848"/>
                  </a:lnTo>
                  <a:lnTo>
                    <a:pt x="34023" y="1158201"/>
                  </a:lnTo>
                  <a:lnTo>
                    <a:pt x="331838" y="1036916"/>
                  </a:lnTo>
                  <a:lnTo>
                    <a:pt x="740752" y="1230274"/>
                  </a:lnTo>
                  <a:lnTo>
                    <a:pt x="740752" y="1228890"/>
                  </a:lnTo>
                  <a:lnTo>
                    <a:pt x="755726" y="1227988"/>
                  </a:lnTo>
                  <a:lnTo>
                    <a:pt x="774522" y="1221854"/>
                  </a:lnTo>
                  <a:lnTo>
                    <a:pt x="789101" y="1209446"/>
                  </a:lnTo>
                  <a:lnTo>
                    <a:pt x="797979" y="1192504"/>
                  </a:lnTo>
                  <a:lnTo>
                    <a:pt x="799680" y="1172794"/>
                  </a:lnTo>
                  <a:lnTo>
                    <a:pt x="756627" y="762431"/>
                  </a:lnTo>
                  <a:lnTo>
                    <a:pt x="1074877" y="460540"/>
                  </a:lnTo>
                  <a:lnTo>
                    <a:pt x="1078979" y="444144"/>
                  </a:lnTo>
                  <a:lnTo>
                    <a:pt x="1079995" y="434174"/>
                  </a:lnTo>
                  <a:close/>
                </a:path>
              </a:pathLst>
            </a:custGeom>
            <a:solidFill>
              <a:srgbClr val="FFF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6469492" y="0"/>
            <a:ext cx="45085" cy="76835"/>
          </a:xfrm>
          <a:custGeom>
            <a:avLst/>
            <a:gdLst/>
            <a:ahLst/>
            <a:cxnLst/>
            <a:rect l="l" t="t" r="r" b="b"/>
            <a:pathLst>
              <a:path w="45084" h="76835">
                <a:moveTo>
                  <a:pt x="5536" y="76630"/>
                </a:moveTo>
                <a:lnTo>
                  <a:pt x="41685" y="75645"/>
                </a:lnTo>
                <a:lnTo>
                  <a:pt x="45036" y="72058"/>
                </a:lnTo>
                <a:lnTo>
                  <a:pt x="43079" y="0"/>
                </a:lnTo>
                <a:lnTo>
                  <a:pt x="0" y="0"/>
                </a:lnTo>
                <a:lnTo>
                  <a:pt x="1988" y="73240"/>
                </a:lnTo>
                <a:lnTo>
                  <a:pt x="5536" y="7663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6142360" y="309763"/>
            <a:ext cx="1595755" cy="1459230"/>
            <a:chOff x="16142360" y="309763"/>
            <a:chExt cx="1595755" cy="1459230"/>
          </a:xfrm>
        </p:grpSpPr>
        <p:sp>
          <p:nvSpPr>
            <p:cNvPr id="12" name="object 12"/>
            <p:cNvSpPr/>
            <p:nvPr/>
          </p:nvSpPr>
          <p:spPr>
            <a:xfrm>
              <a:off x="16142360" y="309765"/>
              <a:ext cx="1469390" cy="1419860"/>
            </a:xfrm>
            <a:custGeom>
              <a:avLst/>
              <a:gdLst/>
              <a:ahLst/>
              <a:cxnLst/>
              <a:rect l="l" t="t" r="r" b="b"/>
              <a:pathLst>
                <a:path w="1469390" h="1419860">
                  <a:moveTo>
                    <a:pt x="446938" y="295300"/>
                  </a:moveTo>
                  <a:lnTo>
                    <a:pt x="393014" y="9855"/>
                  </a:lnTo>
                  <a:lnTo>
                    <a:pt x="391871" y="3911"/>
                  </a:lnTo>
                  <a:lnTo>
                    <a:pt x="386194" y="0"/>
                  </a:lnTo>
                  <a:lnTo>
                    <a:pt x="353872" y="6197"/>
                  </a:lnTo>
                  <a:lnTo>
                    <a:pt x="350012" y="11912"/>
                  </a:lnTo>
                  <a:lnTo>
                    <a:pt x="405079" y="303301"/>
                  </a:lnTo>
                  <a:lnTo>
                    <a:pt x="410756" y="307213"/>
                  </a:lnTo>
                  <a:lnTo>
                    <a:pt x="443039" y="301053"/>
                  </a:lnTo>
                  <a:lnTo>
                    <a:pt x="446938" y="295300"/>
                  </a:lnTo>
                  <a:close/>
                </a:path>
                <a:path w="1469390" h="1419860">
                  <a:moveTo>
                    <a:pt x="805459" y="247916"/>
                  </a:moveTo>
                  <a:lnTo>
                    <a:pt x="804684" y="247916"/>
                  </a:lnTo>
                  <a:lnTo>
                    <a:pt x="805116" y="249301"/>
                  </a:lnTo>
                  <a:lnTo>
                    <a:pt x="805459" y="247916"/>
                  </a:lnTo>
                  <a:close/>
                </a:path>
                <a:path w="1469390" h="1419860">
                  <a:moveTo>
                    <a:pt x="1469275" y="614095"/>
                  </a:moveTo>
                  <a:lnTo>
                    <a:pt x="1467891" y="611809"/>
                  </a:lnTo>
                  <a:lnTo>
                    <a:pt x="1463827" y="610908"/>
                  </a:lnTo>
                  <a:lnTo>
                    <a:pt x="1422120" y="602145"/>
                  </a:lnTo>
                  <a:lnTo>
                    <a:pt x="1422120" y="630974"/>
                  </a:lnTo>
                  <a:lnTo>
                    <a:pt x="1421650" y="633260"/>
                  </a:lnTo>
                  <a:lnTo>
                    <a:pt x="1421650" y="634161"/>
                  </a:lnTo>
                  <a:lnTo>
                    <a:pt x="1421218" y="635063"/>
                  </a:lnTo>
                  <a:lnTo>
                    <a:pt x="1420317" y="635495"/>
                  </a:lnTo>
                  <a:lnTo>
                    <a:pt x="1102982" y="936472"/>
                  </a:lnTo>
                  <a:lnTo>
                    <a:pt x="1098880" y="940574"/>
                  </a:lnTo>
                  <a:lnTo>
                    <a:pt x="1096632" y="946061"/>
                  </a:lnTo>
                  <a:lnTo>
                    <a:pt x="1097534" y="951496"/>
                  </a:lnTo>
                  <a:lnTo>
                    <a:pt x="1141971" y="1375575"/>
                  </a:lnTo>
                  <a:lnTo>
                    <a:pt x="1141971" y="1377861"/>
                  </a:lnTo>
                  <a:lnTo>
                    <a:pt x="1140587" y="1380109"/>
                  </a:lnTo>
                  <a:lnTo>
                    <a:pt x="1138339" y="1380591"/>
                  </a:lnTo>
                  <a:lnTo>
                    <a:pt x="1136053" y="1380591"/>
                  </a:lnTo>
                  <a:lnTo>
                    <a:pt x="729869" y="1188605"/>
                  </a:lnTo>
                  <a:lnTo>
                    <a:pt x="724420" y="1185887"/>
                  </a:lnTo>
                  <a:lnTo>
                    <a:pt x="717638" y="1185887"/>
                  </a:lnTo>
                  <a:lnTo>
                    <a:pt x="712203" y="1188173"/>
                  </a:lnTo>
                  <a:lnTo>
                    <a:pt x="659739" y="1209586"/>
                  </a:lnTo>
                  <a:lnTo>
                    <a:pt x="296951" y="1358239"/>
                  </a:lnTo>
                  <a:lnTo>
                    <a:pt x="294665" y="1359141"/>
                  </a:lnTo>
                  <a:lnTo>
                    <a:pt x="291947" y="1358239"/>
                  </a:lnTo>
                  <a:lnTo>
                    <a:pt x="290601" y="1355509"/>
                  </a:lnTo>
                  <a:lnTo>
                    <a:pt x="290601" y="1352753"/>
                  </a:lnTo>
                  <a:lnTo>
                    <a:pt x="357695" y="934186"/>
                  </a:lnTo>
                  <a:lnTo>
                    <a:pt x="358597" y="927328"/>
                  </a:lnTo>
                  <a:lnTo>
                    <a:pt x="356793" y="920508"/>
                  </a:lnTo>
                  <a:lnTo>
                    <a:pt x="351777" y="915504"/>
                  </a:lnTo>
                  <a:lnTo>
                    <a:pt x="53009" y="599516"/>
                  </a:lnTo>
                  <a:lnTo>
                    <a:pt x="51206" y="594931"/>
                  </a:lnTo>
                  <a:lnTo>
                    <a:pt x="53492" y="592645"/>
                  </a:lnTo>
                  <a:lnTo>
                    <a:pt x="54394" y="592213"/>
                  </a:lnTo>
                  <a:lnTo>
                    <a:pt x="55295" y="591743"/>
                  </a:lnTo>
                  <a:lnTo>
                    <a:pt x="497319" y="524256"/>
                  </a:lnTo>
                  <a:lnTo>
                    <a:pt x="744372" y="146253"/>
                  </a:lnTo>
                  <a:lnTo>
                    <a:pt x="745756" y="143967"/>
                  </a:lnTo>
                  <a:lnTo>
                    <a:pt x="748906" y="143497"/>
                  </a:lnTo>
                  <a:lnTo>
                    <a:pt x="751192" y="144868"/>
                  </a:lnTo>
                  <a:lnTo>
                    <a:pt x="752094" y="144868"/>
                  </a:lnTo>
                  <a:lnTo>
                    <a:pt x="752525" y="145783"/>
                  </a:lnTo>
                  <a:lnTo>
                    <a:pt x="753008" y="146685"/>
                  </a:lnTo>
                  <a:lnTo>
                    <a:pt x="766102" y="170205"/>
                  </a:lnTo>
                  <a:lnTo>
                    <a:pt x="791629" y="216344"/>
                  </a:lnTo>
                  <a:lnTo>
                    <a:pt x="804214" y="238810"/>
                  </a:lnTo>
                  <a:lnTo>
                    <a:pt x="806018" y="242011"/>
                  </a:lnTo>
                  <a:lnTo>
                    <a:pt x="806018" y="245668"/>
                  </a:lnTo>
                  <a:lnTo>
                    <a:pt x="805459" y="247916"/>
                  </a:lnTo>
                  <a:lnTo>
                    <a:pt x="807834" y="247916"/>
                  </a:lnTo>
                  <a:lnTo>
                    <a:pt x="810120" y="249301"/>
                  </a:lnTo>
                  <a:lnTo>
                    <a:pt x="811466" y="252018"/>
                  </a:lnTo>
                  <a:lnTo>
                    <a:pt x="961974" y="525640"/>
                  </a:lnTo>
                  <a:lnTo>
                    <a:pt x="964692" y="531114"/>
                  </a:lnTo>
                  <a:lnTo>
                    <a:pt x="970127" y="534746"/>
                  </a:lnTo>
                  <a:lnTo>
                    <a:pt x="976045" y="536117"/>
                  </a:lnTo>
                  <a:lnTo>
                    <a:pt x="1418501" y="628205"/>
                  </a:lnTo>
                  <a:lnTo>
                    <a:pt x="1422120" y="630974"/>
                  </a:lnTo>
                  <a:lnTo>
                    <a:pt x="1422120" y="602145"/>
                  </a:lnTo>
                  <a:lnTo>
                    <a:pt x="1095248" y="533361"/>
                  </a:lnTo>
                  <a:lnTo>
                    <a:pt x="989647" y="512394"/>
                  </a:lnTo>
                  <a:lnTo>
                    <a:pt x="984199" y="511479"/>
                  </a:lnTo>
                  <a:lnTo>
                    <a:pt x="980109" y="508292"/>
                  </a:lnTo>
                  <a:lnTo>
                    <a:pt x="977379" y="503720"/>
                  </a:lnTo>
                  <a:lnTo>
                    <a:pt x="821905" y="217843"/>
                  </a:lnTo>
                  <a:lnTo>
                    <a:pt x="820534" y="216928"/>
                  </a:lnTo>
                  <a:lnTo>
                    <a:pt x="818286" y="216928"/>
                  </a:lnTo>
                  <a:lnTo>
                    <a:pt x="817816" y="215557"/>
                  </a:lnTo>
                  <a:lnTo>
                    <a:pt x="755726" y="100215"/>
                  </a:lnTo>
                  <a:lnTo>
                    <a:pt x="753910" y="97015"/>
                  </a:lnTo>
                  <a:lnTo>
                    <a:pt x="749808" y="95643"/>
                  </a:lnTo>
                  <a:lnTo>
                    <a:pt x="746658" y="97447"/>
                  </a:lnTo>
                  <a:lnTo>
                    <a:pt x="745756" y="97929"/>
                  </a:lnTo>
                  <a:lnTo>
                    <a:pt x="743940" y="99733"/>
                  </a:lnTo>
                  <a:lnTo>
                    <a:pt x="716724" y="143497"/>
                  </a:lnTo>
                  <a:lnTo>
                    <a:pt x="500037" y="491896"/>
                  </a:lnTo>
                  <a:lnTo>
                    <a:pt x="497319" y="495985"/>
                  </a:lnTo>
                  <a:lnTo>
                    <a:pt x="493217" y="498716"/>
                  </a:lnTo>
                  <a:lnTo>
                    <a:pt x="488251" y="499618"/>
                  </a:lnTo>
                  <a:lnTo>
                    <a:pt x="3149" y="573062"/>
                  </a:lnTo>
                  <a:lnTo>
                    <a:pt x="0" y="575348"/>
                  </a:lnTo>
                  <a:lnTo>
                    <a:pt x="431" y="577164"/>
                  </a:lnTo>
                  <a:lnTo>
                    <a:pt x="431" y="578535"/>
                  </a:lnTo>
                  <a:lnTo>
                    <a:pt x="1333" y="578967"/>
                  </a:lnTo>
                  <a:lnTo>
                    <a:pt x="327304" y="922794"/>
                  </a:lnTo>
                  <a:lnTo>
                    <a:pt x="330923" y="926426"/>
                  </a:lnTo>
                  <a:lnTo>
                    <a:pt x="332740" y="931900"/>
                  </a:lnTo>
                  <a:lnTo>
                    <a:pt x="330504" y="945578"/>
                  </a:lnTo>
                  <a:lnTo>
                    <a:pt x="263652" y="1359141"/>
                  </a:lnTo>
                  <a:lnTo>
                    <a:pt x="259295" y="1386065"/>
                  </a:lnTo>
                  <a:lnTo>
                    <a:pt x="258864" y="1389697"/>
                  </a:lnTo>
                  <a:lnTo>
                    <a:pt x="261112" y="1393355"/>
                  </a:lnTo>
                  <a:lnTo>
                    <a:pt x="264744" y="1393786"/>
                  </a:lnTo>
                  <a:lnTo>
                    <a:pt x="268363" y="1393786"/>
                  </a:lnTo>
                  <a:lnTo>
                    <a:pt x="400304" y="1340027"/>
                  </a:lnTo>
                  <a:lnTo>
                    <a:pt x="401218" y="1340027"/>
                  </a:lnTo>
                  <a:lnTo>
                    <a:pt x="717169" y="1210525"/>
                  </a:lnTo>
                  <a:lnTo>
                    <a:pt x="719886" y="1209586"/>
                  </a:lnTo>
                  <a:lnTo>
                    <a:pt x="722604" y="1209586"/>
                  </a:lnTo>
                  <a:lnTo>
                    <a:pt x="725335" y="1210525"/>
                  </a:lnTo>
                  <a:lnTo>
                    <a:pt x="1083119" y="1380591"/>
                  </a:lnTo>
                  <a:lnTo>
                    <a:pt x="1161008" y="1417523"/>
                  </a:lnTo>
                  <a:lnTo>
                    <a:pt x="1165059" y="1419339"/>
                  </a:lnTo>
                  <a:lnTo>
                    <a:pt x="1170076" y="1417523"/>
                  </a:lnTo>
                  <a:lnTo>
                    <a:pt x="1171879" y="1413421"/>
                  </a:lnTo>
                  <a:lnTo>
                    <a:pt x="1171879" y="1412519"/>
                  </a:lnTo>
                  <a:lnTo>
                    <a:pt x="1172794" y="1411605"/>
                  </a:lnTo>
                  <a:lnTo>
                    <a:pt x="1172794" y="1405661"/>
                  </a:lnTo>
                  <a:lnTo>
                    <a:pt x="1120635" y="951496"/>
                  </a:lnTo>
                  <a:lnTo>
                    <a:pt x="1122019" y="948296"/>
                  </a:lnTo>
                  <a:lnTo>
                    <a:pt x="1124737" y="945578"/>
                  </a:lnTo>
                  <a:lnTo>
                    <a:pt x="1464271" y="628675"/>
                  </a:lnTo>
                  <a:lnTo>
                    <a:pt x="1467891" y="618197"/>
                  </a:lnTo>
                  <a:lnTo>
                    <a:pt x="1469275" y="614095"/>
                  </a:lnTo>
                  <a:close/>
                </a:path>
              </a:pathLst>
            </a:custGeom>
            <a:solidFill>
              <a:srgbClr val="654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267951" y="446912"/>
              <a:ext cx="1296670" cy="1242060"/>
            </a:xfrm>
            <a:custGeom>
              <a:avLst/>
              <a:gdLst/>
              <a:ahLst/>
              <a:cxnLst/>
              <a:rect l="l" t="t" r="r" b="b"/>
              <a:pathLst>
                <a:path w="1296669" h="1242060">
                  <a:moveTo>
                    <a:pt x="970140" y="397167"/>
                  </a:moveTo>
                  <a:lnTo>
                    <a:pt x="752538" y="2247"/>
                  </a:lnTo>
                  <a:lnTo>
                    <a:pt x="749808" y="0"/>
                  </a:lnTo>
                  <a:lnTo>
                    <a:pt x="748004" y="901"/>
                  </a:lnTo>
                  <a:lnTo>
                    <a:pt x="747522" y="901"/>
                  </a:lnTo>
                  <a:lnTo>
                    <a:pt x="746620" y="1816"/>
                  </a:lnTo>
                  <a:lnTo>
                    <a:pt x="696760" y="81165"/>
                  </a:lnTo>
                  <a:lnTo>
                    <a:pt x="696760" y="81597"/>
                  </a:lnTo>
                  <a:lnTo>
                    <a:pt x="854989" y="372529"/>
                  </a:lnTo>
                  <a:lnTo>
                    <a:pt x="859053" y="375246"/>
                  </a:lnTo>
                  <a:lnTo>
                    <a:pt x="864489" y="376148"/>
                  </a:lnTo>
                  <a:lnTo>
                    <a:pt x="970140" y="397167"/>
                  </a:lnTo>
                  <a:close/>
                </a:path>
                <a:path w="1296669" h="1242060">
                  <a:moveTo>
                    <a:pt x="1296530" y="493826"/>
                  </a:moveTo>
                  <a:lnTo>
                    <a:pt x="849985" y="398500"/>
                  </a:lnTo>
                  <a:lnTo>
                    <a:pt x="844105" y="397116"/>
                  </a:lnTo>
                  <a:lnTo>
                    <a:pt x="838669" y="393496"/>
                  </a:lnTo>
                  <a:lnTo>
                    <a:pt x="835952" y="388010"/>
                  </a:lnTo>
                  <a:lnTo>
                    <a:pt x="685444" y="114439"/>
                  </a:lnTo>
                  <a:lnTo>
                    <a:pt x="684060" y="111683"/>
                  </a:lnTo>
                  <a:lnTo>
                    <a:pt x="681342" y="110337"/>
                  </a:lnTo>
                  <a:lnTo>
                    <a:pt x="678624" y="110337"/>
                  </a:lnTo>
                  <a:lnTo>
                    <a:pt x="679094" y="110769"/>
                  </a:lnTo>
                  <a:lnTo>
                    <a:pt x="498665" y="399884"/>
                  </a:lnTo>
                  <a:lnTo>
                    <a:pt x="496379" y="403072"/>
                  </a:lnTo>
                  <a:lnTo>
                    <a:pt x="493661" y="405358"/>
                  </a:lnTo>
                  <a:lnTo>
                    <a:pt x="490029" y="405790"/>
                  </a:lnTo>
                  <a:lnTo>
                    <a:pt x="6350" y="479666"/>
                  </a:lnTo>
                  <a:lnTo>
                    <a:pt x="901" y="480580"/>
                  </a:lnTo>
                  <a:lnTo>
                    <a:pt x="0" y="482866"/>
                  </a:lnTo>
                  <a:lnTo>
                    <a:pt x="4064" y="486956"/>
                  </a:lnTo>
                  <a:lnTo>
                    <a:pt x="328650" y="829881"/>
                  </a:lnTo>
                  <a:lnTo>
                    <a:pt x="331838" y="833501"/>
                  </a:lnTo>
                  <a:lnTo>
                    <a:pt x="333654" y="838517"/>
                  </a:lnTo>
                  <a:lnTo>
                    <a:pt x="332740" y="843089"/>
                  </a:lnTo>
                  <a:lnTo>
                    <a:pt x="299821" y="1047356"/>
                  </a:lnTo>
                  <a:lnTo>
                    <a:pt x="279247" y="1175042"/>
                  </a:lnTo>
                  <a:lnTo>
                    <a:pt x="586613" y="1049642"/>
                  </a:lnTo>
                  <a:lnTo>
                    <a:pt x="592480" y="1047356"/>
                  </a:lnTo>
                  <a:lnTo>
                    <a:pt x="598830" y="1047356"/>
                  </a:lnTo>
                  <a:lnTo>
                    <a:pt x="604278" y="1050124"/>
                  </a:lnTo>
                  <a:lnTo>
                    <a:pt x="1010462" y="1242060"/>
                  </a:lnTo>
                  <a:lnTo>
                    <a:pt x="1015466" y="1242060"/>
                  </a:lnTo>
                  <a:lnTo>
                    <a:pt x="1016381" y="1240243"/>
                  </a:lnTo>
                  <a:lnTo>
                    <a:pt x="1016381" y="1239342"/>
                  </a:lnTo>
                  <a:lnTo>
                    <a:pt x="1016812" y="1238872"/>
                  </a:lnTo>
                  <a:lnTo>
                    <a:pt x="1016381" y="1237957"/>
                  </a:lnTo>
                  <a:lnTo>
                    <a:pt x="971943" y="813917"/>
                  </a:lnTo>
                  <a:lnTo>
                    <a:pt x="971473" y="808431"/>
                  </a:lnTo>
                  <a:lnTo>
                    <a:pt x="973289" y="802525"/>
                  </a:lnTo>
                  <a:lnTo>
                    <a:pt x="977392" y="798855"/>
                  </a:lnTo>
                  <a:lnTo>
                    <a:pt x="1294726" y="497916"/>
                  </a:lnTo>
                  <a:lnTo>
                    <a:pt x="1296530" y="493826"/>
                  </a:lnTo>
                  <a:close/>
                </a:path>
              </a:pathLst>
            </a:custGeom>
            <a:solidFill>
              <a:srgbClr val="FFF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601242" y="846925"/>
              <a:ext cx="46990" cy="30480"/>
            </a:xfrm>
            <a:custGeom>
              <a:avLst/>
              <a:gdLst/>
              <a:ahLst/>
              <a:cxnLst/>
              <a:rect l="l" t="t" r="r" b="b"/>
              <a:pathLst>
                <a:path w="46990" h="30480">
                  <a:moveTo>
                    <a:pt x="1707" y="29940"/>
                  </a:moveTo>
                  <a:lnTo>
                    <a:pt x="1707" y="29506"/>
                  </a:lnTo>
                  <a:lnTo>
                    <a:pt x="46606" y="22647"/>
                  </a:lnTo>
                  <a:lnTo>
                    <a:pt x="38880" y="6682"/>
                  </a:lnTo>
                  <a:lnTo>
                    <a:pt x="37540" y="3489"/>
                  </a:lnTo>
                  <a:lnTo>
                    <a:pt x="34820" y="1242"/>
                  </a:lnTo>
                  <a:lnTo>
                    <a:pt x="31193" y="769"/>
                  </a:lnTo>
                  <a:lnTo>
                    <a:pt x="14783" y="0"/>
                  </a:lnTo>
                  <a:lnTo>
                    <a:pt x="4372" y="4578"/>
                  </a:lnTo>
                  <a:lnTo>
                    <a:pt x="0" y="14544"/>
                  </a:lnTo>
                  <a:lnTo>
                    <a:pt x="1707" y="29940"/>
                  </a:lnTo>
                  <a:close/>
                </a:path>
              </a:pathLst>
            </a:custGeom>
            <a:solidFill>
              <a:srgbClr val="654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263004" y="939820"/>
              <a:ext cx="475615" cy="829310"/>
            </a:xfrm>
            <a:custGeom>
              <a:avLst/>
              <a:gdLst/>
              <a:ahLst/>
              <a:cxnLst/>
              <a:rect l="l" t="t" r="r" b="b"/>
              <a:pathLst>
                <a:path w="475615" h="829310">
                  <a:moveTo>
                    <a:pt x="162283" y="829062"/>
                  </a:moveTo>
                  <a:lnTo>
                    <a:pt x="174267" y="829062"/>
                  </a:lnTo>
                  <a:lnTo>
                    <a:pt x="174986" y="825306"/>
                  </a:lnTo>
                  <a:lnTo>
                    <a:pt x="139193" y="482427"/>
                  </a:lnTo>
                  <a:lnTo>
                    <a:pt x="126500" y="365230"/>
                  </a:lnTo>
                  <a:lnTo>
                    <a:pt x="127406" y="361564"/>
                  </a:lnTo>
                  <a:lnTo>
                    <a:pt x="473754" y="33270"/>
                  </a:lnTo>
                  <a:lnTo>
                    <a:pt x="475095" y="29604"/>
                  </a:lnTo>
                  <a:lnTo>
                    <a:pt x="472847" y="27357"/>
                  </a:lnTo>
                  <a:lnTo>
                    <a:pt x="343627" y="0"/>
                  </a:lnTo>
                  <a:lnTo>
                    <a:pt x="1379" y="319620"/>
                  </a:lnTo>
                  <a:lnTo>
                    <a:pt x="0" y="322814"/>
                  </a:lnTo>
                  <a:lnTo>
                    <a:pt x="52586" y="776976"/>
                  </a:lnTo>
                  <a:lnTo>
                    <a:pt x="162283" y="829062"/>
                  </a:lnTo>
                  <a:close/>
                </a:path>
              </a:pathLst>
            </a:custGeom>
            <a:solidFill>
              <a:srgbClr val="FFF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402198" y="1422681"/>
              <a:ext cx="123825" cy="60325"/>
            </a:xfrm>
            <a:custGeom>
              <a:avLst/>
              <a:gdLst/>
              <a:ahLst/>
              <a:cxnLst/>
              <a:rect l="l" t="t" r="r" b="b"/>
              <a:pathLst>
                <a:path w="123825" h="60325">
                  <a:moveTo>
                    <a:pt x="104700" y="60194"/>
                  </a:moveTo>
                  <a:lnTo>
                    <a:pt x="111520" y="57474"/>
                  </a:lnTo>
                  <a:lnTo>
                    <a:pt x="115580" y="49235"/>
                  </a:lnTo>
                  <a:lnTo>
                    <a:pt x="123307" y="34650"/>
                  </a:lnTo>
                  <a:lnTo>
                    <a:pt x="121494" y="30116"/>
                  </a:lnTo>
                  <a:lnTo>
                    <a:pt x="0" y="0"/>
                  </a:lnTo>
                  <a:lnTo>
                    <a:pt x="3626" y="33744"/>
                  </a:lnTo>
                  <a:lnTo>
                    <a:pt x="104700" y="60194"/>
                  </a:lnTo>
                  <a:close/>
                </a:path>
              </a:pathLst>
            </a:custGeom>
            <a:solidFill>
              <a:srgbClr val="654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7817453" y="1509761"/>
            <a:ext cx="471170" cy="80010"/>
          </a:xfrm>
          <a:custGeom>
            <a:avLst/>
            <a:gdLst/>
            <a:ahLst/>
            <a:cxnLst/>
            <a:rect l="l" t="t" r="r" b="b"/>
            <a:pathLst>
              <a:path w="471169" h="80009">
                <a:moveTo>
                  <a:pt x="470546" y="79870"/>
                </a:moveTo>
                <a:lnTo>
                  <a:pt x="470546" y="46979"/>
                </a:lnTo>
                <a:lnTo>
                  <a:pt x="357517" y="38698"/>
                </a:lnTo>
                <a:lnTo>
                  <a:pt x="209855" y="24795"/>
                </a:lnTo>
                <a:lnTo>
                  <a:pt x="62587" y="7477"/>
                </a:lnTo>
                <a:lnTo>
                  <a:pt x="5873" y="0"/>
                </a:lnTo>
                <a:lnTo>
                  <a:pt x="1340" y="3192"/>
                </a:lnTo>
                <a:lnTo>
                  <a:pt x="906" y="21444"/>
                </a:lnTo>
                <a:lnTo>
                  <a:pt x="0" y="28303"/>
                </a:lnTo>
                <a:lnTo>
                  <a:pt x="3153" y="31930"/>
                </a:lnTo>
                <a:lnTo>
                  <a:pt x="108003" y="45858"/>
                </a:lnTo>
                <a:lnTo>
                  <a:pt x="206246" y="57166"/>
                </a:lnTo>
                <a:lnTo>
                  <a:pt x="353984" y="71167"/>
                </a:lnTo>
                <a:lnTo>
                  <a:pt x="470546" y="7987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527222" y="1519340"/>
            <a:ext cx="441959" cy="229235"/>
          </a:xfrm>
          <a:custGeom>
            <a:avLst/>
            <a:gdLst/>
            <a:ahLst/>
            <a:cxnLst/>
            <a:rect l="l" t="t" r="r" b="b"/>
            <a:pathLst>
              <a:path w="441959" h="229235">
                <a:moveTo>
                  <a:pt x="1814" y="228914"/>
                </a:moveTo>
                <a:lnTo>
                  <a:pt x="441588" y="49709"/>
                </a:lnTo>
                <a:lnTo>
                  <a:pt x="337754" y="0"/>
                </a:lnTo>
                <a:lnTo>
                  <a:pt x="335034" y="0"/>
                </a:lnTo>
                <a:lnTo>
                  <a:pt x="16359" y="130876"/>
                </a:lnTo>
                <a:lnTo>
                  <a:pt x="16359" y="130442"/>
                </a:lnTo>
                <a:lnTo>
                  <a:pt x="0" y="227534"/>
                </a:lnTo>
                <a:lnTo>
                  <a:pt x="1814" y="228914"/>
                </a:lnTo>
                <a:close/>
              </a:path>
            </a:pathLst>
          </a:custGeom>
          <a:solidFill>
            <a:srgbClr val="FFF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73418" y="0"/>
            <a:ext cx="45085" cy="76835"/>
          </a:xfrm>
          <a:custGeom>
            <a:avLst/>
            <a:gdLst/>
            <a:ahLst/>
            <a:cxnLst/>
            <a:rect l="l" t="t" r="r" b="b"/>
            <a:pathLst>
              <a:path w="45085" h="76835">
                <a:moveTo>
                  <a:pt x="39499" y="76630"/>
                </a:moveTo>
                <a:lnTo>
                  <a:pt x="3350" y="75645"/>
                </a:lnTo>
                <a:lnTo>
                  <a:pt x="0" y="72058"/>
                </a:lnTo>
                <a:lnTo>
                  <a:pt x="1956" y="0"/>
                </a:lnTo>
                <a:lnTo>
                  <a:pt x="45036" y="0"/>
                </a:lnTo>
                <a:lnTo>
                  <a:pt x="43047" y="73240"/>
                </a:lnTo>
                <a:lnTo>
                  <a:pt x="39499" y="7663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194207" y="1171647"/>
            <a:ext cx="9833610" cy="1416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808855" algn="l"/>
              </a:tabLst>
            </a:pPr>
            <a:r>
              <a:rPr sz="9100" spc="-4570" dirty="0">
                <a:latin typeface="Tahoma"/>
                <a:cs typeface="Tahoma"/>
              </a:rPr>
              <a:t>P</a:t>
            </a:r>
            <a:r>
              <a:rPr sz="11250" spc="104" baseline="-2962" dirty="0">
                <a:solidFill>
                  <a:srgbClr val="A6D4F6"/>
                </a:solidFill>
              </a:rPr>
              <a:t>P</a:t>
            </a:r>
            <a:r>
              <a:rPr sz="9100" spc="-5200" dirty="0">
                <a:latin typeface="Tahoma"/>
                <a:cs typeface="Tahoma"/>
              </a:rPr>
              <a:t>R</a:t>
            </a:r>
            <a:r>
              <a:rPr sz="11250" spc="104" baseline="-2962" dirty="0">
                <a:solidFill>
                  <a:srgbClr val="A6D4F6"/>
                </a:solidFill>
              </a:rPr>
              <a:t>R</a:t>
            </a:r>
            <a:r>
              <a:rPr sz="9100" spc="-5895" dirty="0">
                <a:latin typeface="Tahoma"/>
                <a:cs typeface="Tahoma"/>
              </a:rPr>
              <a:t>O</a:t>
            </a:r>
            <a:r>
              <a:rPr sz="11250" spc="104" baseline="-2962" dirty="0">
                <a:solidFill>
                  <a:srgbClr val="A6D4F6"/>
                </a:solidFill>
              </a:rPr>
              <a:t>O</a:t>
            </a:r>
            <a:r>
              <a:rPr sz="9100" spc="-3379" dirty="0">
                <a:latin typeface="Tahoma"/>
                <a:cs typeface="Tahoma"/>
              </a:rPr>
              <a:t>J</a:t>
            </a:r>
            <a:r>
              <a:rPr sz="11250" spc="104" baseline="-2962" dirty="0">
                <a:solidFill>
                  <a:srgbClr val="A6D4F6"/>
                </a:solidFill>
              </a:rPr>
              <a:t>J</a:t>
            </a:r>
            <a:r>
              <a:rPr sz="9100" spc="-4615" dirty="0">
                <a:latin typeface="Tahoma"/>
                <a:cs typeface="Tahoma"/>
              </a:rPr>
              <a:t>E</a:t>
            </a:r>
            <a:r>
              <a:rPr sz="11250" spc="104" baseline="-2962" dirty="0">
                <a:solidFill>
                  <a:srgbClr val="A6D4F6"/>
                </a:solidFill>
              </a:rPr>
              <a:t>E</a:t>
            </a:r>
            <a:r>
              <a:rPr sz="9100" spc="-5005" dirty="0">
                <a:latin typeface="Tahoma"/>
                <a:cs typeface="Tahoma"/>
              </a:rPr>
              <a:t>C</a:t>
            </a:r>
            <a:r>
              <a:rPr sz="11250" spc="104" baseline="-2962" dirty="0">
                <a:solidFill>
                  <a:srgbClr val="A6D4F6"/>
                </a:solidFill>
              </a:rPr>
              <a:t>C</a:t>
            </a:r>
            <a:r>
              <a:rPr sz="9100" spc="-4860" dirty="0">
                <a:latin typeface="Tahoma"/>
                <a:cs typeface="Tahoma"/>
              </a:rPr>
              <a:t>T</a:t>
            </a:r>
            <a:r>
              <a:rPr sz="11250" spc="67" baseline="-2962" dirty="0">
                <a:solidFill>
                  <a:srgbClr val="A6D4F6"/>
                </a:solidFill>
              </a:rPr>
              <a:t>T</a:t>
            </a:r>
            <a:r>
              <a:rPr sz="11250" baseline="-2962" dirty="0">
                <a:solidFill>
                  <a:srgbClr val="A6D4F6"/>
                </a:solidFill>
              </a:rPr>
              <a:t>	</a:t>
            </a:r>
            <a:r>
              <a:rPr sz="9100" spc="-5920" dirty="0">
                <a:latin typeface="Tahoma"/>
                <a:cs typeface="Tahoma"/>
              </a:rPr>
              <a:t>O</a:t>
            </a:r>
            <a:r>
              <a:rPr sz="11250" spc="67" baseline="-2962" dirty="0">
                <a:solidFill>
                  <a:srgbClr val="A6D4F6"/>
                </a:solidFill>
              </a:rPr>
              <a:t>O</a:t>
            </a:r>
            <a:r>
              <a:rPr sz="9100" spc="-4995" dirty="0">
                <a:latin typeface="Tahoma"/>
                <a:cs typeface="Tahoma"/>
              </a:rPr>
              <a:t>V</a:t>
            </a:r>
            <a:r>
              <a:rPr sz="11250" spc="67" baseline="-2962" dirty="0">
                <a:solidFill>
                  <a:srgbClr val="A6D4F6"/>
                </a:solidFill>
              </a:rPr>
              <a:t>V</a:t>
            </a:r>
            <a:r>
              <a:rPr sz="9100" spc="-4640" dirty="0">
                <a:latin typeface="Tahoma"/>
                <a:cs typeface="Tahoma"/>
              </a:rPr>
              <a:t>E</a:t>
            </a:r>
            <a:r>
              <a:rPr sz="11250" spc="67" baseline="-2962" dirty="0">
                <a:solidFill>
                  <a:srgbClr val="A6D4F6"/>
                </a:solidFill>
              </a:rPr>
              <a:t>E</a:t>
            </a:r>
            <a:r>
              <a:rPr sz="9100" spc="-5225" dirty="0">
                <a:latin typeface="Tahoma"/>
                <a:cs typeface="Tahoma"/>
              </a:rPr>
              <a:t>R</a:t>
            </a:r>
            <a:r>
              <a:rPr sz="11250" spc="67" baseline="-2962" dirty="0">
                <a:solidFill>
                  <a:srgbClr val="A6D4F6"/>
                </a:solidFill>
              </a:rPr>
              <a:t>R</a:t>
            </a:r>
            <a:r>
              <a:rPr sz="9100" spc="-4995" dirty="0">
                <a:latin typeface="Tahoma"/>
                <a:cs typeface="Tahoma"/>
              </a:rPr>
              <a:t>V</a:t>
            </a:r>
            <a:r>
              <a:rPr sz="11250" spc="67" baseline="-2962" dirty="0">
                <a:solidFill>
                  <a:srgbClr val="A6D4F6"/>
                </a:solidFill>
              </a:rPr>
              <a:t>V</a:t>
            </a:r>
            <a:r>
              <a:rPr sz="9100" spc="-2880" dirty="0">
                <a:latin typeface="Tahoma"/>
                <a:cs typeface="Tahoma"/>
              </a:rPr>
              <a:t>I</a:t>
            </a:r>
            <a:r>
              <a:rPr sz="11250" spc="67" baseline="-2962" dirty="0">
                <a:solidFill>
                  <a:srgbClr val="A6D4F6"/>
                </a:solidFill>
              </a:rPr>
              <a:t>I</a:t>
            </a:r>
            <a:r>
              <a:rPr sz="9100" spc="-4640" dirty="0">
                <a:latin typeface="Tahoma"/>
                <a:cs typeface="Tahoma"/>
              </a:rPr>
              <a:t>E</a:t>
            </a:r>
            <a:r>
              <a:rPr sz="11250" spc="67" baseline="-2962" dirty="0">
                <a:solidFill>
                  <a:srgbClr val="A6D4F6"/>
                </a:solidFill>
              </a:rPr>
              <a:t>E</a:t>
            </a:r>
            <a:r>
              <a:rPr sz="9100" spc="-7784" dirty="0">
                <a:latin typeface="Tahoma"/>
                <a:cs typeface="Tahoma"/>
              </a:rPr>
              <a:t>W</a:t>
            </a:r>
            <a:r>
              <a:rPr sz="11250" spc="30" baseline="-2962" dirty="0">
                <a:solidFill>
                  <a:srgbClr val="A6D4F6"/>
                </a:solidFill>
              </a:rPr>
              <a:t>W</a:t>
            </a:r>
            <a:endParaRPr sz="11250" baseline="-2962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61219" y="2998189"/>
            <a:ext cx="8567824" cy="599440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71952" y="7430577"/>
            <a:ext cx="3216047" cy="285642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7513607"/>
            <a:ext cx="3299053" cy="2773392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890758" y="3168531"/>
            <a:ext cx="6506209" cy="547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700"/>
              </a:lnSpc>
              <a:spcBef>
                <a:spcPts val="100"/>
              </a:spcBef>
            </a:pPr>
            <a:r>
              <a:rPr sz="2600" dirty="0">
                <a:solidFill>
                  <a:srgbClr val="654F3C"/>
                </a:solidFill>
                <a:latin typeface="Lucida Sans Unicode"/>
                <a:cs typeface="Lucida Sans Unicode"/>
              </a:rPr>
              <a:t>This</a:t>
            </a:r>
            <a:r>
              <a:rPr sz="2600" spc="7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spc="65" dirty="0">
                <a:solidFill>
                  <a:srgbClr val="654F3C"/>
                </a:solidFill>
                <a:latin typeface="Lucida Sans Unicode"/>
                <a:cs typeface="Lucida Sans Unicode"/>
              </a:rPr>
              <a:t>project</a:t>
            </a:r>
            <a:r>
              <a:rPr sz="2600" spc="7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654F3C"/>
                </a:solidFill>
                <a:latin typeface="Lucida Sans Unicode"/>
                <a:cs typeface="Lucida Sans Unicode"/>
              </a:rPr>
              <a:t>is</a:t>
            </a:r>
            <a:r>
              <a:rPr sz="2600" spc="7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spc="114" dirty="0">
                <a:solidFill>
                  <a:srgbClr val="654F3C"/>
                </a:solidFill>
                <a:latin typeface="Lucida Sans Unicode"/>
                <a:cs typeface="Lucida Sans Unicode"/>
              </a:rPr>
              <a:t>a</a:t>
            </a:r>
            <a:r>
              <a:rPr sz="2600" spc="7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spc="55" dirty="0">
                <a:solidFill>
                  <a:srgbClr val="654F3C"/>
                </a:solidFill>
                <a:latin typeface="Lucida Sans Unicode"/>
                <a:cs typeface="Lucida Sans Unicode"/>
              </a:rPr>
              <a:t>portfolio</a:t>
            </a:r>
            <a:r>
              <a:rPr sz="2600" spc="7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spc="60" dirty="0">
                <a:solidFill>
                  <a:srgbClr val="654F3C"/>
                </a:solidFill>
                <a:latin typeface="Lucida Sans Unicode"/>
                <a:cs typeface="Lucida Sans Unicode"/>
              </a:rPr>
              <a:t>website</a:t>
            </a:r>
            <a:r>
              <a:rPr sz="2600" spc="7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spc="-10" dirty="0">
                <a:solidFill>
                  <a:srgbClr val="654F3C"/>
                </a:solidFill>
                <a:latin typeface="Lucida Sans Unicode"/>
                <a:cs typeface="Lucida Sans Unicode"/>
              </a:rPr>
              <a:t>built </a:t>
            </a:r>
            <a:r>
              <a:rPr sz="2600" dirty="0">
                <a:solidFill>
                  <a:srgbClr val="654F3C"/>
                </a:solidFill>
                <a:latin typeface="Lucida Sans Unicode"/>
                <a:cs typeface="Lucida Sans Unicode"/>
              </a:rPr>
              <a:t>using</a:t>
            </a:r>
            <a:r>
              <a:rPr sz="2600" spc="9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spc="85" dirty="0">
                <a:solidFill>
                  <a:srgbClr val="654F3C"/>
                </a:solidFill>
                <a:latin typeface="Lucida Sans Unicode"/>
                <a:cs typeface="Lucida Sans Unicode"/>
              </a:rPr>
              <a:t>HTML,</a:t>
            </a:r>
            <a:r>
              <a:rPr sz="2600" spc="9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spc="114" dirty="0">
                <a:solidFill>
                  <a:srgbClr val="654F3C"/>
                </a:solidFill>
                <a:latin typeface="Lucida Sans Unicode"/>
                <a:cs typeface="Lucida Sans Unicode"/>
              </a:rPr>
              <a:t>CSS,</a:t>
            </a:r>
            <a:r>
              <a:rPr sz="2600" spc="9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654F3C"/>
                </a:solidFill>
                <a:latin typeface="Lucida Sans Unicode"/>
                <a:cs typeface="Lucida Sans Unicode"/>
              </a:rPr>
              <a:t>and</a:t>
            </a:r>
            <a:r>
              <a:rPr sz="2600" spc="9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spc="105" dirty="0">
                <a:solidFill>
                  <a:srgbClr val="654F3C"/>
                </a:solidFill>
                <a:latin typeface="Lucida Sans Unicode"/>
                <a:cs typeface="Lucida Sans Unicode"/>
              </a:rPr>
              <a:t>JavaScript.</a:t>
            </a:r>
            <a:endParaRPr sz="2600">
              <a:latin typeface="Lucida Sans Unicode"/>
              <a:cs typeface="Lucida Sans Unicode"/>
            </a:endParaRPr>
          </a:p>
          <a:p>
            <a:pPr marL="542925" marR="535305" indent="-635" algn="ctr">
              <a:lnSpc>
                <a:spcPct val="114700"/>
              </a:lnSpc>
            </a:pPr>
            <a:r>
              <a:rPr sz="2600" dirty="0">
                <a:solidFill>
                  <a:srgbClr val="654F3C"/>
                </a:solidFill>
                <a:latin typeface="Lucida Sans Unicode"/>
                <a:cs typeface="Lucida Sans Unicode"/>
              </a:rPr>
              <a:t>It</a:t>
            </a:r>
            <a:r>
              <a:rPr sz="2600" spc="1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spc="75" dirty="0">
                <a:solidFill>
                  <a:srgbClr val="654F3C"/>
                </a:solidFill>
                <a:latin typeface="Lucida Sans Unicode"/>
                <a:cs typeface="Lucida Sans Unicode"/>
              </a:rPr>
              <a:t>has</a:t>
            </a:r>
            <a:r>
              <a:rPr sz="2600" spc="1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spc="60" dirty="0">
                <a:solidFill>
                  <a:srgbClr val="654F3C"/>
                </a:solidFill>
                <a:latin typeface="Lucida Sans Unicode"/>
                <a:cs typeface="Lucida Sans Unicode"/>
              </a:rPr>
              <a:t>sections</a:t>
            </a:r>
            <a:r>
              <a:rPr sz="2600" spc="1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spc="200" dirty="0">
                <a:solidFill>
                  <a:srgbClr val="654F3C"/>
                </a:solidFill>
                <a:latin typeface="Lucida Sans Unicode"/>
                <a:cs typeface="Lucida Sans Unicode"/>
              </a:rPr>
              <a:t>for</a:t>
            </a:r>
            <a:r>
              <a:rPr sz="2600" spc="2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654F3C"/>
                </a:solidFill>
                <a:latin typeface="Lucida Sans Unicode"/>
                <a:cs typeface="Lucida Sans Unicode"/>
              </a:rPr>
              <a:t>About,</a:t>
            </a:r>
            <a:r>
              <a:rPr sz="2600" spc="1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spc="-10" dirty="0">
                <a:solidFill>
                  <a:srgbClr val="654F3C"/>
                </a:solidFill>
                <a:latin typeface="Lucida Sans Unicode"/>
                <a:cs typeface="Lucida Sans Unicode"/>
              </a:rPr>
              <a:t>Skills, </a:t>
            </a:r>
            <a:r>
              <a:rPr sz="2600" spc="60" dirty="0">
                <a:solidFill>
                  <a:srgbClr val="654F3C"/>
                </a:solidFill>
                <a:latin typeface="Lucida Sans Unicode"/>
                <a:cs typeface="Lucida Sans Unicode"/>
              </a:rPr>
              <a:t>Projects,</a:t>
            </a:r>
            <a:r>
              <a:rPr sz="2600" spc="20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654F3C"/>
                </a:solidFill>
                <a:latin typeface="Lucida Sans Unicode"/>
                <a:cs typeface="Lucida Sans Unicode"/>
              </a:rPr>
              <a:t>and</a:t>
            </a:r>
            <a:r>
              <a:rPr sz="2600" spc="204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654F3C"/>
                </a:solidFill>
                <a:latin typeface="Lucida Sans Unicode"/>
                <a:cs typeface="Lucida Sans Unicode"/>
              </a:rPr>
              <a:t>Contact,</a:t>
            </a:r>
            <a:r>
              <a:rPr sz="2600" spc="20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spc="35" dirty="0">
                <a:solidFill>
                  <a:srgbClr val="654F3C"/>
                </a:solidFill>
                <a:latin typeface="Lucida Sans Unicode"/>
                <a:cs typeface="Lucida Sans Unicode"/>
              </a:rPr>
              <a:t>navigated </a:t>
            </a:r>
            <a:r>
              <a:rPr sz="2600" dirty="0">
                <a:solidFill>
                  <a:srgbClr val="654F3C"/>
                </a:solidFill>
                <a:latin typeface="Lucida Sans Unicode"/>
                <a:cs typeface="Lucida Sans Unicode"/>
              </a:rPr>
              <a:t>without</a:t>
            </a:r>
            <a:r>
              <a:rPr sz="2600" spc="27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654F3C"/>
                </a:solidFill>
                <a:latin typeface="Lucida Sans Unicode"/>
                <a:cs typeface="Lucida Sans Unicode"/>
              </a:rPr>
              <a:t>page</a:t>
            </a:r>
            <a:r>
              <a:rPr sz="2600" spc="27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spc="-10" dirty="0">
                <a:solidFill>
                  <a:srgbClr val="654F3C"/>
                </a:solidFill>
                <a:latin typeface="Lucida Sans Unicode"/>
                <a:cs typeface="Lucida Sans Unicode"/>
              </a:rPr>
              <a:t>reload.</a:t>
            </a:r>
            <a:endParaRPr sz="2600">
              <a:latin typeface="Lucida Sans Unicode"/>
              <a:cs typeface="Lucida Sans Unicode"/>
            </a:endParaRPr>
          </a:p>
          <a:p>
            <a:pPr marL="78105" marR="70485" algn="ctr">
              <a:lnSpc>
                <a:spcPct val="114700"/>
              </a:lnSpc>
            </a:pPr>
            <a:r>
              <a:rPr sz="2600" spc="55" dirty="0">
                <a:solidFill>
                  <a:srgbClr val="654F3C"/>
                </a:solidFill>
                <a:latin typeface="Lucida Sans Unicode"/>
                <a:cs typeface="Lucida Sans Unicode"/>
              </a:rPr>
              <a:t>The</a:t>
            </a:r>
            <a:r>
              <a:rPr sz="2600" spc="10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654F3C"/>
                </a:solidFill>
                <a:latin typeface="Lucida Sans Unicode"/>
                <a:cs typeface="Lucida Sans Unicode"/>
              </a:rPr>
              <a:t>Skills</a:t>
            </a:r>
            <a:r>
              <a:rPr sz="2600" spc="10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654F3C"/>
                </a:solidFill>
                <a:latin typeface="Lucida Sans Unicode"/>
                <a:cs typeface="Lucida Sans Unicode"/>
              </a:rPr>
              <a:t>and</a:t>
            </a:r>
            <a:r>
              <a:rPr sz="2600" spc="11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spc="105" dirty="0">
                <a:solidFill>
                  <a:srgbClr val="654F3C"/>
                </a:solidFill>
                <a:latin typeface="Lucida Sans Unicode"/>
                <a:cs typeface="Lucida Sans Unicode"/>
              </a:rPr>
              <a:t>Projects </a:t>
            </a:r>
            <a:r>
              <a:rPr sz="2600" spc="70" dirty="0">
                <a:solidFill>
                  <a:srgbClr val="654F3C"/>
                </a:solidFill>
                <a:latin typeface="Lucida Sans Unicode"/>
                <a:cs typeface="Lucida Sans Unicode"/>
              </a:rPr>
              <a:t>use</a:t>
            </a:r>
            <a:r>
              <a:rPr sz="2600" spc="11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spc="-10" dirty="0">
                <a:solidFill>
                  <a:srgbClr val="654F3C"/>
                </a:solidFill>
                <a:latin typeface="Lucida Sans Unicode"/>
                <a:cs typeface="Lucida Sans Unicode"/>
              </a:rPr>
              <a:t>card- </a:t>
            </a:r>
            <a:r>
              <a:rPr sz="2600" spc="55" dirty="0">
                <a:solidFill>
                  <a:srgbClr val="654F3C"/>
                </a:solidFill>
                <a:latin typeface="Lucida Sans Unicode"/>
                <a:cs typeface="Lucida Sans Unicode"/>
              </a:rPr>
              <a:t>based</a:t>
            </a:r>
            <a:r>
              <a:rPr sz="2600" spc="6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spc="65" dirty="0">
                <a:solidFill>
                  <a:srgbClr val="654F3C"/>
                </a:solidFill>
                <a:latin typeface="Lucida Sans Unicode"/>
                <a:cs typeface="Lucida Sans Unicode"/>
              </a:rPr>
              <a:t>layouts</a:t>
            </a:r>
            <a:r>
              <a:rPr sz="2600" spc="6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spc="50" dirty="0">
                <a:solidFill>
                  <a:srgbClr val="654F3C"/>
                </a:solidFill>
                <a:latin typeface="Lucida Sans Unicode"/>
                <a:cs typeface="Lucida Sans Unicode"/>
              </a:rPr>
              <a:t>with</a:t>
            </a:r>
            <a:r>
              <a:rPr sz="2600" spc="6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spc="70" dirty="0">
                <a:solidFill>
                  <a:srgbClr val="654F3C"/>
                </a:solidFill>
                <a:latin typeface="Lucida Sans Unicode"/>
                <a:cs typeface="Lucida Sans Unicode"/>
              </a:rPr>
              <a:t>responsive</a:t>
            </a:r>
            <a:r>
              <a:rPr sz="2600" spc="6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spc="-10" dirty="0">
                <a:solidFill>
                  <a:srgbClr val="654F3C"/>
                </a:solidFill>
                <a:latin typeface="Lucida Sans Unicode"/>
                <a:cs typeface="Lucida Sans Unicode"/>
              </a:rPr>
              <a:t>design. </a:t>
            </a:r>
            <a:r>
              <a:rPr sz="2600" spc="55" dirty="0">
                <a:solidFill>
                  <a:srgbClr val="654F3C"/>
                </a:solidFill>
                <a:latin typeface="Lucida Sans Unicode"/>
                <a:cs typeface="Lucida Sans Unicode"/>
              </a:rPr>
              <a:t>The</a:t>
            </a:r>
            <a:r>
              <a:rPr sz="2600" spc="6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spc="75" dirty="0">
                <a:solidFill>
                  <a:srgbClr val="654F3C"/>
                </a:solidFill>
                <a:latin typeface="Lucida Sans Unicode"/>
                <a:cs typeface="Lucida Sans Unicode"/>
              </a:rPr>
              <a:t>Contact</a:t>
            </a:r>
            <a:r>
              <a:rPr sz="2600" spc="6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spc="95" dirty="0">
                <a:solidFill>
                  <a:srgbClr val="654F3C"/>
                </a:solidFill>
                <a:latin typeface="Lucida Sans Unicode"/>
                <a:cs typeface="Lucida Sans Unicode"/>
              </a:rPr>
              <a:t>form</a:t>
            </a:r>
            <a:r>
              <a:rPr sz="2600" spc="6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spc="105" dirty="0">
                <a:solidFill>
                  <a:srgbClr val="654F3C"/>
                </a:solidFill>
                <a:latin typeface="Lucida Sans Unicode"/>
                <a:cs typeface="Lucida Sans Unicode"/>
              </a:rPr>
              <a:t>accepts</a:t>
            </a:r>
            <a:r>
              <a:rPr sz="2600" spc="6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spc="55" dirty="0">
                <a:solidFill>
                  <a:srgbClr val="654F3C"/>
                </a:solidFill>
                <a:latin typeface="Lucida Sans Unicode"/>
                <a:cs typeface="Lucida Sans Unicode"/>
              </a:rPr>
              <a:t>only</a:t>
            </a:r>
            <a:r>
              <a:rPr sz="2600" spc="6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spc="-10" dirty="0">
                <a:solidFill>
                  <a:srgbClr val="654F3C"/>
                </a:solidFill>
                <a:latin typeface="Lucida Sans Unicode"/>
                <a:cs typeface="Lucida Sans Unicode"/>
              </a:rPr>
              <a:t>Gmail </a:t>
            </a:r>
            <a:r>
              <a:rPr sz="2600" spc="50" dirty="0">
                <a:solidFill>
                  <a:srgbClr val="654F3C"/>
                </a:solidFill>
                <a:latin typeface="Lucida Sans Unicode"/>
                <a:cs typeface="Lucida Sans Unicode"/>
              </a:rPr>
              <a:t>addresses,</a:t>
            </a:r>
            <a:r>
              <a:rPr sz="2600" spc="6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spc="100" dirty="0">
                <a:solidFill>
                  <a:srgbClr val="654F3C"/>
                </a:solidFill>
                <a:latin typeface="Lucida Sans Unicode"/>
                <a:cs typeface="Lucida Sans Unicode"/>
              </a:rPr>
              <a:t>checks</a:t>
            </a:r>
            <a:r>
              <a:rPr sz="2600" spc="7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spc="200" dirty="0">
                <a:solidFill>
                  <a:srgbClr val="654F3C"/>
                </a:solidFill>
                <a:latin typeface="Lucida Sans Unicode"/>
                <a:cs typeface="Lucida Sans Unicode"/>
              </a:rPr>
              <a:t>for</a:t>
            </a:r>
            <a:r>
              <a:rPr sz="2600" spc="6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spc="-10" dirty="0">
                <a:solidFill>
                  <a:srgbClr val="654F3C"/>
                </a:solidFill>
                <a:latin typeface="Lucida Sans Unicode"/>
                <a:cs typeface="Lucida Sans Unicode"/>
              </a:rPr>
              <a:t>common </a:t>
            </a:r>
            <a:r>
              <a:rPr sz="2600" dirty="0">
                <a:solidFill>
                  <a:srgbClr val="654F3C"/>
                </a:solidFill>
                <a:latin typeface="Lucida Sans Unicode"/>
                <a:cs typeface="Lucida Sans Unicode"/>
              </a:rPr>
              <a:t>mistakes</a:t>
            </a:r>
            <a:r>
              <a:rPr sz="2600" spc="-2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654F3C"/>
                </a:solidFill>
                <a:latin typeface="Lucida Sans Unicode"/>
                <a:cs typeface="Lucida Sans Unicode"/>
              </a:rPr>
              <a:t>(like</a:t>
            </a:r>
            <a:r>
              <a:rPr sz="2600" spc="-2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spc="-25" dirty="0">
                <a:solidFill>
                  <a:srgbClr val="654F3C"/>
                </a:solidFill>
                <a:latin typeface="Lucida Sans Unicode"/>
                <a:cs typeface="Lucida Sans Unicode"/>
              </a:rPr>
              <a:t>“gamil.com”),The </a:t>
            </a:r>
            <a:r>
              <a:rPr sz="2600" spc="-10" dirty="0">
                <a:solidFill>
                  <a:srgbClr val="654F3C"/>
                </a:solidFill>
                <a:latin typeface="Lucida Sans Unicode"/>
                <a:cs typeface="Lucida Sans Unicode"/>
              </a:rPr>
              <a:t>design </a:t>
            </a:r>
            <a:r>
              <a:rPr sz="2600" spc="75" dirty="0">
                <a:solidFill>
                  <a:srgbClr val="654F3C"/>
                </a:solidFill>
                <a:latin typeface="Lucida Sans Unicode"/>
                <a:cs typeface="Lucida Sans Unicode"/>
              </a:rPr>
              <a:t>uses</a:t>
            </a:r>
            <a:r>
              <a:rPr sz="2600" spc="8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654F3C"/>
                </a:solidFill>
                <a:latin typeface="Lucida Sans Unicode"/>
                <a:cs typeface="Lucida Sans Unicode"/>
              </a:rPr>
              <a:t>modern</a:t>
            </a:r>
            <a:r>
              <a:rPr sz="2600" spc="8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spc="240" dirty="0">
                <a:solidFill>
                  <a:srgbClr val="654F3C"/>
                </a:solidFill>
                <a:latin typeface="Lucida Sans Unicode"/>
                <a:cs typeface="Lucida Sans Unicode"/>
              </a:rPr>
              <a:t>CSS</a:t>
            </a:r>
            <a:r>
              <a:rPr sz="2600" spc="9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spc="85" dirty="0">
                <a:solidFill>
                  <a:srgbClr val="654F3C"/>
                </a:solidFill>
                <a:latin typeface="Lucida Sans Unicode"/>
                <a:cs typeface="Lucida Sans Unicode"/>
              </a:rPr>
              <a:t>styles </a:t>
            </a:r>
            <a:r>
              <a:rPr sz="2600" spc="50" dirty="0">
                <a:solidFill>
                  <a:srgbClr val="654F3C"/>
                </a:solidFill>
                <a:latin typeface="Lucida Sans Unicode"/>
                <a:cs typeface="Lucida Sans Unicode"/>
              </a:rPr>
              <a:t>with</a:t>
            </a:r>
            <a:r>
              <a:rPr sz="2600" spc="8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spc="-10" dirty="0">
                <a:solidFill>
                  <a:srgbClr val="654F3C"/>
                </a:solidFill>
                <a:latin typeface="Lucida Sans Unicode"/>
                <a:cs typeface="Lucida Sans Unicode"/>
              </a:rPr>
              <a:t>grids, </a:t>
            </a:r>
            <a:r>
              <a:rPr sz="2600" dirty="0">
                <a:solidFill>
                  <a:srgbClr val="654F3C"/>
                </a:solidFill>
                <a:latin typeface="Lucida Sans Unicode"/>
                <a:cs typeface="Lucida Sans Unicode"/>
              </a:rPr>
              <a:t>shadows,</a:t>
            </a:r>
            <a:r>
              <a:rPr sz="2600" spc="15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654F3C"/>
                </a:solidFill>
                <a:latin typeface="Lucida Sans Unicode"/>
                <a:cs typeface="Lucida Sans Unicode"/>
              </a:rPr>
              <a:t>and</a:t>
            </a:r>
            <a:r>
              <a:rPr sz="2600" spc="15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spc="114" dirty="0">
                <a:solidFill>
                  <a:srgbClr val="654F3C"/>
                </a:solidFill>
                <a:latin typeface="Lucida Sans Unicode"/>
                <a:cs typeface="Lucida Sans Unicode"/>
              </a:rPr>
              <a:t>a</a:t>
            </a:r>
            <a:r>
              <a:rPr sz="2600" spc="15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spc="65" dirty="0">
                <a:solidFill>
                  <a:srgbClr val="654F3C"/>
                </a:solidFill>
                <a:latin typeface="Lucida Sans Unicode"/>
                <a:cs typeface="Lucida Sans Unicode"/>
              </a:rPr>
              <a:t>clean</a:t>
            </a:r>
            <a:r>
              <a:rPr sz="2600" spc="15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2600" spc="-10" dirty="0">
                <a:solidFill>
                  <a:srgbClr val="654F3C"/>
                </a:solidFill>
                <a:latin typeface="Lucida Sans Unicode"/>
                <a:cs typeface="Lucida Sans Unicode"/>
              </a:rPr>
              <a:t>layout.</a:t>
            </a:r>
            <a:endParaRPr sz="2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0600" y="507062"/>
            <a:ext cx="16647794" cy="8789670"/>
            <a:chOff x="990600" y="507062"/>
            <a:chExt cx="16647794" cy="8789670"/>
          </a:xfrm>
        </p:grpSpPr>
        <p:sp>
          <p:nvSpPr>
            <p:cNvPr id="3" name="object 3"/>
            <p:cNvSpPr/>
            <p:nvPr/>
          </p:nvSpPr>
          <p:spPr>
            <a:xfrm>
              <a:off x="3339439" y="1170774"/>
              <a:ext cx="13563600" cy="38100"/>
            </a:xfrm>
            <a:custGeom>
              <a:avLst/>
              <a:gdLst/>
              <a:ahLst/>
              <a:cxnLst/>
              <a:rect l="l" t="t" r="r" b="b"/>
              <a:pathLst>
                <a:path w="13563600" h="38100">
                  <a:moveTo>
                    <a:pt x="2286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28600" y="38100"/>
                  </a:lnTo>
                  <a:lnTo>
                    <a:pt x="228600" y="0"/>
                  </a:lnTo>
                  <a:close/>
                </a:path>
                <a:path w="13563600" h="38100">
                  <a:moveTo>
                    <a:pt x="495300" y="0"/>
                  </a:moveTo>
                  <a:lnTo>
                    <a:pt x="266700" y="0"/>
                  </a:lnTo>
                  <a:lnTo>
                    <a:pt x="266700" y="38100"/>
                  </a:lnTo>
                  <a:lnTo>
                    <a:pt x="495300" y="38100"/>
                  </a:lnTo>
                  <a:lnTo>
                    <a:pt x="495300" y="0"/>
                  </a:lnTo>
                  <a:close/>
                </a:path>
                <a:path w="13563600" h="38100">
                  <a:moveTo>
                    <a:pt x="762000" y="0"/>
                  </a:moveTo>
                  <a:lnTo>
                    <a:pt x="533400" y="0"/>
                  </a:lnTo>
                  <a:lnTo>
                    <a:pt x="533400" y="38100"/>
                  </a:lnTo>
                  <a:lnTo>
                    <a:pt x="762000" y="38100"/>
                  </a:lnTo>
                  <a:lnTo>
                    <a:pt x="762000" y="0"/>
                  </a:lnTo>
                  <a:close/>
                </a:path>
                <a:path w="13563600" h="38100">
                  <a:moveTo>
                    <a:pt x="1028700" y="0"/>
                  </a:moveTo>
                  <a:lnTo>
                    <a:pt x="800100" y="0"/>
                  </a:lnTo>
                  <a:lnTo>
                    <a:pt x="800100" y="38100"/>
                  </a:lnTo>
                  <a:lnTo>
                    <a:pt x="1028700" y="38100"/>
                  </a:lnTo>
                  <a:lnTo>
                    <a:pt x="1028700" y="0"/>
                  </a:lnTo>
                  <a:close/>
                </a:path>
                <a:path w="13563600" h="38100">
                  <a:moveTo>
                    <a:pt x="1295400" y="0"/>
                  </a:moveTo>
                  <a:lnTo>
                    <a:pt x="1066800" y="0"/>
                  </a:lnTo>
                  <a:lnTo>
                    <a:pt x="1066800" y="38100"/>
                  </a:lnTo>
                  <a:lnTo>
                    <a:pt x="1295400" y="38100"/>
                  </a:lnTo>
                  <a:lnTo>
                    <a:pt x="1295400" y="0"/>
                  </a:lnTo>
                  <a:close/>
                </a:path>
                <a:path w="13563600" h="38100">
                  <a:moveTo>
                    <a:pt x="1562100" y="0"/>
                  </a:moveTo>
                  <a:lnTo>
                    <a:pt x="1333500" y="0"/>
                  </a:lnTo>
                  <a:lnTo>
                    <a:pt x="1333500" y="38100"/>
                  </a:lnTo>
                  <a:lnTo>
                    <a:pt x="1562100" y="38100"/>
                  </a:lnTo>
                  <a:lnTo>
                    <a:pt x="1562100" y="0"/>
                  </a:lnTo>
                  <a:close/>
                </a:path>
                <a:path w="13563600" h="38100">
                  <a:moveTo>
                    <a:pt x="1828800" y="0"/>
                  </a:moveTo>
                  <a:lnTo>
                    <a:pt x="1600200" y="0"/>
                  </a:lnTo>
                  <a:lnTo>
                    <a:pt x="1600200" y="38100"/>
                  </a:lnTo>
                  <a:lnTo>
                    <a:pt x="1828800" y="38100"/>
                  </a:lnTo>
                  <a:lnTo>
                    <a:pt x="1828800" y="0"/>
                  </a:lnTo>
                  <a:close/>
                </a:path>
                <a:path w="13563600" h="38100">
                  <a:moveTo>
                    <a:pt x="2095500" y="0"/>
                  </a:moveTo>
                  <a:lnTo>
                    <a:pt x="1866900" y="0"/>
                  </a:lnTo>
                  <a:lnTo>
                    <a:pt x="1866900" y="38100"/>
                  </a:lnTo>
                  <a:lnTo>
                    <a:pt x="2095500" y="38100"/>
                  </a:lnTo>
                  <a:lnTo>
                    <a:pt x="2095500" y="0"/>
                  </a:lnTo>
                  <a:close/>
                </a:path>
                <a:path w="13563600" h="38100">
                  <a:moveTo>
                    <a:pt x="2362200" y="0"/>
                  </a:moveTo>
                  <a:lnTo>
                    <a:pt x="2133600" y="0"/>
                  </a:lnTo>
                  <a:lnTo>
                    <a:pt x="2133600" y="38100"/>
                  </a:lnTo>
                  <a:lnTo>
                    <a:pt x="2362200" y="38100"/>
                  </a:lnTo>
                  <a:lnTo>
                    <a:pt x="2362200" y="0"/>
                  </a:lnTo>
                  <a:close/>
                </a:path>
                <a:path w="13563600" h="38100">
                  <a:moveTo>
                    <a:pt x="2628900" y="0"/>
                  </a:moveTo>
                  <a:lnTo>
                    <a:pt x="2400300" y="0"/>
                  </a:lnTo>
                  <a:lnTo>
                    <a:pt x="2400300" y="38100"/>
                  </a:lnTo>
                  <a:lnTo>
                    <a:pt x="2628900" y="38100"/>
                  </a:lnTo>
                  <a:lnTo>
                    <a:pt x="2628900" y="0"/>
                  </a:lnTo>
                  <a:close/>
                </a:path>
                <a:path w="13563600" h="38100">
                  <a:moveTo>
                    <a:pt x="2895600" y="0"/>
                  </a:moveTo>
                  <a:lnTo>
                    <a:pt x="2667000" y="0"/>
                  </a:lnTo>
                  <a:lnTo>
                    <a:pt x="2667000" y="38100"/>
                  </a:lnTo>
                  <a:lnTo>
                    <a:pt x="2895600" y="38100"/>
                  </a:lnTo>
                  <a:lnTo>
                    <a:pt x="2895600" y="0"/>
                  </a:lnTo>
                  <a:close/>
                </a:path>
                <a:path w="13563600" h="38100">
                  <a:moveTo>
                    <a:pt x="3162300" y="0"/>
                  </a:moveTo>
                  <a:lnTo>
                    <a:pt x="2933700" y="0"/>
                  </a:lnTo>
                  <a:lnTo>
                    <a:pt x="2933700" y="38100"/>
                  </a:lnTo>
                  <a:lnTo>
                    <a:pt x="3162300" y="38100"/>
                  </a:lnTo>
                  <a:lnTo>
                    <a:pt x="3162300" y="0"/>
                  </a:lnTo>
                  <a:close/>
                </a:path>
                <a:path w="13563600" h="38100">
                  <a:moveTo>
                    <a:pt x="3429000" y="0"/>
                  </a:moveTo>
                  <a:lnTo>
                    <a:pt x="3200400" y="0"/>
                  </a:lnTo>
                  <a:lnTo>
                    <a:pt x="3200400" y="38100"/>
                  </a:lnTo>
                  <a:lnTo>
                    <a:pt x="3429000" y="38100"/>
                  </a:lnTo>
                  <a:lnTo>
                    <a:pt x="3429000" y="0"/>
                  </a:lnTo>
                  <a:close/>
                </a:path>
                <a:path w="13563600" h="38100">
                  <a:moveTo>
                    <a:pt x="3695700" y="0"/>
                  </a:moveTo>
                  <a:lnTo>
                    <a:pt x="3467100" y="0"/>
                  </a:lnTo>
                  <a:lnTo>
                    <a:pt x="3467100" y="38100"/>
                  </a:lnTo>
                  <a:lnTo>
                    <a:pt x="3695700" y="38100"/>
                  </a:lnTo>
                  <a:lnTo>
                    <a:pt x="3695700" y="0"/>
                  </a:lnTo>
                  <a:close/>
                </a:path>
                <a:path w="13563600" h="38100">
                  <a:moveTo>
                    <a:pt x="3962400" y="0"/>
                  </a:moveTo>
                  <a:lnTo>
                    <a:pt x="3733800" y="0"/>
                  </a:lnTo>
                  <a:lnTo>
                    <a:pt x="3733800" y="38100"/>
                  </a:lnTo>
                  <a:lnTo>
                    <a:pt x="3962400" y="38100"/>
                  </a:lnTo>
                  <a:lnTo>
                    <a:pt x="3962400" y="0"/>
                  </a:lnTo>
                  <a:close/>
                </a:path>
                <a:path w="13563600" h="38100">
                  <a:moveTo>
                    <a:pt x="4229100" y="0"/>
                  </a:moveTo>
                  <a:lnTo>
                    <a:pt x="4000500" y="0"/>
                  </a:lnTo>
                  <a:lnTo>
                    <a:pt x="4000500" y="38100"/>
                  </a:lnTo>
                  <a:lnTo>
                    <a:pt x="4229100" y="38100"/>
                  </a:lnTo>
                  <a:lnTo>
                    <a:pt x="4229100" y="0"/>
                  </a:lnTo>
                  <a:close/>
                </a:path>
                <a:path w="13563600" h="38100">
                  <a:moveTo>
                    <a:pt x="4495800" y="0"/>
                  </a:moveTo>
                  <a:lnTo>
                    <a:pt x="4267200" y="0"/>
                  </a:lnTo>
                  <a:lnTo>
                    <a:pt x="4267200" y="38100"/>
                  </a:lnTo>
                  <a:lnTo>
                    <a:pt x="4495800" y="38100"/>
                  </a:lnTo>
                  <a:lnTo>
                    <a:pt x="4495800" y="0"/>
                  </a:lnTo>
                  <a:close/>
                </a:path>
                <a:path w="13563600" h="38100">
                  <a:moveTo>
                    <a:pt x="4762500" y="0"/>
                  </a:moveTo>
                  <a:lnTo>
                    <a:pt x="4533900" y="0"/>
                  </a:lnTo>
                  <a:lnTo>
                    <a:pt x="4533900" y="38100"/>
                  </a:lnTo>
                  <a:lnTo>
                    <a:pt x="4762500" y="38100"/>
                  </a:lnTo>
                  <a:lnTo>
                    <a:pt x="4762500" y="0"/>
                  </a:lnTo>
                  <a:close/>
                </a:path>
                <a:path w="13563600" h="38100">
                  <a:moveTo>
                    <a:pt x="5029200" y="0"/>
                  </a:moveTo>
                  <a:lnTo>
                    <a:pt x="4800600" y="0"/>
                  </a:lnTo>
                  <a:lnTo>
                    <a:pt x="4800600" y="38100"/>
                  </a:lnTo>
                  <a:lnTo>
                    <a:pt x="5029200" y="38100"/>
                  </a:lnTo>
                  <a:lnTo>
                    <a:pt x="5029200" y="0"/>
                  </a:lnTo>
                  <a:close/>
                </a:path>
                <a:path w="13563600" h="38100">
                  <a:moveTo>
                    <a:pt x="5295900" y="0"/>
                  </a:moveTo>
                  <a:lnTo>
                    <a:pt x="5067300" y="0"/>
                  </a:lnTo>
                  <a:lnTo>
                    <a:pt x="5067300" y="38100"/>
                  </a:lnTo>
                  <a:lnTo>
                    <a:pt x="5295900" y="38100"/>
                  </a:lnTo>
                  <a:lnTo>
                    <a:pt x="5295900" y="0"/>
                  </a:lnTo>
                  <a:close/>
                </a:path>
                <a:path w="13563600" h="38100">
                  <a:moveTo>
                    <a:pt x="5562600" y="0"/>
                  </a:moveTo>
                  <a:lnTo>
                    <a:pt x="5334000" y="0"/>
                  </a:lnTo>
                  <a:lnTo>
                    <a:pt x="5334000" y="38100"/>
                  </a:lnTo>
                  <a:lnTo>
                    <a:pt x="5562600" y="38100"/>
                  </a:lnTo>
                  <a:lnTo>
                    <a:pt x="5562600" y="0"/>
                  </a:lnTo>
                  <a:close/>
                </a:path>
                <a:path w="13563600" h="38100">
                  <a:moveTo>
                    <a:pt x="5829300" y="0"/>
                  </a:moveTo>
                  <a:lnTo>
                    <a:pt x="5600700" y="0"/>
                  </a:lnTo>
                  <a:lnTo>
                    <a:pt x="5600700" y="38100"/>
                  </a:lnTo>
                  <a:lnTo>
                    <a:pt x="5829300" y="38100"/>
                  </a:lnTo>
                  <a:lnTo>
                    <a:pt x="5829300" y="0"/>
                  </a:lnTo>
                  <a:close/>
                </a:path>
                <a:path w="13563600" h="38100">
                  <a:moveTo>
                    <a:pt x="6096000" y="0"/>
                  </a:moveTo>
                  <a:lnTo>
                    <a:pt x="5867400" y="0"/>
                  </a:lnTo>
                  <a:lnTo>
                    <a:pt x="5867400" y="38100"/>
                  </a:lnTo>
                  <a:lnTo>
                    <a:pt x="6096000" y="38100"/>
                  </a:lnTo>
                  <a:lnTo>
                    <a:pt x="6096000" y="0"/>
                  </a:lnTo>
                  <a:close/>
                </a:path>
                <a:path w="13563600" h="38100">
                  <a:moveTo>
                    <a:pt x="6362700" y="0"/>
                  </a:moveTo>
                  <a:lnTo>
                    <a:pt x="6134100" y="0"/>
                  </a:lnTo>
                  <a:lnTo>
                    <a:pt x="6134100" y="38100"/>
                  </a:lnTo>
                  <a:lnTo>
                    <a:pt x="6362700" y="38100"/>
                  </a:lnTo>
                  <a:lnTo>
                    <a:pt x="6362700" y="0"/>
                  </a:lnTo>
                  <a:close/>
                </a:path>
                <a:path w="13563600" h="38100">
                  <a:moveTo>
                    <a:pt x="6629400" y="0"/>
                  </a:moveTo>
                  <a:lnTo>
                    <a:pt x="6400800" y="0"/>
                  </a:lnTo>
                  <a:lnTo>
                    <a:pt x="6400800" y="38100"/>
                  </a:lnTo>
                  <a:lnTo>
                    <a:pt x="6629400" y="38100"/>
                  </a:lnTo>
                  <a:lnTo>
                    <a:pt x="6629400" y="0"/>
                  </a:lnTo>
                  <a:close/>
                </a:path>
                <a:path w="13563600" h="38100">
                  <a:moveTo>
                    <a:pt x="6896100" y="0"/>
                  </a:moveTo>
                  <a:lnTo>
                    <a:pt x="6667500" y="0"/>
                  </a:lnTo>
                  <a:lnTo>
                    <a:pt x="6667500" y="38100"/>
                  </a:lnTo>
                  <a:lnTo>
                    <a:pt x="6896100" y="38100"/>
                  </a:lnTo>
                  <a:lnTo>
                    <a:pt x="6896100" y="0"/>
                  </a:lnTo>
                  <a:close/>
                </a:path>
                <a:path w="13563600" h="38100">
                  <a:moveTo>
                    <a:pt x="7162800" y="0"/>
                  </a:moveTo>
                  <a:lnTo>
                    <a:pt x="6934200" y="0"/>
                  </a:lnTo>
                  <a:lnTo>
                    <a:pt x="6934200" y="38100"/>
                  </a:lnTo>
                  <a:lnTo>
                    <a:pt x="7162800" y="38100"/>
                  </a:lnTo>
                  <a:lnTo>
                    <a:pt x="7162800" y="0"/>
                  </a:lnTo>
                  <a:close/>
                </a:path>
                <a:path w="13563600" h="38100">
                  <a:moveTo>
                    <a:pt x="7429500" y="0"/>
                  </a:moveTo>
                  <a:lnTo>
                    <a:pt x="7200900" y="0"/>
                  </a:lnTo>
                  <a:lnTo>
                    <a:pt x="7200900" y="38100"/>
                  </a:lnTo>
                  <a:lnTo>
                    <a:pt x="7429500" y="38100"/>
                  </a:lnTo>
                  <a:lnTo>
                    <a:pt x="7429500" y="0"/>
                  </a:lnTo>
                  <a:close/>
                </a:path>
                <a:path w="13563600" h="38100">
                  <a:moveTo>
                    <a:pt x="7696200" y="0"/>
                  </a:moveTo>
                  <a:lnTo>
                    <a:pt x="7467600" y="0"/>
                  </a:lnTo>
                  <a:lnTo>
                    <a:pt x="7467600" y="38100"/>
                  </a:lnTo>
                  <a:lnTo>
                    <a:pt x="7696200" y="38100"/>
                  </a:lnTo>
                  <a:lnTo>
                    <a:pt x="7696200" y="0"/>
                  </a:lnTo>
                  <a:close/>
                </a:path>
                <a:path w="13563600" h="38100">
                  <a:moveTo>
                    <a:pt x="7962900" y="0"/>
                  </a:moveTo>
                  <a:lnTo>
                    <a:pt x="7734300" y="0"/>
                  </a:lnTo>
                  <a:lnTo>
                    <a:pt x="7734300" y="38100"/>
                  </a:lnTo>
                  <a:lnTo>
                    <a:pt x="7962900" y="38100"/>
                  </a:lnTo>
                  <a:lnTo>
                    <a:pt x="7962900" y="0"/>
                  </a:lnTo>
                  <a:close/>
                </a:path>
                <a:path w="13563600" h="38100">
                  <a:moveTo>
                    <a:pt x="8229600" y="0"/>
                  </a:moveTo>
                  <a:lnTo>
                    <a:pt x="8001000" y="0"/>
                  </a:lnTo>
                  <a:lnTo>
                    <a:pt x="8001000" y="38100"/>
                  </a:lnTo>
                  <a:lnTo>
                    <a:pt x="8229600" y="38100"/>
                  </a:lnTo>
                  <a:lnTo>
                    <a:pt x="8229600" y="0"/>
                  </a:lnTo>
                  <a:close/>
                </a:path>
                <a:path w="13563600" h="38100">
                  <a:moveTo>
                    <a:pt x="8496300" y="0"/>
                  </a:moveTo>
                  <a:lnTo>
                    <a:pt x="8267700" y="0"/>
                  </a:lnTo>
                  <a:lnTo>
                    <a:pt x="8267700" y="38100"/>
                  </a:lnTo>
                  <a:lnTo>
                    <a:pt x="8496300" y="38100"/>
                  </a:lnTo>
                  <a:lnTo>
                    <a:pt x="8496300" y="0"/>
                  </a:lnTo>
                  <a:close/>
                </a:path>
                <a:path w="13563600" h="38100">
                  <a:moveTo>
                    <a:pt x="8763000" y="0"/>
                  </a:moveTo>
                  <a:lnTo>
                    <a:pt x="8534400" y="0"/>
                  </a:lnTo>
                  <a:lnTo>
                    <a:pt x="8534400" y="38100"/>
                  </a:lnTo>
                  <a:lnTo>
                    <a:pt x="8763000" y="38100"/>
                  </a:lnTo>
                  <a:lnTo>
                    <a:pt x="8763000" y="0"/>
                  </a:lnTo>
                  <a:close/>
                </a:path>
                <a:path w="13563600" h="38100">
                  <a:moveTo>
                    <a:pt x="9029700" y="0"/>
                  </a:moveTo>
                  <a:lnTo>
                    <a:pt x="8801100" y="0"/>
                  </a:lnTo>
                  <a:lnTo>
                    <a:pt x="8801100" y="38100"/>
                  </a:lnTo>
                  <a:lnTo>
                    <a:pt x="9029700" y="38100"/>
                  </a:lnTo>
                  <a:lnTo>
                    <a:pt x="9029700" y="0"/>
                  </a:lnTo>
                  <a:close/>
                </a:path>
                <a:path w="13563600" h="38100">
                  <a:moveTo>
                    <a:pt x="9296400" y="0"/>
                  </a:moveTo>
                  <a:lnTo>
                    <a:pt x="9067800" y="0"/>
                  </a:lnTo>
                  <a:lnTo>
                    <a:pt x="9067800" y="38100"/>
                  </a:lnTo>
                  <a:lnTo>
                    <a:pt x="9296400" y="38100"/>
                  </a:lnTo>
                  <a:lnTo>
                    <a:pt x="9296400" y="0"/>
                  </a:lnTo>
                  <a:close/>
                </a:path>
                <a:path w="13563600" h="38100">
                  <a:moveTo>
                    <a:pt x="9563100" y="0"/>
                  </a:moveTo>
                  <a:lnTo>
                    <a:pt x="9334500" y="0"/>
                  </a:lnTo>
                  <a:lnTo>
                    <a:pt x="9334500" y="38100"/>
                  </a:lnTo>
                  <a:lnTo>
                    <a:pt x="9563100" y="38100"/>
                  </a:lnTo>
                  <a:lnTo>
                    <a:pt x="9563100" y="0"/>
                  </a:lnTo>
                  <a:close/>
                </a:path>
                <a:path w="13563600" h="38100">
                  <a:moveTo>
                    <a:pt x="9829800" y="0"/>
                  </a:moveTo>
                  <a:lnTo>
                    <a:pt x="9601200" y="0"/>
                  </a:lnTo>
                  <a:lnTo>
                    <a:pt x="9601200" y="38100"/>
                  </a:lnTo>
                  <a:lnTo>
                    <a:pt x="9829800" y="38100"/>
                  </a:lnTo>
                  <a:lnTo>
                    <a:pt x="9829800" y="0"/>
                  </a:lnTo>
                  <a:close/>
                </a:path>
                <a:path w="13563600" h="38100">
                  <a:moveTo>
                    <a:pt x="10096500" y="0"/>
                  </a:moveTo>
                  <a:lnTo>
                    <a:pt x="9867900" y="0"/>
                  </a:lnTo>
                  <a:lnTo>
                    <a:pt x="9867900" y="38100"/>
                  </a:lnTo>
                  <a:lnTo>
                    <a:pt x="10096500" y="38100"/>
                  </a:lnTo>
                  <a:lnTo>
                    <a:pt x="10096500" y="0"/>
                  </a:lnTo>
                  <a:close/>
                </a:path>
                <a:path w="13563600" h="38100">
                  <a:moveTo>
                    <a:pt x="10363200" y="0"/>
                  </a:moveTo>
                  <a:lnTo>
                    <a:pt x="10134600" y="0"/>
                  </a:lnTo>
                  <a:lnTo>
                    <a:pt x="10134600" y="38100"/>
                  </a:lnTo>
                  <a:lnTo>
                    <a:pt x="10363200" y="38100"/>
                  </a:lnTo>
                  <a:lnTo>
                    <a:pt x="10363200" y="0"/>
                  </a:lnTo>
                  <a:close/>
                </a:path>
                <a:path w="13563600" h="38100">
                  <a:moveTo>
                    <a:pt x="10629900" y="0"/>
                  </a:moveTo>
                  <a:lnTo>
                    <a:pt x="10401300" y="0"/>
                  </a:lnTo>
                  <a:lnTo>
                    <a:pt x="10401300" y="38100"/>
                  </a:lnTo>
                  <a:lnTo>
                    <a:pt x="10629900" y="38100"/>
                  </a:lnTo>
                  <a:lnTo>
                    <a:pt x="10629900" y="0"/>
                  </a:lnTo>
                  <a:close/>
                </a:path>
                <a:path w="13563600" h="38100">
                  <a:moveTo>
                    <a:pt x="10896600" y="0"/>
                  </a:moveTo>
                  <a:lnTo>
                    <a:pt x="10668000" y="0"/>
                  </a:lnTo>
                  <a:lnTo>
                    <a:pt x="10668000" y="38100"/>
                  </a:lnTo>
                  <a:lnTo>
                    <a:pt x="10896600" y="38100"/>
                  </a:lnTo>
                  <a:lnTo>
                    <a:pt x="10896600" y="0"/>
                  </a:lnTo>
                  <a:close/>
                </a:path>
                <a:path w="13563600" h="38100">
                  <a:moveTo>
                    <a:pt x="11163300" y="0"/>
                  </a:moveTo>
                  <a:lnTo>
                    <a:pt x="10934700" y="0"/>
                  </a:lnTo>
                  <a:lnTo>
                    <a:pt x="10934700" y="38100"/>
                  </a:lnTo>
                  <a:lnTo>
                    <a:pt x="11163300" y="38100"/>
                  </a:lnTo>
                  <a:lnTo>
                    <a:pt x="11163300" y="0"/>
                  </a:lnTo>
                  <a:close/>
                </a:path>
                <a:path w="13563600" h="38100">
                  <a:moveTo>
                    <a:pt x="11430000" y="0"/>
                  </a:moveTo>
                  <a:lnTo>
                    <a:pt x="11201400" y="0"/>
                  </a:lnTo>
                  <a:lnTo>
                    <a:pt x="11201400" y="38100"/>
                  </a:lnTo>
                  <a:lnTo>
                    <a:pt x="11430000" y="38100"/>
                  </a:lnTo>
                  <a:lnTo>
                    <a:pt x="11430000" y="0"/>
                  </a:lnTo>
                  <a:close/>
                </a:path>
                <a:path w="13563600" h="38100">
                  <a:moveTo>
                    <a:pt x="11696700" y="0"/>
                  </a:moveTo>
                  <a:lnTo>
                    <a:pt x="11468100" y="0"/>
                  </a:lnTo>
                  <a:lnTo>
                    <a:pt x="11468100" y="38100"/>
                  </a:lnTo>
                  <a:lnTo>
                    <a:pt x="11696700" y="38100"/>
                  </a:lnTo>
                  <a:lnTo>
                    <a:pt x="11696700" y="0"/>
                  </a:lnTo>
                  <a:close/>
                </a:path>
                <a:path w="13563600" h="38100">
                  <a:moveTo>
                    <a:pt x="11963400" y="0"/>
                  </a:moveTo>
                  <a:lnTo>
                    <a:pt x="11734800" y="0"/>
                  </a:lnTo>
                  <a:lnTo>
                    <a:pt x="11734800" y="38100"/>
                  </a:lnTo>
                  <a:lnTo>
                    <a:pt x="11963400" y="38100"/>
                  </a:lnTo>
                  <a:lnTo>
                    <a:pt x="11963400" y="0"/>
                  </a:lnTo>
                  <a:close/>
                </a:path>
                <a:path w="13563600" h="38100">
                  <a:moveTo>
                    <a:pt x="12230100" y="0"/>
                  </a:moveTo>
                  <a:lnTo>
                    <a:pt x="12001500" y="0"/>
                  </a:lnTo>
                  <a:lnTo>
                    <a:pt x="12001500" y="38100"/>
                  </a:lnTo>
                  <a:lnTo>
                    <a:pt x="12230100" y="38100"/>
                  </a:lnTo>
                  <a:lnTo>
                    <a:pt x="12230100" y="0"/>
                  </a:lnTo>
                  <a:close/>
                </a:path>
                <a:path w="13563600" h="38100">
                  <a:moveTo>
                    <a:pt x="12496800" y="0"/>
                  </a:moveTo>
                  <a:lnTo>
                    <a:pt x="12268200" y="0"/>
                  </a:lnTo>
                  <a:lnTo>
                    <a:pt x="12268200" y="38100"/>
                  </a:lnTo>
                  <a:lnTo>
                    <a:pt x="12496800" y="38100"/>
                  </a:lnTo>
                  <a:lnTo>
                    <a:pt x="12496800" y="0"/>
                  </a:lnTo>
                  <a:close/>
                </a:path>
                <a:path w="13563600" h="38100">
                  <a:moveTo>
                    <a:pt x="12763500" y="0"/>
                  </a:moveTo>
                  <a:lnTo>
                    <a:pt x="12534900" y="0"/>
                  </a:lnTo>
                  <a:lnTo>
                    <a:pt x="12534900" y="38100"/>
                  </a:lnTo>
                  <a:lnTo>
                    <a:pt x="12763500" y="38100"/>
                  </a:lnTo>
                  <a:lnTo>
                    <a:pt x="12763500" y="0"/>
                  </a:lnTo>
                  <a:close/>
                </a:path>
                <a:path w="13563600" h="38100">
                  <a:moveTo>
                    <a:pt x="13030200" y="0"/>
                  </a:moveTo>
                  <a:lnTo>
                    <a:pt x="12801600" y="0"/>
                  </a:lnTo>
                  <a:lnTo>
                    <a:pt x="12801600" y="38100"/>
                  </a:lnTo>
                  <a:lnTo>
                    <a:pt x="13030200" y="38100"/>
                  </a:lnTo>
                  <a:lnTo>
                    <a:pt x="13030200" y="0"/>
                  </a:lnTo>
                  <a:close/>
                </a:path>
                <a:path w="13563600" h="38100">
                  <a:moveTo>
                    <a:pt x="13296900" y="0"/>
                  </a:moveTo>
                  <a:lnTo>
                    <a:pt x="13068300" y="0"/>
                  </a:lnTo>
                  <a:lnTo>
                    <a:pt x="13068300" y="38100"/>
                  </a:lnTo>
                  <a:lnTo>
                    <a:pt x="13296900" y="38100"/>
                  </a:lnTo>
                  <a:lnTo>
                    <a:pt x="13296900" y="0"/>
                  </a:lnTo>
                  <a:close/>
                </a:path>
                <a:path w="13563600" h="38100">
                  <a:moveTo>
                    <a:pt x="13563600" y="0"/>
                  </a:moveTo>
                  <a:lnTo>
                    <a:pt x="13335000" y="0"/>
                  </a:lnTo>
                  <a:lnTo>
                    <a:pt x="13335000" y="38100"/>
                  </a:lnTo>
                  <a:lnTo>
                    <a:pt x="13563600" y="38100"/>
                  </a:lnTo>
                  <a:lnTo>
                    <a:pt x="13563600" y="0"/>
                  </a:lnTo>
                  <a:close/>
                </a:path>
              </a:pathLst>
            </a:custGeom>
            <a:solidFill>
              <a:srgbClr val="C1CD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41144" y="1170762"/>
              <a:ext cx="140985" cy="876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044023" y="1296478"/>
              <a:ext cx="38100" cy="7696200"/>
            </a:xfrm>
            <a:custGeom>
              <a:avLst/>
              <a:gdLst/>
              <a:ahLst/>
              <a:cxnLst/>
              <a:rect l="l" t="t" r="r" b="b"/>
              <a:pathLst>
                <a:path w="38100" h="7696200">
                  <a:moveTo>
                    <a:pt x="38100" y="7467600"/>
                  </a:moveTo>
                  <a:lnTo>
                    <a:pt x="0" y="7467600"/>
                  </a:lnTo>
                  <a:lnTo>
                    <a:pt x="0" y="7696200"/>
                  </a:lnTo>
                  <a:lnTo>
                    <a:pt x="38100" y="7696200"/>
                  </a:lnTo>
                  <a:lnTo>
                    <a:pt x="38100" y="7467600"/>
                  </a:lnTo>
                  <a:close/>
                </a:path>
                <a:path w="38100" h="7696200">
                  <a:moveTo>
                    <a:pt x="38100" y="7200900"/>
                  </a:moveTo>
                  <a:lnTo>
                    <a:pt x="0" y="7200900"/>
                  </a:lnTo>
                  <a:lnTo>
                    <a:pt x="0" y="7429500"/>
                  </a:lnTo>
                  <a:lnTo>
                    <a:pt x="38100" y="7429500"/>
                  </a:lnTo>
                  <a:lnTo>
                    <a:pt x="38100" y="7200900"/>
                  </a:lnTo>
                  <a:close/>
                </a:path>
                <a:path w="38100" h="7696200">
                  <a:moveTo>
                    <a:pt x="38100" y="6934200"/>
                  </a:moveTo>
                  <a:lnTo>
                    <a:pt x="0" y="6934200"/>
                  </a:lnTo>
                  <a:lnTo>
                    <a:pt x="0" y="7162800"/>
                  </a:lnTo>
                  <a:lnTo>
                    <a:pt x="38100" y="7162800"/>
                  </a:lnTo>
                  <a:lnTo>
                    <a:pt x="38100" y="6934200"/>
                  </a:lnTo>
                  <a:close/>
                </a:path>
                <a:path w="38100" h="7696200">
                  <a:moveTo>
                    <a:pt x="38100" y="6667500"/>
                  </a:moveTo>
                  <a:lnTo>
                    <a:pt x="0" y="6667500"/>
                  </a:lnTo>
                  <a:lnTo>
                    <a:pt x="0" y="6896100"/>
                  </a:lnTo>
                  <a:lnTo>
                    <a:pt x="38100" y="6896100"/>
                  </a:lnTo>
                  <a:lnTo>
                    <a:pt x="38100" y="6667500"/>
                  </a:lnTo>
                  <a:close/>
                </a:path>
                <a:path w="38100" h="7696200">
                  <a:moveTo>
                    <a:pt x="38100" y="6400800"/>
                  </a:moveTo>
                  <a:lnTo>
                    <a:pt x="0" y="6400800"/>
                  </a:lnTo>
                  <a:lnTo>
                    <a:pt x="0" y="6629400"/>
                  </a:lnTo>
                  <a:lnTo>
                    <a:pt x="38100" y="6629400"/>
                  </a:lnTo>
                  <a:lnTo>
                    <a:pt x="38100" y="6400800"/>
                  </a:lnTo>
                  <a:close/>
                </a:path>
                <a:path w="38100" h="7696200">
                  <a:moveTo>
                    <a:pt x="38100" y="6134100"/>
                  </a:moveTo>
                  <a:lnTo>
                    <a:pt x="0" y="6134100"/>
                  </a:lnTo>
                  <a:lnTo>
                    <a:pt x="0" y="6362700"/>
                  </a:lnTo>
                  <a:lnTo>
                    <a:pt x="38100" y="6362700"/>
                  </a:lnTo>
                  <a:lnTo>
                    <a:pt x="38100" y="6134100"/>
                  </a:lnTo>
                  <a:close/>
                </a:path>
                <a:path w="38100" h="7696200">
                  <a:moveTo>
                    <a:pt x="38100" y="5867400"/>
                  </a:moveTo>
                  <a:lnTo>
                    <a:pt x="0" y="5867400"/>
                  </a:lnTo>
                  <a:lnTo>
                    <a:pt x="0" y="6096000"/>
                  </a:lnTo>
                  <a:lnTo>
                    <a:pt x="38100" y="6096000"/>
                  </a:lnTo>
                  <a:lnTo>
                    <a:pt x="38100" y="5867400"/>
                  </a:lnTo>
                  <a:close/>
                </a:path>
                <a:path w="38100" h="7696200">
                  <a:moveTo>
                    <a:pt x="38100" y="5600700"/>
                  </a:moveTo>
                  <a:lnTo>
                    <a:pt x="0" y="5600700"/>
                  </a:lnTo>
                  <a:lnTo>
                    <a:pt x="0" y="5829300"/>
                  </a:lnTo>
                  <a:lnTo>
                    <a:pt x="38100" y="5829300"/>
                  </a:lnTo>
                  <a:lnTo>
                    <a:pt x="38100" y="5600700"/>
                  </a:lnTo>
                  <a:close/>
                </a:path>
                <a:path w="38100" h="7696200">
                  <a:moveTo>
                    <a:pt x="38100" y="5334000"/>
                  </a:moveTo>
                  <a:lnTo>
                    <a:pt x="0" y="5334000"/>
                  </a:lnTo>
                  <a:lnTo>
                    <a:pt x="0" y="5562600"/>
                  </a:lnTo>
                  <a:lnTo>
                    <a:pt x="38100" y="5562600"/>
                  </a:lnTo>
                  <a:lnTo>
                    <a:pt x="38100" y="5334000"/>
                  </a:lnTo>
                  <a:close/>
                </a:path>
                <a:path w="38100" h="7696200">
                  <a:moveTo>
                    <a:pt x="38100" y="5067300"/>
                  </a:moveTo>
                  <a:lnTo>
                    <a:pt x="0" y="5067300"/>
                  </a:lnTo>
                  <a:lnTo>
                    <a:pt x="0" y="5295900"/>
                  </a:lnTo>
                  <a:lnTo>
                    <a:pt x="38100" y="5295900"/>
                  </a:lnTo>
                  <a:lnTo>
                    <a:pt x="38100" y="5067300"/>
                  </a:lnTo>
                  <a:close/>
                </a:path>
                <a:path w="38100" h="7696200">
                  <a:moveTo>
                    <a:pt x="38100" y="4800600"/>
                  </a:moveTo>
                  <a:lnTo>
                    <a:pt x="0" y="4800600"/>
                  </a:lnTo>
                  <a:lnTo>
                    <a:pt x="0" y="5029200"/>
                  </a:lnTo>
                  <a:lnTo>
                    <a:pt x="38100" y="5029200"/>
                  </a:lnTo>
                  <a:lnTo>
                    <a:pt x="38100" y="4800600"/>
                  </a:lnTo>
                  <a:close/>
                </a:path>
                <a:path w="38100" h="7696200">
                  <a:moveTo>
                    <a:pt x="38100" y="4533900"/>
                  </a:moveTo>
                  <a:lnTo>
                    <a:pt x="0" y="4533900"/>
                  </a:lnTo>
                  <a:lnTo>
                    <a:pt x="0" y="4762500"/>
                  </a:lnTo>
                  <a:lnTo>
                    <a:pt x="38100" y="4762500"/>
                  </a:lnTo>
                  <a:lnTo>
                    <a:pt x="38100" y="4533900"/>
                  </a:lnTo>
                  <a:close/>
                </a:path>
                <a:path w="38100" h="7696200">
                  <a:moveTo>
                    <a:pt x="38100" y="4267200"/>
                  </a:moveTo>
                  <a:lnTo>
                    <a:pt x="0" y="4267200"/>
                  </a:lnTo>
                  <a:lnTo>
                    <a:pt x="0" y="4495800"/>
                  </a:lnTo>
                  <a:lnTo>
                    <a:pt x="38100" y="4495800"/>
                  </a:lnTo>
                  <a:lnTo>
                    <a:pt x="38100" y="4267200"/>
                  </a:lnTo>
                  <a:close/>
                </a:path>
                <a:path w="38100" h="7696200">
                  <a:moveTo>
                    <a:pt x="38100" y="4000500"/>
                  </a:moveTo>
                  <a:lnTo>
                    <a:pt x="0" y="4000500"/>
                  </a:lnTo>
                  <a:lnTo>
                    <a:pt x="0" y="4229100"/>
                  </a:lnTo>
                  <a:lnTo>
                    <a:pt x="38100" y="4229100"/>
                  </a:lnTo>
                  <a:lnTo>
                    <a:pt x="38100" y="4000500"/>
                  </a:lnTo>
                  <a:close/>
                </a:path>
                <a:path w="38100" h="7696200">
                  <a:moveTo>
                    <a:pt x="38100" y="3733800"/>
                  </a:moveTo>
                  <a:lnTo>
                    <a:pt x="0" y="3733800"/>
                  </a:lnTo>
                  <a:lnTo>
                    <a:pt x="0" y="3962400"/>
                  </a:lnTo>
                  <a:lnTo>
                    <a:pt x="38100" y="3962400"/>
                  </a:lnTo>
                  <a:lnTo>
                    <a:pt x="38100" y="3733800"/>
                  </a:lnTo>
                  <a:close/>
                </a:path>
                <a:path w="38100" h="7696200">
                  <a:moveTo>
                    <a:pt x="38100" y="3467100"/>
                  </a:moveTo>
                  <a:lnTo>
                    <a:pt x="0" y="3467100"/>
                  </a:lnTo>
                  <a:lnTo>
                    <a:pt x="0" y="3695700"/>
                  </a:lnTo>
                  <a:lnTo>
                    <a:pt x="38100" y="3695700"/>
                  </a:lnTo>
                  <a:lnTo>
                    <a:pt x="38100" y="3467100"/>
                  </a:lnTo>
                  <a:close/>
                </a:path>
                <a:path w="38100" h="7696200">
                  <a:moveTo>
                    <a:pt x="38100" y="3200400"/>
                  </a:moveTo>
                  <a:lnTo>
                    <a:pt x="0" y="3200400"/>
                  </a:lnTo>
                  <a:lnTo>
                    <a:pt x="0" y="3429000"/>
                  </a:lnTo>
                  <a:lnTo>
                    <a:pt x="38100" y="3429000"/>
                  </a:lnTo>
                  <a:lnTo>
                    <a:pt x="38100" y="3200400"/>
                  </a:lnTo>
                  <a:close/>
                </a:path>
                <a:path w="38100" h="7696200">
                  <a:moveTo>
                    <a:pt x="38100" y="2933700"/>
                  </a:moveTo>
                  <a:lnTo>
                    <a:pt x="0" y="2933700"/>
                  </a:lnTo>
                  <a:lnTo>
                    <a:pt x="0" y="3162300"/>
                  </a:lnTo>
                  <a:lnTo>
                    <a:pt x="38100" y="3162300"/>
                  </a:lnTo>
                  <a:lnTo>
                    <a:pt x="38100" y="2933700"/>
                  </a:lnTo>
                  <a:close/>
                </a:path>
                <a:path w="38100" h="7696200">
                  <a:moveTo>
                    <a:pt x="38100" y="2667000"/>
                  </a:moveTo>
                  <a:lnTo>
                    <a:pt x="0" y="2667000"/>
                  </a:lnTo>
                  <a:lnTo>
                    <a:pt x="0" y="2895600"/>
                  </a:lnTo>
                  <a:lnTo>
                    <a:pt x="38100" y="2895600"/>
                  </a:lnTo>
                  <a:lnTo>
                    <a:pt x="38100" y="2667000"/>
                  </a:lnTo>
                  <a:close/>
                </a:path>
                <a:path w="38100" h="7696200">
                  <a:moveTo>
                    <a:pt x="38100" y="2400300"/>
                  </a:moveTo>
                  <a:lnTo>
                    <a:pt x="0" y="2400300"/>
                  </a:lnTo>
                  <a:lnTo>
                    <a:pt x="0" y="2628900"/>
                  </a:lnTo>
                  <a:lnTo>
                    <a:pt x="38100" y="2628900"/>
                  </a:lnTo>
                  <a:lnTo>
                    <a:pt x="38100" y="2400300"/>
                  </a:lnTo>
                  <a:close/>
                </a:path>
                <a:path w="38100" h="7696200">
                  <a:moveTo>
                    <a:pt x="38100" y="2133600"/>
                  </a:moveTo>
                  <a:lnTo>
                    <a:pt x="0" y="2133600"/>
                  </a:lnTo>
                  <a:lnTo>
                    <a:pt x="0" y="2362200"/>
                  </a:lnTo>
                  <a:lnTo>
                    <a:pt x="38100" y="2362200"/>
                  </a:lnTo>
                  <a:lnTo>
                    <a:pt x="38100" y="2133600"/>
                  </a:lnTo>
                  <a:close/>
                </a:path>
                <a:path w="38100" h="7696200">
                  <a:moveTo>
                    <a:pt x="38100" y="1866900"/>
                  </a:moveTo>
                  <a:lnTo>
                    <a:pt x="0" y="1866900"/>
                  </a:lnTo>
                  <a:lnTo>
                    <a:pt x="0" y="2095500"/>
                  </a:lnTo>
                  <a:lnTo>
                    <a:pt x="38100" y="2095500"/>
                  </a:lnTo>
                  <a:lnTo>
                    <a:pt x="38100" y="1866900"/>
                  </a:lnTo>
                  <a:close/>
                </a:path>
                <a:path w="38100" h="7696200">
                  <a:moveTo>
                    <a:pt x="38100" y="1600200"/>
                  </a:moveTo>
                  <a:lnTo>
                    <a:pt x="0" y="1600200"/>
                  </a:lnTo>
                  <a:lnTo>
                    <a:pt x="0" y="1828800"/>
                  </a:lnTo>
                  <a:lnTo>
                    <a:pt x="38100" y="1828800"/>
                  </a:lnTo>
                  <a:lnTo>
                    <a:pt x="38100" y="1600200"/>
                  </a:lnTo>
                  <a:close/>
                </a:path>
                <a:path w="38100" h="7696200">
                  <a:moveTo>
                    <a:pt x="38100" y="1333500"/>
                  </a:moveTo>
                  <a:lnTo>
                    <a:pt x="0" y="1333500"/>
                  </a:lnTo>
                  <a:lnTo>
                    <a:pt x="0" y="1562100"/>
                  </a:lnTo>
                  <a:lnTo>
                    <a:pt x="38100" y="1562100"/>
                  </a:lnTo>
                  <a:lnTo>
                    <a:pt x="38100" y="1333500"/>
                  </a:lnTo>
                  <a:close/>
                </a:path>
                <a:path w="38100" h="7696200">
                  <a:moveTo>
                    <a:pt x="38100" y="1066800"/>
                  </a:moveTo>
                  <a:lnTo>
                    <a:pt x="0" y="1066800"/>
                  </a:lnTo>
                  <a:lnTo>
                    <a:pt x="0" y="1295400"/>
                  </a:lnTo>
                  <a:lnTo>
                    <a:pt x="38100" y="1295400"/>
                  </a:lnTo>
                  <a:lnTo>
                    <a:pt x="38100" y="1066800"/>
                  </a:lnTo>
                  <a:close/>
                </a:path>
                <a:path w="38100" h="7696200">
                  <a:moveTo>
                    <a:pt x="38100" y="800100"/>
                  </a:moveTo>
                  <a:lnTo>
                    <a:pt x="0" y="800100"/>
                  </a:lnTo>
                  <a:lnTo>
                    <a:pt x="0" y="1028700"/>
                  </a:lnTo>
                  <a:lnTo>
                    <a:pt x="38100" y="1028700"/>
                  </a:lnTo>
                  <a:lnTo>
                    <a:pt x="38100" y="800100"/>
                  </a:lnTo>
                  <a:close/>
                </a:path>
                <a:path w="38100" h="7696200">
                  <a:moveTo>
                    <a:pt x="38100" y="533400"/>
                  </a:moveTo>
                  <a:lnTo>
                    <a:pt x="0" y="533400"/>
                  </a:lnTo>
                  <a:lnTo>
                    <a:pt x="0" y="762000"/>
                  </a:lnTo>
                  <a:lnTo>
                    <a:pt x="38100" y="762000"/>
                  </a:lnTo>
                  <a:lnTo>
                    <a:pt x="38100" y="533400"/>
                  </a:lnTo>
                  <a:close/>
                </a:path>
                <a:path w="38100" h="7696200">
                  <a:moveTo>
                    <a:pt x="38100" y="266700"/>
                  </a:moveTo>
                  <a:lnTo>
                    <a:pt x="0" y="266700"/>
                  </a:lnTo>
                  <a:lnTo>
                    <a:pt x="0" y="495300"/>
                  </a:lnTo>
                  <a:lnTo>
                    <a:pt x="38100" y="495300"/>
                  </a:lnTo>
                  <a:lnTo>
                    <a:pt x="38100" y="266700"/>
                  </a:lnTo>
                  <a:close/>
                </a:path>
                <a:path w="38100" h="7696200">
                  <a:moveTo>
                    <a:pt x="381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8100" y="2286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1CD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38851" y="9030777"/>
              <a:ext cx="143278" cy="8383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70240" y="9078010"/>
              <a:ext cx="15430500" cy="36830"/>
            </a:xfrm>
            <a:custGeom>
              <a:avLst/>
              <a:gdLst/>
              <a:ahLst/>
              <a:cxnLst/>
              <a:rect l="l" t="t" r="r" b="b"/>
              <a:pathLst>
                <a:path w="15430500" h="36829">
                  <a:moveTo>
                    <a:pt x="228600" y="0"/>
                  </a:moveTo>
                  <a:lnTo>
                    <a:pt x="0" y="0"/>
                  </a:lnTo>
                  <a:lnTo>
                    <a:pt x="0" y="36614"/>
                  </a:lnTo>
                  <a:lnTo>
                    <a:pt x="228600" y="36614"/>
                  </a:lnTo>
                  <a:lnTo>
                    <a:pt x="228600" y="0"/>
                  </a:lnTo>
                  <a:close/>
                </a:path>
                <a:path w="15430500" h="36829">
                  <a:moveTo>
                    <a:pt x="495300" y="0"/>
                  </a:moveTo>
                  <a:lnTo>
                    <a:pt x="266700" y="0"/>
                  </a:lnTo>
                  <a:lnTo>
                    <a:pt x="266700" y="36614"/>
                  </a:lnTo>
                  <a:lnTo>
                    <a:pt x="495300" y="36614"/>
                  </a:lnTo>
                  <a:lnTo>
                    <a:pt x="495300" y="0"/>
                  </a:lnTo>
                  <a:close/>
                </a:path>
                <a:path w="15430500" h="36829">
                  <a:moveTo>
                    <a:pt x="762000" y="0"/>
                  </a:moveTo>
                  <a:lnTo>
                    <a:pt x="533400" y="0"/>
                  </a:lnTo>
                  <a:lnTo>
                    <a:pt x="533400" y="36614"/>
                  </a:lnTo>
                  <a:lnTo>
                    <a:pt x="762000" y="36614"/>
                  </a:lnTo>
                  <a:lnTo>
                    <a:pt x="762000" y="0"/>
                  </a:lnTo>
                  <a:close/>
                </a:path>
                <a:path w="15430500" h="36829">
                  <a:moveTo>
                    <a:pt x="1028700" y="0"/>
                  </a:moveTo>
                  <a:lnTo>
                    <a:pt x="800100" y="0"/>
                  </a:lnTo>
                  <a:lnTo>
                    <a:pt x="800100" y="36614"/>
                  </a:lnTo>
                  <a:lnTo>
                    <a:pt x="1028700" y="36614"/>
                  </a:lnTo>
                  <a:lnTo>
                    <a:pt x="1028700" y="0"/>
                  </a:lnTo>
                  <a:close/>
                </a:path>
                <a:path w="15430500" h="36829">
                  <a:moveTo>
                    <a:pt x="1295400" y="0"/>
                  </a:moveTo>
                  <a:lnTo>
                    <a:pt x="1066800" y="0"/>
                  </a:lnTo>
                  <a:lnTo>
                    <a:pt x="1066800" y="36614"/>
                  </a:lnTo>
                  <a:lnTo>
                    <a:pt x="1295400" y="36614"/>
                  </a:lnTo>
                  <a:lnTo>
                    <a:pt x="1295400" y="0"/>
                  </a:lnTo>
                  <a:close/>
                </a:path>
                <a:path w="15430500" h="36829">
                  <a:moveTo>
                    <a:pt x="1562100" y="0"/>
                  </a:moveTo>
                  <a:lnTo>
                    <a:pt x="1333500" y="0"/>
                  </a:lnTo>
                  <a:lnTo>
                    <a:pt x="1333500" y="36614"/>
                  </a:lnTo>
                  <a:lnTo>
                    <a:pt x="1562100" y="36614"/>
                  </a:lnTo>
                  <a:lnTo>
                    <a:pt x="1562100" y="0"/>
                  </a:lnTo>
                  <a:close/>
                </a:path>
                <a:path w="15430500" h="36829">
                  <a:moveTo>
                    <a:pt x="1828800" y="0"/>
                  </a:moveTo>
                  <a:lnTo>
                    <a:pt x="1600200" y="0"/>
                  </a:lnTo>
                  <a:lnTo>
                    <a:pt x="1600200" y="36614"/>
                  </a:lnTo>
                  <a:lnTo>
                    <a:pt x="1828800" y="36614"/>
                  </a:lnTo>
                  <a:lnTo>
                    <a:pt x="1828800" y="0"/>
                  </a:lnTo>
                  <a:close/>
                </a:path>
                <a:path w="15430500" h="36829">
                  <a:moveTo>
                    <a:pt x="2095500" y="0"/>
                  </a:moveTo>
                  <a:lnTo>
                    <a:pt x="1866900" y="0"/>
                  </a:lnTo>
                  <a:lnTo>
                    <a:pt x="1866900" y="36614"/>
                  </a:lnTo>
                  <a:lnTo>
                    <a:pt x="2095500" y="36614"/>
                  </a:lnTo>
                  <a:lnTo>
                    <a:pt x="2095500" y="0"/>
                  </a:lnTo>
                  <a:close/>
                </a:path>
                <a:path w="15430500" h="36829">
                  <a:moveTo>
                    <a:pt x="2362200" y="0"/>
                  </a:moveTo>
                  <a:lnTo>
                    <a:pt x="2133600" y="0"/>
                  </a:lnTo>
                  <a:lnTo>
                    <a:pt x="2133600" y="36614"/>
                  </a:lnTo>
                  <a:lnTo>
                    <a:pt x="2362200" y="36614"/>
                  </a:lnTo>
                  <a:lnTo>
                    <a:pt x="2362200" y="0"/>
                  </a:lnTo>
                  <a:close/>
                </a:path>
                <a:path w="15430500" h="36829">
                  <a:moveTo>
                    <a:pt x="2628900" y="0"/>
                  </a:moveTo>
                  <a:lnTo>
                    <a:pt x="2400300" y="0"/>
                  </a:lnTo>
                  <a:lnTo>
                    <a:pt x="2400300" y="36614"/>
                  </a:lnTo>
                  <a:lnTo>
                    <a:pt x="2628900" y="36614"/>
                  </a:lnTo>
                  <a:lnTo>
                    <a:pt x="2628900" y="0"/>
                  </a:lnTo>
                  <a:close/>
                </a:path>
                <a:path w="15430500" h="36829">
                  <a:moveTo>
                    <a:pt x="2895600" y="0"/>
                  </a:moveTo>
                  <a:lnTo>
                    <a:pt x="2667000" y="0"/>
                  </a:lnTo>
                  <a:lnTo>
                    <a:pt x="2667000" y="36614"/>
                  </a:lnTo>
                  <a:lnTo>
                    <a:pt x="2895600" y="36614"/>
                  </a:lnTo>
                  <a:lnTo>
                    <a:pt x="2895600" y="0"/>
                  </a:lnTo>
                  <a:close/>
                </a:path>
                <a:path w="15430500" h="36829">
                  <a:moveTo>
                    <a:pt x="3162300" y="0"/>
                  </a:moveTo>
                  <a:lnTo>
                    <a:pt x="2933700" y="0"/>
                  </a:lnTo>
                  <a:lnTo>
                    <a:pt x="2933700" y="36614"/>
                  </a:lnTo>
                  <a:lnTo>
                    <a:pt x="3162300" y="36614"/>
                  </a:lnTo>
                  <a:lnTo>
                    <a:pt x="3162300" y="0"/>
                  </a:lnTo>
                  <a:close/>
                </a:path>
                <a:path w="15430500" h="36829">
                  <a:moveTo>
                    <a:pt x="3429000" y="0"/>
                  </a:moveTo>
                  <a:lnTo>
                    <a:pt x="3200400" y="0"/>
                  </a:lnTo>
                  <a:lnTo>
                    <a:pt x="3200400" y="36614"/>
                  </a:lnTo>
                  <a:lnTo>
                    <a:pt x="3429000" y="36614"/>
                  </a:lnTo>
                  <a:lnTo>
                    <a:pt x="3429000" y="0"/>
                  </a:lnTo>
                  <a:close/>
                </a:path>
                <a:path w="15430500" h="36829">
                  <a:moveTo>
                    <a:pt x="3695700" y="0"/>
                  </a:moveTo>
                  <a:lnTo>
                    <a:pt x="3467100" y="0"/>
                  </a:lnTo>
                  <a:lnTo>
                    <a:pt x="3467100" y="36614"/>
                  </a:lnTo>
                  <a:lnTo>
                    <a:pt x="3695700" y="36614"/>
                  </a:lnTo>
                  <a:lnTo>
                    <a:pt x="3695700" y="0"/>
                  </a:lnTo>
                  <a:close/>
                </a:path>
                <a:path w="15430500" h="36829">
                  <a:moveTo>
                    <a:pt x="3962400" y="0"/>
                  </a:moveTo>
                  <a:lnTo>
                    <a:pt x="3733800" y="0"/>
                  </a:lnTo>
                  <a:lnTo>
                    <a:pt x="3733800" y="36614"/>
                  </a:lnTo>
                  <a:lnTo>
                    <a:pt x="3962400" y="36614"/>
                  </a:lnTo>
                  <a:lnTo>
                    <a:pt x="3962400" y="0"/>
                  </a:lnTo>
                  <a:close/>
                </a:path>
                <a:path w="15430500" h="36829">
                  <a:moveTo>
                    <a:pt x="4229100" y="0"/>
                  </a:moveTo>
                  <a:lnTo>
                    <a:pt x="4000500" y="0"/>
                  </a:lnTo>
                  <a:lnTo>
                    <a:pt x="4000500" y="36614"/>
                  </a:lnTo>
                  <a:lnTo>
                    <a:pt x="4229100" y="36614"/>
                  </a:lnTo>
                  <a:lnTo>
                    <a:pt x="4229100" y="0"/>
                  </a:lnTo>
                  <a:close/>
                </a:path>
                <a:path w="15430500" h="36829">
                  <a:moveTo>
                    <a:pt x="4495800" y="0"/>
                  </a:moveTo>
                  <a:lnTo>
                    <a:pt x="4267200" y="0"/>
                  </a:lnTo>
                  <a:lnTo>
                    <a:pt x="4267200" y="36614"/>
                  </a:lnTo>
                  <a:lnTo>
                    <a:pt x="4495800" y="36614"/>
                  </a:lnTo>
                  <a:lnTo>
                    <a:pt x="4495800" y="0"/>
                  </a:lnTo>
                  <a:close/>
                </a:path>
                <a:path w="15430500" h="36829">
                  <a:moveTo>
                    <a:pt x="4762500" y="0"/>
                  </a:moveTo>
                  <a:lnTo>
                    <a:pt x="4533900" y="0"/>
                  </a:lnTo>
                  <a:lnTo>
                    <a:pt x="4533900" y="36614"/>
                  </a:lnTo>
                  <a:lnTo>
                    <a:pt x="4762500" y="36614"/>
                  </a:lnTo>
                  <a:lnTo>
                    <a:pt x="4762500" y="0"/>
                  </a:lnTo>
                  <a:close/>
                </a:path>
                <a:path w="15430500" h="36829">
                  <a:moveTo>
                    <a:pt x="5029200" y="0"/>
                  </a:moveTo>
                  <a:lnTo>
                    <a:pt x="4800600" y="0"/>
                  </a:lnTo>
                  <a:lnTo>
                    <a:pt x="4800600" y="36614"/>
                  </a:lnTo>
                  <a:lnTo>
                    <a:pt x="5029200" y="36614"/>
                  </a:lnTo>
                  <a:lnTo>
                    <a:pt x="5029200" y="0"/>
                  </a:lnTo>
                  <a:close/>
                </a:path>
                <a:path w="15430500" h="36829">
                  <a:moveTo>
                    <a:pt x="5295900" y="0"/>
                  </a:moveTo>
                  <a:lnTo>
                    <a:pt x="5067300" y="0"/>
                  </a:lnTo>
                  <a:lnTo>
                    <a:pt x="5067300" y="36614"/>
                  </a:lnTo>
                  <a:lnTo>
                    <a:pt x="5295900" y="36614"/>
                  </a:lnTo>
                  <a:lnTo>
                    <a:pt x="5295900" y="0"/>
                  </a:lnTo>
                  <a:close/>
                </a:path>
                <a:path w="15430500" h="36829">
                  <a:moveTo>
                    <a:pt x="5562600" y="0"/>
                  </a:moveTo>
                  <a:lnTo>
                    <a:pt x="5334000" y="0"/>
                  </a:lnTo>
                  <a:lnTo>
                    <a:pt x="5334000" y="36614"/>
                  </a:lnTo>
                  <a:lnTo>
                    <a:pt x="5562600" y="36614"/>
                  </a:lnTo>
                  <a:lnTo>
                    <a:pt x="5562600" y="0"/>
                  </a:lnTo>
                  <a:close/>
                </a:path>
                <a:path w="15430500" h="36829">
                  <a:moveTo>
                    <a:pt x="5829300" y="0"/>
                  </a:moveTo>
                  <a:lnTo>
                    <a:pt x="5600700" y="0"/>
                  </a:lnTo>
                  <a:lnTo>
                    <a:pt x="5600700" y="36614"/>
                  </a:lnTo>
                  <a:lnTo>
                    <a:pt x="5829300" y="36614"/>
                  </a:lnTo>
                  <a:lnTo>
                    <a:pt x="5829300" y="0"/>
                  </a:lnTo>
                  <a:close/>
                </a:path>
                <a:path w="15430500" h="36829">
                  <a:moveTo>
                    <a:pt x="6096000" y="0"/>
                  </a:moveTo>
                  <a:lnTo>
                    <a:pt x="5867400" y="0"/>
                  </a:lnTo>
                  <a:lnTo>
                    <a:pt x="5867400" y="36614"/>
                  </a:lnTo>
                  <a:lnTo>
                    <a:pt x="6096000" y="36614"/>
                  </a:lnTo>
                  <a:lnTo>
                    <a:pt x="6096000" y="0"/>
                  </a:lnTo>
                  <a:close/>
                </a:path>
                <a:path w="15430500" h="36829">
                  <a:moveTo>
                    <a:pt x="6362700" y="0"/>
                  </a:moveTo>
                  <a:lnTo>
                    <a:pt x="6134100" y="0"/>
                  </a:lnTo>
                  <a:lnTo>
                    <a:pt x="6134100" y="36614"/>
                  </a:lnTo>
                  <a:lnTo>
                    <a:pt x="6362700" y="36614"/>
                  </a:lnTo>
                  <a:lnTo>
                    <a:pt x="6362700" y="0"/>
                  </a:lnTo>
                  <a:close/>
                </a:path>
                <a:path w="15430500" h="36829">
                  <a:moveTo>
                    <a:pt x="6629400" y="0"/>
                  </a:moveTo>
                  <a:lnTo>
                    <a:pt x="6400800" y="0"/>
                  </a:lnTo>
                  <a:lnTo>
                    <a:pt x="6400800" y="36614"/>
                  </a:lnTo>
                  <a:lnTo>
                    <a:pt x="6629400" y="36614"/>
                  </a:lnTo>
                  <a:lnTo>
                    <a:pt x="6629400" y="0"/>
                  </a:lnTo>
                  <a:close/>
                </a:path>
                <a:path w="15430500" h="36829">
                  <a:moveTo>
                    <a:pt x="6896100" y="0"/>
                  </a:moveTo>
                  <a:lnTo>
                    <a:pt x="6667500" y="0"/>
                  </a:lnTo>
                  <a:lnTo>
                    <a:pt x="6667500" y="36614"/>
                  </a:lnTo>
                  <a:lnTo>
                    <a:pt x="6896100" y="36614"/>
                  </a:lnTo>
                  <a:lnTo>
                    <a:pt x="6896100" y="0"/>
                  </a:lnTo>
                  <a:close/>
                </a:path>
                <a:path w="15430500" h="36829">
                  <a:moveTo>
                    <a:pt x="7162800" y="0"/>
                  </a:moveTo>
                  <a:lnTo>
                    <a:pt x="6934200" y="0"/>
                  </a:lnTo>
                  <a:lnTo>
                    <a:pt x="6934200" y="36614"/>
                  </a:lnTo>
                  <a:lnTo>
                    <a:pt x="7162800" y="36614"/>
                  </a:lnTo>
                  <a:lnTo>
                    <a:pt x="7162800" y="0"/>
                  </a:lnTo>
                  <a:close/>
                </a:path>
                <a:path w="15430500" h="36829">
                  <a:moveTo>
                    <a:pt x="7429500" y="0"/>
                  </a:moveTo>
                  <a:lnTo>
                    <a:pt x="7200900" y="0"/>
                  </a:lnTo>
                  <a:lnTo>
                    <a:pt x="7200900" y="36614"/>
                  </a:lnTo>
                  <a:lnTo>
                    <a:pt x="7429500" y="36614"/>
                  </a:lnTo>
                  <a:lnTo>
                    <a:pt x="7429500" y="0"/>
                  </a:lnTo>
                  <a:close/>
                </a:path>
                <a:path w="15430500" h="36829">
                  <a:moveTo>
                    <a:pt x="7696200" y="0"/>
                  </a:moveTo>
                  <a:lnTo>
                    <a:pt x="7467600" y="0"/>
                  </a:lnTo>
                  <a:lnTo>
                    <a:pt x="7467600" y="36614"/>
                  </a:lnTo>
                  <a:lnTo>
                    <a:pt x="7696200" y="36614"/>
                  </a:lnTo>
                  <a:lnTo>
                    <a:pt x="7696200" y="0"/>
                  </a:lnTo>
                  <a:close/>
                </a:path>
                <a:path w="15430500" h="36829">
                  <a:moveTo>
                    <a:pt x="7962900" y="0"/>
                  </a:moveTo>
                  <a:lnTo>
                    <a:pt x="7734300" y="0"/>
                  </a:lnTo>
                  <a:lnTo>
                    <a:pt x="7734300" y="36614"/>
                  </a:lnTo>
                  <a:lnTo>
                    <a:pt x="7962900" y="36614"/>
                  </a:lnTo>
                  <a:lnTo>
                    <a:pt x="7962900" y="0"/>
                  </a:lnTo>
                  <a:close/>
                </a:path>
                <a:path w="15430500" h="36829">
                  <a:moveTo>
                    <a:pt x="8229600" y="0"/>
                  </a:moveTo>
                  <a:lnTo>
                    <a:pt x="8001000" y="0"/>
                  </a:lnTo>
                  <a:lnTo>
                    <a:pt x="8001000" y="36614"/>
                  </a:lnTo>
                  <a:lnTo>
                    <a:pt x="8229600" y="36614"/>
                  </a:lnTo>
                  <a:lnTo>
                    <a:pt x="8229600" y="0"/>
                  </a:lnTo>
                  <a:close/>
                </a:path>
                <a:path w="15430500" h="36829">
                  <a:moveTo>
                    <a:pt x="8496300" y="0"/>
                  </a:moveTo>
                  <a:lnTo>
                    <a:pt x="8267700" y="0"/>
                  </a:lnTo>
                  <a:lnTo>
                    <a:pt x="8267700" y="36614"/>
                  </a:lnTo>
                  <a:lnTo>
                    <a:pt x="8496300" y="36614"/>
                  </a:lnTo>
                  <a:lnTo>
                    <a:pt x="8496300" y="0"/>
                  </a:lnTo>
                  <a:close/>
                </a:path>
                <a:path w="15430500" h="36829">
                  <a:moveTo>
                    <a:pt x="8763000" y="0"/>
                  </a:moveTo>
                  <a:lnTo>
                    <a:pt x="8534400" y="0"/>
                  </a:lnTo>
                  <a:lnTo>
                    <a:pt x="8534400" y="36614"/>
                  </a:lnTo>
                  <a:lnTo>
                    <a:pt x="8763000" y="36614"/>
                  </a:lnTo>
                  <a:lnTo>
                    <a:pt x="8763000" y="0"/>
                  </a:lnTo>
                  <a:close/>
                </a:path>
                <a:path w="15430500" h="36829">
                  <a:moveTo>
                    <a:pt x="9029700" y="0"/>
                  </a:moveTo>
                  <a:lnTo>
                    <a:pt x="8801100" y="0"/>
                  </a:lnTo>
                  <a:lnTo>
                    <a:pt x="8801100" y="36614"/>
                  </a:lnTo>
                  <a:lnTo>
                    <a:pt x="9029700" y="36614"/>
                  </a:lnTo>
                  <a:lnTo>
                    <a:pt x="9029700" y="0"/>
                  </a:lnTo>
                  <a:close/>
                </a:path>
                <a:path w="15430500" h="36829">
                  <a:moveTo>
                    <a:pt x="9296400" y="0"/>
                  </a:moveTo>
                  <a:lnTo>
                    <a:pt x="9067800" y="0"/>
                  </a:lnTo>
                  <a:lnTo>
                    <a:pt x="9067800" y="36614"/>
                  </a:lnTo>
                  <a:lnTo>
                    <a:pt x="9296400" y="36614"/>
                  </a:lnTo>
                  <a:lnTo>
                    <a:pt x="9296400" y="0"/>
                  </a:lnTo>
                  <a:close/>
                </a:path>
                <a:path w="15430500" h="36829">
                  <a:moveTo>
                    <a:pt x="9563100" y="0"/>
                  </a:moveTo>
                  <a:lnTo>
                    <a:pt x="9334500" y="0"/>
                  </a:lnTo>
                  <a:lnTo>
                    <a:pt x="9334500" y="36614"/>
                  </a:lnTo>
                  <a:lnTo>
                    <a:pt x="9563100" y="36614"/>
                  </a:lnTo>
                  <a:lnTo>
                    <a:pt x="9563100" y="0"/>
                  </a:lnTo>
                  <a:close/>
                </a:path>
                <a:path w="15430500" h="36829">
                  <a:moveTo>
                    <a:pt x="9829800" y="0"/>
                  </a:moveTo>
                  <a:lnTo>
                    <a:pt x="9601200" y="0"/>
                  </a:lnTo>
                  <a:lnTo>
                    <a:pt x="9601200" y="36614"/>
                  </a:lnTo>
                  <a:lnTo>
                    <a:pt x="9829800" y="36614"/>
                  </a:lnTo>
                  <a:lnTo>
                    <a:pt x="9829800" y="0"/>
                  </a:lnTo>
                  <a:close/>
                </a:path>
                <a:path w="15430500" h="36829">
                  <a:moveTo>
                    <a:pt x="10096500" y="0"/>
                  </a:moveTo>
                  <a:lnTo>
                    <a:pt x="9867900" y="0"/>
                  </a:lnTo>
                  <a:lnTo>
                    <a:pt x="9867900" y="36614"/>
                  </a:lnTo>
                  <a:lnTo>
                    <a:pt x="10096500" y="36614"/>
                  </a:lnTo>
                  <a:lnTo>
                    <a:pt x="10096500" y="0"/>
                  </a:lnTo>
                  <a:close/>
                </a:path>
                <a:path w="15430500" h="36829">
                  <a:moveTo>
                    <a:pt x="10363200" y="0"/>
                  </a:moveTo>
                  <a:lnTo>
                    <a:pt x="10134600" y="0"/>
                  </a:lnTo>
                  <a:lnTo>
                    <a:pt x="10134600" y="36614"/>
                  </a:lnTo>
                  <a:lnTo>
                    <a:pt x="10363200" y="36614"/>
                  </a:lnTo>
                  <a:lnTo>
                    <a:pt x="10363200" y="0"/>
                  </a:lnTo>
                  <a:close/>
                </a:path>
                <a:path w="15430500" h="36829">
                  <a:moveTo>
                    <a:pt x="10629900" y="0"/>
                  </a:moveTo>
                  <a:lnTo>
                    <a:pt x="10401300" y="0"/>
                  </a:lnTo>
                  <a:lnTo>
                    <a:pt x="10401300" y="36614"/>
                  </a:lnTo>
                  <a:lnTo>
                    <a:pt x="10629900" y="36614"/>
                  </a:lnTo>
                  <a:lnTo>
                    <a:pt x="10629900" y="0"/>
                  </a:lnTo>
                  <a:close/>
                </a:path>
                <a:path w="15430500" h="36829">
                  <a:moveTo>
                    <a:pt x="10896600" y="0"/>
                  </a:moveTo>
                  <a:lnTo>
                    <a:pt x="10668000" y="0"/>
                  </a:lnTo>
                  <a:lnTo>
                    <a:pt x="10668000" y="36614"/>
                  </a:lnTo>
                  <a:lnTo>
                    <a:pt x="10896600" y="36614"/>
                  </a:lnTo>
                  <a:lnTo>
                    <a:pt x="10896600" y="0"/>
                  </a:lnTo>
                  <a:close/>
                </a:path>
                <a:path w="15430500" h="36829">
                  <a:moveTo>
                    <a:pt x="11163300" y="0"/>
                  </a:moveTo>
                  <a:lnTo>
                    <a:pt x="10934700" y="0"/>
                  </a:lnTo>
                  <a:lnTo>
                    <a:pt x="10934700" y="36614"/>
                  </a:lnTo>
                  <a:lnTo>
                    <a:pt x="11163300" y="36614"/>
                  </a:lnTo>
                  <a:lnTo>
                    <a:pt x="11163300" y="0"/>
                  </a:lnTo>
                  <a:close/>
                </a:path>
                <a:path w="15430500" h="36829">
                  <a:moveTo>
                    <a:pt x="11430000" y="0"/>
                  </a:moveTo>
                  <a:lnTo>
                    <a:pt x="11201400" y="0"/>
                  </a:lnTo>
                  <a:lnTo>
                    <a:pt x="11201400" y="36614"/>
                  </a:lnTo>
                  <a:lnTo>
                    <a:pt x="11430000" y="36614"/>
                  </a:lnTo>
                  <a:lnTo>
                    <a:pt x="11430000" y="0"/>
                  </a:lnTo>
                  <a:close/>
                </a:path>
                <a:path w="15430500" h="36829">
                  <a:moveTo>
                    <a:pt x="11696700" y="0"/>
                  </a:moveTo>
                  <a:lnTo>
                    <a:pt x="11468100" y="0"/>
                  </a:lnTo>
                  <a:lnTo>
                    <a:pt x="11468100" y="36614"/>
                  </a:lnTo>
                  <a:lnTo>
                    <a:pt x="11696700" y="36614"/>
                  </a:lnTo>
                  <a:lnTo>
                    <a:pt x="11696700" y="0"/>
                  </a:lnTo>
                  <a:close/>
                </a:path>
                <a:path w="15430500" h="36829">
                  <a:moveTo>
                    <a:pt x="11963400" y="0"/>
                  </a:moveTo>
                  <a:lnTo>
                    <a:pt x="11734800" y="0"/>
                  </a:lnTo>
                  <a:lnTo>
                    <a:pt x="11734800" y="36614"/>
                  </a:lnTo>
                  <a:lnTo>
                    <a:pt x="11963400" y="36614"/>
                  </a:lnTo>
                  <a:lnTo>
                    <a:pt x="11963400" y="0"/>
                  </a:lnTo>
                  <a:close/>
                </a:path>
                <a:path w="15430500" h="36829">
                  <a:moveTo>
                    <a:pt x="12230100" y="0"/>
                  </a:moveTo>
                  <a:lnTo>
                    <a:pt x="12001500" y="0"/>
                  </a:lnTo>
                  <a:lnTo>
                    <a:pt x="12001500" y="36614"/>
                  </a:lnTo>
                  <a:lnTo>
                    <a:pt x="12230100" y="36614"/>
                  </a:lnTo>
                  <a:lnTo>
                    <a:pt x="12230100" y="0"/>
                  </a:lnTo>
                  <a:close/>
                </a:path>
                <a:path w="15430500" h="36829">
                  <a:moveTo>
                    <a:pt x="12496800" y="0"/>
                  </a:moveTo>
                  <a:lnTo>
                    <a:pt x="12268200" y="0"/>
                  </a:lnTo>
                  <a:lnTo>
                    <a:pt x="12268200" y="36614"/>
                  </a:lnTo>
                  <a:lnTo>
                    <a:pt x="12496800" y="36614"/>
                  </a:lnTo>
                  <a:lnTo>
                    <a:pt x="12496800" y="0"/>
                  </a:lnTo>
                  <a:close/>
                </a:path>
                <a:path w="15430500" h="36829">
                  <a:moveTo>
                    <a:pt x="12763500" y="0"/>
                  </a:moveTo>
                  <a:lnTo>
                    <a:pt x="12534900" y="0"/>
                  </a:lnTo>
                  <a:lnTo>
                    <a:pt x="12534900" y="36614"/>
                  </a:lnTo>
                  <a:lnTo>
                    <a:pt x="12763500" y="36614"/>
                  </a:lnTo>
                  <a:lnTo>
                    <a:pt x="12763500" y="0"/>
                  </a:lnTo>
                  <a:close/>
                </a:path>
                <a:path w="15430500" h="36829">
                  <a:moveTo>
                    <a:pt x="13030200" y="0"/>
                  </a:moveTo>
                  <a:lnTo>
                    <a:pt x="12801600" y="0"/>
                  </a:lnTo>
                  <a:lnTo>
                    <a:pt x="12801600" y="36614"/>
                  </a:lnTo>
                  <a:lnTo>
                    <a:pt x="13030200" y="36614"/>
                  </a:lnTo>
                  <a:lnTo>
                    <a:pt x="13030200" y="0"/>
                  </a:lnTo>
                  <a:close/>
                </a:path>
                <a:path w="15430500" h="36829">
                  <a:moveTo>
                    <a:pt x="13296900" y="0"/>
                  </a:moveTo>
                  <a:lnTo>
                    <a:pt x="13068300" y="0"/>
                  </a:lnTo>
                  <a:lnTo>
                    <a:pt x="13068300" y="36614"/>
                  </a:lnTo>
                  <a:lnTo>
                    <a:pt x="13296900" y="36614"/>
                  </a:lnTo>
                  <a:lnTo>
                    <a:pt x="13296900" y="0"/>
                  </a:lnTo>
                  <a:close/>
                </a:path>
                <a:path w="15430500" h="36829">
                  <a:moveTo>
                    <a:pt x="13563600" y="0"/>
                  </a:moveTo>
                  <a:lnTo>
                    <a:pt x="13335000" y="0"/>
                  </a:lnTo>
                  <a:lnTo>
                    <a:pt x="13335000" y="36614"/>
                  </a:lnTo>
                  <a:lnTo>
                    <a:pt x="13563600" y="36614"/>
                  </a:lnTo>
                  <a:lnTo>
                    <a:pt x="13563600" y="0"/>
                  </a:lnTo>
                  <a:close/>
                </a:path>
                <a:path w="15430500" h="36829">
                  <a:moveTo>
                    <a:pt x="13830300" y="0"/>
                  </a:moveTo>
                  <a:lnTo>
                    <a:pt x="13601700" y="0"/>
                  </a:lnTo>
                  <a:lnTo>
                    <a:pt x="13601700" y="36614"/>
                  </a:lnTo>
                  <a:lnTo>
                    <a:pt x="13830300" y="36614"/>
                  </a:lnTo>
                  <a:lnTo>
                    <a:pt x="13830300" y="0"/>
                  </a:lnTo>
                  <a:close/>
                </a:path>
                <a:path w="15430500" h="36829">
                  <a:moveTo>
                    <a:pt x="14097000" y="0"/>
                  </a:moveTo>
                  <a:lnTo>
                    <a:pt x="13868400" y="0"/>
                  </a:lnTo>
                  <a:lnTo>
                    <a:pt x="13868400" y="36614"/>
                  </a:lnTo>
                  <a:lnTo>
                    <a:pt x="14097000" y="36614"/>
                  </a:lnTo>
                  <a:lnTo>
                    <a:pt x="14097000" y="0"/>
                  </a:lnTo>
                  <a:close/>
                </a:path>
                <a:path w="15430500" h="36829">
                  <a:moveTo>
                    <a:pt x="14363700" y="0"/>
                  </a:moveTo>
                  <a:lnTo>
                    <a:pt x="14135100" y="0"/>
                  </a:lnTo>
                  <a:lnTo>
                    <a:pt x="14135100" y="36614"/>
                  </a:lnTo>
                  <a:lnTo>
                    <a:pt x="14363700" y="36614"/>
                  </a:lnTo>
                  <a:lnTo>
                    <a:pt x="14363700" y="0"/>
                  </a:lnTo>
                  <a:close/>
                </a:path>
                <a:path w="15430500" h="36829">
                  <a:moveTo>
                    <a:pt x="14630400" y="0"/>
                  </a:moveTo>
                  <a:lnTo>
                    <a:pt x="14401800" y="0"/>
                  </a:lnTo>
                  <a:lnTo>
                    <a:pt x="14401800" y="36614"/>
                  </a:lnTo>
                  <a:lnTo>
                    <a:pt x="14630400" y="36614"/>
                  </a:lnTo>
                  <a:lnTo>
                    <a:pt x="14630400" y="0"/>
                  </a:lnTo>
                  <a:close/>
                </a:path>
                <a:path w="15430500" h="36829">
                  <a:moveTo>
                    <a:pt x="14897100" y="0"/>
                  </a:moveTo>
                  <a:lnTo>
                    <a:pt x="14668500" y="0"/>
                  </a:lnTo>
                  <a:lnTo>
                    <a:pt x="14668500" y="36614"/>
                  </a:lnTo>
                  <a:lnTo>
                    <a:pt x="14897100" y="36614"/>
                  </a:lnTo>
                  <a:lnTo>
                    <a:pt x="14897100" y="0"/>
                  </a:lnTo>
                  <a:close/>
                </a:path>
                <a:path w="15430500" h="36829">
                  <a:moveTo>
                    <a:pt x="15163800" y="0"/>
                  </a:moveTo>
                  <a:lnTo>
                    <a:pt x="14935200" y="0"/>
                  </a:lnTo>
                  <a:lnTo>
                    <a:pt x="14935200" y="36614"/>
                  </a:lnTo>
                  <a:lnTo>
                    <a:pt x="15163800" y="36614"/>
                  </a:lnTo>
                  <a:lnTo>
                    <a:pt x="15163800" y="0"/>
                  </a:lnTo>
                  <a:close/>
                </a:path>
                <a:path w="15430500" h="36829">
                  <a:moveTo>
                    <a:pt x="15430500" y="0"/>
                  </a:moveTo>
                  <a:lnTo>
                    <a:pt x="15201900" y="0"/>
                  </a:lnTo>
                  <a:lnTo>
                    <a:pt x="15201900" y="36614"/>
                  </a:lnTo>
                  <a:lnTo>
                    <a:pt x="15430500" y="36614"/>
                  </a:lnTo>
                  <a:lnTo>
                    <a:pt x="15430500" y="0"/>
                  </a:lnTo>
                  <a:close/>
                </a:path>
              </a:pathLst>
            </a:custGeom>
            <a:solidFill>
              <a:srgbClr val="C1CD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5846" y="8847107"/>
              <a:ext cx="226307" cy="26750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05839" y="2446311"/>
              <a:ext cx="38100" cy="6362700"/>
            </a:xfrm>
            <a:custGeom>
              <a:avLst/>
              <a:gdLst/>
              <a:ahLst/>
              <a:cxnLst/>
              <a:rect l="l" t="t" r="r" b="b"/>
              <a:pathLst>
                <a:path w="38100" h="6362700">
                  <a:moveTo>
                    <a:pt x="38100" y="6134100"/>
                  </a:moveTo>
                  <a:lnTo>
                    <a:pt x="0" y="6134100"/>
                  </a:lnTo>
                  <a:lnTo>
                    <a:pt x="0" y="6362700"/>
                  </a:lnTo>
                  <a:lnTo>
                    <a:pt x="38100" y="6362700"/>
                  </a:lnTo>
                  <a:lnTo>
                    <a:pt x="38100" y="6134100"/>
                  </a:lnTo>
                  <a:close/>
                </a:path>
                <a:path w="38100" h="6362700">
                  <a:moveTo>
                    <a:pt x="38100" y="5867400"/>
                  </a:moveTo>
                  <a:lnTo>
                    <a:pt x="0" y="5867400"/>
                  </a:lnTo>
                  <a:lnTo>
                    <a:pt x="0" y="6096000"/>
                  </a:lnTo>
                  <a:lnTo>
                    <a:pt x="38100" y="6096000"/>
                  </a:lnTo>
                  <a:lnTo>
                    <a:pt x="38100" y="5867400"/>
                  </a:lnTo>
                  <a:close/>
                </a:path>
                <a:path w="38100" h="6362700">
                  <a:moveTo>
                    <a:pt x="38100" y="5600700"/>
                  </a:moveTo>
                  <a:lnTo>
                    <a:pt x="0" y="5600700"/>
                  </a:lnTo>
                  <a:lnTo>
                    <a:pt x="0" y="5829300"/>
                  </a:lnTo>
                  <a:lnTo>
                    <a:pt x="38100" y="5829300"/>
                  </a:lnTo>
                  <a:lnTo>
                    <a:pt x="38100" y="5600700"/>
                  </a:lnTo>
                  <a:close/>
                </a:path>
                <a:path w="38100" h="6362700">
                  <a:moveTo>
                    <a:pt x="38100" y="5334000"/>
                  </a:moveTo>
                  <a:lnTo>
                    <a:pt x="0" y="5334000"/>
                  </a:lnTo>
                  <a:lnTo>
                    <a:pt x="0" y="5562600"/>
                  </a:lnTo>
                  <a:lnTo>
                    <a:pt x="38100" y="5562600"/>
                  </a:lnTo>
                  <a:lnTo>
                    <a:pt x="38100" y="5334000"/>
                  </a:lnTo>
                  <a:close/>
                </a:path>
                <a:path w="38100" h="6362700">
                  <a:moveTo>
                    <a:pt x="38100" y="5067300"/>
                  </a:moveTo>
                  <a:lnTo>
                    <a:pt x="0" y="5067300"/>
                  </a:lnTo>
                  <a:lnTo>
                    <a:pt x="0" y="5295900"/>
                  </a:lnTo>
                  <a:lnTo>
                    <a:pt x="38100" y="5295900"/>
                  </a:lnTo>
                  <a:lnTo>
                    <a:pt x="38100" y="5067300"/>
                  </a:lnTo>
                  <a:close/>
                </a:path>
                <a:path w="38100" h="6362700">
                  <a:moveTo>
                    <a:pt x="38100" y="4800600"/>
                  </a:moveTo>
                  <a:lnTo>
                    <a:pt x="0" y="4800600"/>
                  </a:lnTo>
                  <a:lnTo>
                    <a:pt x="0" y="5029200"/>
                  </a:lnTo>
                  <a:lnTo>
                    <a:pt x="38100" y="5029200"/>
                  </a:lnTo>
                  <a:lnTo>
                    <a:pt x="38100" y="4800600"/>
                  </a:lnTo>
                  <a:close/>
                </a:path>
                <a:path w="38100" h="6362700">
                  <a:moveTo>
                    <a:pt x="38100" y="4533900"/>
                  </a:moveTo>
                  <a:lnTo>
                    <a:pt x="0" y="4533900"/>
                  </a:lnTo>
                  <a:lnTo>
                    <a:pt x="0" y="4762500"/>
                  </a:lnTo>
                  <a:lnTo>
                    <a:pt x="38100" y="4762500"/>
                  </a:lnTo>
                  <a:lnTo>
                    <a:pt x="38100" y="4533900"/>
                  </a:lnTo>
                  <a:close/>
                </a:path>
                <a:path w="38100" h="6362700">
                  <a:moveTo>
                    <a:pt x="38100" y="4267200"/>
                  </a:moveTo>
                  <a:lnTo>
                    <a:pt x="0" y="4267200"/>
                  </a:lnTo>
                  <a:lnTo>
                    <a:pt x="0" y="4495800"/>
                  </a:lnTo>
                  <a:lnTo>
                    <a:pt x="38100" y="4495800"/>
                  </a:lnTo>
                  <a:lnTo>
                    <a:pt x="38100" y="4267200"/>
                  </a:lnTo>
                  <a:close/>
                </a:path>
                <a:path w="38100" h="6362700">
                  <a:moveTo>
                    <a:pt x="38100" y="4000500"/>
                  </a:moveTo>
                  <a:lnTo>
                    <a:pt x="0" y="4000500"/>
                  </a:lnTo>
                  <a:lnTo>
                    <a:pt x="0" y="4229100"/>
                  </a:lnTo>
                  <a:lnTo>
                    <a:pt x="38100" y="4229100"/>
                  </a:lnTo>
                  <a:lnTo>
                    <a:pt x="38100" y="4000500"/>
                  </a:lnTo>
                  <a:close/>
                </a:path>
                <a:path w="38100" h="6362700">
                  <a:moveTo>
                    <a:pt x="38100" y="3733800"/>
                  </a:moveTo>
                  <a:lnTo>
                    <a:pt x="0" y="3733800"/>
                  </a:lnTo>
                  <a:lnTo>
                    <a:pt x="0" y="3962400"/>
                  </a:lnTo>
                  <a:lnTo>
                    <a:pt x="38100" y="3962400"/>
                  </a:lnTo>
                  <a:lnTo>
                    <a:pt x="38100" y="3733800"/>
                  </a:lnTo>
                  <a:close/>
                </a:path>
                <a:path w="38100" h="6362700">
                  <a:moveTo>
                    <a:pt x="38100" y="3467100"/>
                  </a:moveTo>
                  <a:lnTo>
                    <a:pt x="0" y="3467100"/>
                  </a:lnTo>
                  <a:lnTo>
                    <a:pt x="0" y="3695700"/>
                  </a:lnTo>
                  <a:lnTo>
                    <a:pt x="38100" y="3695700"/>
                  </a:lnTo>
                  <a:lnTo>
                    <a:pt x="38100" y="3467100"/>
                  </a:lnTo>
                  <a:close/>
                </a:path>
                <a:path w="38100" h="6362700">
                  <a:moveTo>
                    <a:pt x="38100" y="3200400"/>
                  </a:moveTo>
                  <a:lnTo>
                    <a:pt x="0" y="3200400"/>
                  </a:lnTo>
                  <a:lnTo>
                    <a:pt x="0" y="3429000"/>
                  </a:lnTo>
                  <a:lnTo>
                    <a:pt x="38100" y="3429000"/>
                  </a:lnTo>
                  <a:lnTo>
                    <a:pt x="38100" y="3200400"/>
                  </a:lnTo>
                  <a:close/>
                </a:path>
                <a:path w="38100" h="6362700">
                  <a:moveTo>
                    <a:pt x="38100" y="2933700"/>
                  </a:moveTo>
                  <a:lnTo>
                    <a:pt x="0" y="2933700"/>
                  </a:lnTo>
                  <a:lnTo>
                    <a:pt x="0" y="3162300"/>
                  </a:lnTo>
                  <a:lnTo>
                    <a:pt x="38100" y="3162300"/>
                  </a:lnTo>
                  <a:lnTo>
                    <a:pt x="38100" y="2933700"/>
                  </a:lnTo>
                  <a:close/>
                </a:path>
                <a:path w="38100" h="6362700">
                  <a:moveTo>
                    <a:pt x="38100" y="2667000"/>
                  </a:moveTo>
                  <a:lnTo>
                    <a:pt x="0" y="2667000"/>
                  </a:lnTo>
                  <a:lnTo>
                    <a:pt x="0" y="2895600"/>
                  </a:lnTo>
                  <a:lnTo>
                    <a:pt x="38100" y="2895600"/>
                  </a:lnTo>
                  <a:lnTo>
                    <a:pt x="38100" y="2667000"/>
                  </a:lnTo>
                  <a:close/>
                </a:path>
                <a:path w="38100" h="6362700">
                  <a:moveTo>
                    <a:pt x="38100" y="2400300"/>
                  </a:moveTo>
                  <a:lnTo>
                    <a:pt x="0" y="2400300"/>
                  </a:lnTo>
                  <a:lnTo>
                    <a:pt x="0" y="2628900"/>
                  </a:lnTo>
                  <a:lnTo>
                    <a:pt x="38100" y="2628900"/>
                  </a:lnTo>
                  <a:lnTo>
                    <a:pt x="38100" y="2400300"/>
                  </a:lnTo>
                  <a:close/>
                </a:path>
                <a:path w="38100" h="6362700">
                  <a:moveTo>
                    <a:pt x="38100" y="2133600"/>
                  </a:moveTo>
                  <a:lnTo>
                    <a:pt x="0" y="2133600"/>
                  </a:lnTo>
                  <a:lnTo>
                    <a:pt x="0" y="2362200"/>
                  </a:lnTo>
                  <a:lnTo>
                    <a:pt x="38100" y="2362200"/>
                  </a:lnTo>
                  <a:lnTo>
                    <a:pt x="38100" y="2133600"/>
                  </a:lnTo>
                  <a:close/>
                </a:path>
                <a:path w="38100" h="6362700">
                  <a:moveTo>
                    <a:pt x="38100" y="1866900"/>
                  </a:moveTo>
                  <a:lnTo>
                    <a:pt x="0" y="1866900"/>
                  </a:lnTo>
                  <a:lnTo>
                    <a:pt x="0" y="2095500"/>
                  </a:lnTo>
                  <a:lnTo>
                    <a:pt x="38100" y="2095500"/>
                  </a:lnTo>
                  <a:lnTo>
                    <a:pt x="38100" y="1866900"/>
                  </a:lnTo>
                  <a:close/>
                </a:path>
                <a:path w="38100" h="6362700">
                  <a:moveTo>
                    <a:pt x="38100" y="1600200"/>
                  </a:moveTo>
                  <a:lnTo>
                    <a:pt x="0" y="1600200"/>
                  </a:lnTo>
                  <a:lnTo>
                    <a:pt x="0" y="1828800"/>
                  </a:lnTo>
                  <a:lnTo>
                    <a:pt x="38100" y="1828800"/>
                  </a:lnTo>
                  <a:lnTo>
                    <a:pt x="38100" y="1600200"/>
                  </a:lnTo>
                  <a:close/>
                </a:path>
                <a:path w="38100" h="6362700">
                  <a:moveTo>
                    <a:pt x="38100" y="1333500"/>
                  </a:moveTo>
                  <a:lnTo>
                    <a:pt x="0" y="1333500"/>
                  </a:lnTo>
                  <a:lnTo>
                    <a:pt x="0" y="1562100"/>
                  </a:lnTo>
                  <a:lnTo>
                    <a:pt x="38100" y="1562100"/>
                  </a:lnTo>
                  <a:lnTo>
                    <a:pt x="38100" y="1333500"/>
                  </a:lnTo>
                  <a:close/>
                </a:path>
                <a:path w="38100" h="6362700">
                  <a:moveTo>
                    <a:pt x="38100" y="1066800"/>
                  </a:moveTo>
                  <a:lnTo>
                    <a:pt x="0" y="1066800"/>
                  </a:lnTo>
                  <a:lnTo>
                    <a:pt x="0" y="1295400"/>
                  </a:lnTo>
                  <a:lnTo>
                    <a:pt x="38100" y="1295400"/>
                  </a:lnTo>
                  <a:lnTo>
                    <a:pt x="38100" y="1066800"/>
                  </a:lnTo>
                  <a:close/>
                </a:path>
                <a:path w="38100" h="6362700">
                  <a:moveTo>
                    <a:pt x="38100" y="800100"/>
                  </a:moveTo>
                  <a:lnTo>
                    <a:pt x="0" y="800100"/>
                  </a:lnTo>
                  <a:lnTo>
                    <a:pt x="0" y="1028700"/>
                  </a:lnTo>
                  <a:lnTo>
                    <a:pt x="38100" y="1028700"/>
                  </a:lnTo>
                  <a:lnTo>
                    <a:pt x="38100" y="800100"/>
                  </a:lnTo>
                  <a:close/>
                </a:path>
                <a:path w="38100" h="6362700">
                  <a:moveTo>
                    <a:pt x="38100" y="533400"/>
                  </a:moveTo>
                  <a:lnTo>
                    <a:pt x="0" y="533400"/>
                  </a:lnTo>
                  <a:lnTo>
                    <a:pt x="0" y="762000"/>
                  </a:lnTo>
                  <a:lnTo>
                    <a:pt x="38100" y="762000"/>
                  </a:lnTo>
                  <a:lnTo>
                    <a:pt x="38100" y="533400"/>
                  </a:lnTo>
                  <a:close/>
                </a:path>
                <a:path w="38100" h="6362700">
                  <a:moveTo>
                    <a:pt x="38100" y="266700"/>
                  </a:moveTo>
                  <a:lnTo>
                    <a:pt x="0" y="266700"/>
                  </a:lnTo>
                  <a:lnTo>
                    <a:pt x="0" y="495300"/>
                  </a:lnTo>
                  <a:lnTo>
                    <a:pt x="38100" y="495300"/>
                  </a:lnTo>
                  <a:lnTo>
                    <a:pt x="38100" y="266700"/>
                  </a:lnTo>
                  <a:close/>
                </a:path>
                <a:path w="38100" h="6362700">
                  <a:moveTo>
                    <a:pt x="381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8100" y="2286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1CD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525875" y="507072"/>
              <a:ext cx="1112520" cy="1230630"/>
            </a:xfrm>
            <a:custGeom>
              <a:avLst/>
              <a:gdLst/>
              <a:ahLst/>
              <a:cxnLst/>
              <a:rect l="l" t="t" r="r" b="b"/>
              <a:pathLst>
                <a:path w="1112519" h="1230630">
                  <a:moveTo>
                    <a:pt x="128435" y="407530"/>
                  </a:moveTo>
                  <a:lnTo>
                    <a:pt x="114719" y="317373"/>
                  </a:lnTo>
                  <a:lnTo>
                    <a:pt x="69888" y="324307"/>
                  </a:lnTo>
                  <a:lnTo>
                    <a:pt x="83616" y="414426"/>
                  </a:lnTo>
                  <a:lnTo>
                    <a:pt x="128435" y="407530"/>
                  </a:lnTo>
                  <a:close/>
                </a:path>
                <a:path w="1112519" h="1230630">
                  <a:moveTo>
                    <a:pt x="925195" y="944194"/>
                  </a:moveTo>
                  <a:lnTo>
                    <a:pt x="921766" y="910653"/>
                  </a:lnTo>
                  <a:lnTo>
                    <a:pt x="831570" y="919988"/>
                  </a:lnTo>
                  <a:lnTo>
                    <a:pt x="834999" y="953541"/>
                  </a:lnTo>
                  <a:lnTo>
                    <a:pt x="925195" y="944194"/>
                  </a:lnTo>
                  <a:close/>
                </a:path>
                <a:path w="1112519" h="1230630">
                  <a:moveTo>
                    <a:pt x="1112050" y="466026"/>
                  </a:moveTo>
                  <a:lnTo>
                    <a:pt x="1083919" y="435457"/>
                  </a:lnTo>
                  <a:lnTo>
                    <a:pt x="1084059" y="434174"/>
                  </a:lnTo>
                  <a:lnTo>
                    <a:pt x="1083081" y="424357"/>
                  </a:lnTo>
                  <a:lnTo>
                    <a:pt x="1064869" y="390766"/>
                  </a:lnTo>
                  <a:lnTo>
                    <a:pt x="715530" y="317627"/>
                  </a:lnTo>
                  <a:lnTo>
                    <a:pt x="720331" y="292773"/>
                  </a:lnTo>
                  <a:lnTo>
                    <a:pt x="627849" y="274523"/>
                  </a:lnTo>
                  <a:lnTo>
                    <a:pt x="478726" y="0"/>
                  </a:lnTo>
                  <a:lnTo>
                    <a:pt x="451294" y="15062"/>
                  </a:lnTo>
                  <a:lnTo>
                    <a:pt x="447484" y="12153"/>
                  </a:lnTo>
                  <a:lnTo>
                    <a:pt x="433971" y="6870"/>
                  </a:lnTo>
                  <a:lnTo>
                    <a:pt x="419315" y="5473"/>
                  </a:lnTo>
                  <a:lnTo>
                    <a:pt x="420370" y="32029"/>
                  </a:lnTo>
                  <a:lnTo>
                    <a:pt x="398932" y="43789"/>
                  </a:lnTo>
                  <a:lnTo>
                    <a:pt x="422567" y="87261"/>
                  </a:lnTo>
                  <a:lnTo>
                    <a:pt x="422948" y="96697"/>
                  </a:lnTo>
                  <a:lnTo>
                    <a:pt x="412775" y="95364"/>
                  </a:lnTo>
                  <a:lnTo>
                    <a:pt x="403174" y="91567"/>
                  </a:lnTo>
                  <a:lnTo>
                    <a:pt x="394843" y="85534"/>
                  </a:lnTo>
                  <a:lnTo>
                    <a:pt x="388493" y="77533"/>
                  </a:lnTo>
                  <a:lnTo>
                    <a:pt x="539000" y="350685"/>
                  </a:lnTo>
                  <a:lnTo>
                    <a:pt x="569722" y="379399"/>
                  </a:lnTo>
                  <a:lnTo>
                    <a:pt x="948372" y="459638"/>
                  </a:lnTo>
                  <a:lnTo>
                    <a:pt x="688594" y="706335"/>
                  </a:lnTo>
                  <a:lnTo>
                    <a:pt x="679107" y="717677"/>
                  </a:lnTo>
                  <a:lnTo>
                    <a:pt x="672566" y="730783"/>
                  </a:lnTo>
                  <a:lnTo>
                    <a:pt x="669163" y="744994"/>
                  </a:lnTo>
                  <a:lnTo>
                    <a:pt x="669124" y="759663"/>
                  </a:lnTo>
                  <a:lnTo>
                    <a:pt x="706297" y="1110780"/>
                  </a:lnTo>
                  <a:lnTo>
                    <a:pt x="365823" y="949833"/>
                  </a:lnTo>
                  <a:lnTo>
                    <a:pt x="352539" y="945134"/>
                  </a:lnTo>
                  <a:lnTo>
                    <a:pt x="338797" y="943330"/>
                  </a:lnTo>
                  <a:lnTo>
                    <a:pt x="324967" y="944435"/>
                  </a:lnTo>
                  <a:lnTo>
                    <a:pt x="311416" y="948448"/>
                  </a:lnTo>
                  <a:lnTo>
                    <a:pt x="4064" y="1073848"/>
                  </a:lnTo>
                  <a:lnTo>
                    <a:pt x="12954" y="1095908"/>
                  </a:lnTo>
                  <a:lnTo>
                    <a:pt x="0" y="1101204"/>
                  </a:lnTo>
                  <a:lnTo>
                    <a:pt x="33985" y="1185570"/>
                  </a:lnTo>
                  <a:lnTo>
                    <a:pt x="34455" y="1185087"/>
                  </a:lnTo>
                  <a:lnTo>
                    <a:pt x="335902" y="1061554"/>
                  </a:lnTo>
                  <a:lnTo>
                    <a:pt x="422948" y="1103490"/>
                  </a:lnTo>
                  <a:lnTo>
                    <a:pt x="432803" y="1082738"/>
                  </a:lnTo>
                  <a:lnTo>
                    <a:pt x="744816" y="1230274"/>
                  </a:lnTo>
                  <a:lnTo>
                    <a:pt x="744816" y="1228890"/>
                  </a:lnTo>
                  <a:lnTo>
                    <a:pt x="759790" y="1227988"/>
                  </a:lnTo>
                  <a:lnTo>
                    <a:pt x="778586" y="1221854"/>
                  </a:lnTo>
                  <a:lnTo>
                    <a:pt x="793165" y="1209446"/>
                  </a:lnTo>
                  <a:lnTo>
                    <a:pt x="793369" y="1209052"/>
                  </a:lnTo>
                  <a:lnTo>
                    <a:pt x="834567" y="1204252"/>
                  </a:lnTo>
                  <a:lnTo>
                    <a:pt x="784707" y="771055"/>
                  </a:lnTo>
                  <a:lnTo>
                    <a:pt x="1112050" y="466026"/>
                  </a:lnTo>
                  <a:close/>
                </a:path>
              </a:pathLst>
            </a:custGeom>
            <a:solidFill>
              <a:srgbClr val="FFF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6469492" y="0"/>
            <a:ext cx="45085" cy="76835"/>
          </a:xfrm>
          <a:custGeom>
            <a:avLst/>
            <a:gdLst/>
            <a:ahLst/>
            <a:cxnLst/>
            <a:rect l="l" t="t" r="r" b="b"/>
            <a:pathLst>
              <a:path w="45084" h="76835">
                <a:moveTo>
                  <a:pt x="5536" y="76630"/>
                </a:moveTo>
                <a:lnTo>
                  <a:pt x="41685" y="75645"/>
                </a:lnTo>
                <a:lnTo>
                  <a:pt x="45036" y="72058"/>
                </a:lnTo>
                <a:lnTo>
                  <a:pt x="43079" y="0"/>
                </a:lnTo>
                <a:lnTo>
                  <a:pt x="0" y="0"/>
                </a:lnTo>
                <a:lnTo>
                  <a:pt x="1988" y="73240"/>
                </a:lnTo>
                <a:lnTo>
                  <a:pt x="5536" y="7663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6142360" y="309763"/>
            <a:ext cx="1595755" cy="1459230"/>
            <a:chOff x="16142360" y="309763"/>
            <a:chExt cx="1595755" cy="1459230"/>
          </a:xfrm>
        </p:grpSpPr>
        <p:sp>
          <p:nvSpPr>
            <p:cNvPr id="13" name="object 13"/>
            <p:cNvSpPr/>
            <p:nvPr/>
          </p:nvSpPr>
          <p:spPr>
            <a:xfrm>
              <a:off x="16142360" y="309765"/>
              <a:ext cx="1469390" cy="1419860"/>
            </a:xfrm>
            <a:custGeom>
              <a:avLst/>
              <a:gdLst/>
              <a:ahLst/>
              <a:cxnLst/>
              <a:rect l="l" t="t" r="r" b="b"/>
              <a:pathLst>
                <a:path w="1469390" h="1419860">
                  <a:moveTo>
                    <a:pt x="446938" y="295300"/>
                  </a:moveTo>
                  <a:lnTo>
                    <a:pt x="393014" y="9855"/>
                  </a:lnTo>
                  <a:lnTo>
                    <a:pt x="391871" y="3911"/>
                  </a:lnTo>
                  <a:lnTo>
                    <a:pt x="386194" y="0"/>
                  </a:lnTo>
                  <a:lnTo>
                    <a:pt x="353872" y="6197"/>
                  </a:lnTo>
                  <a:lnTo>
                    <a:pt x="350012" y="11912"/>
                  </a:lnTo>
                  <a:lnTo>
                    <a:pt x="405079" y="303301"/>
                  </a:lnTo>
                  <a:lnTo>
                    <a:pt x="410756" y="307213"/>
                  </a:lnTo>
                  <a:lnTo>
                    <a:pt x="443039" y="301053"/>
                  </a:lnTo>
                  <a:lnTo>
                    <a:pt x="446938" y="295300"/>
                  </a:lnTo>
                  <a:close/>
                </a:path>
                <a:path w="1469390" h="1419860">
                  <a:moveTo>
                    <a:pt x="805459" y="247916"/>
                  </a:moveTo>
                  <a:lnTo>
                    <a:pt x="804684" y="247916"/>
                  </a:lnTo>
                  <a:lnTo>
                    <a:pt x="805116" y="249301"/>
                  </a:lnTo>
                  <a:lnTo>
                    <a:pt x="805459" y="247916"/>
                  </a:lnTo>
                  <a:close/>
                </a:path>
                <a:path w="1469390" h="1419860">
                  <a:moveTo>
                    <a:pt x="1469275" y="614095"/>
                  </a:moveTo>
                  <a:lnTo>
                    <a:pt x="1467891" y="611809"/>
                  </a:lnTo>
                  <a:lnTo>
                    <a:pt x="1463827" y="610908"/>
                  </a:lnTo>
                  <a:lnTo>
                    <a:pt x="1422120" y="602145"/>
                  </a:lnTo>
                  <a:lnTo>
                    <a:pt x="1422120" y="630974"/>
                  </a:lnTo>
                  <a:lnTo>
                    <a:pt x="1421650" y="633260"/>
                  </a:lnTo>
                  <a:lnTo>
                    <a:pt x="1421650" y="634161"/>
                  </a:lnTo>
                  <a:lnTo>
                    <a:pt x="1421218" y="635063"/>
                  </a:lnTo>
                  <a:lnTo>
                    <a:pt x="1420317" y="635495"/>
                  </a:lnTo>
                  <a:lnTo>
                    <a:pt x="1102982" y="936472"/>
                  </a:lnTo>
                  <a:lnTo>
                    <a:pt x="1098880" y="940574"/>
                  </a:lnTo>
                  <a:lnTo>
                    <a:pt x="1096632" y="946061"/>
                  </a:lnTo>
                  <a:lnTo>
                    <a:pt x="1097534" y="951496"/>
                  </a:lnTo>
                  <a:lnTo>
                    <a:pt x="1141971" y="1375575"/>
                  </a:lnTo>
                  <a:lnTo>
                    <a:pt x="1141971" y="1377861"/>
                  </a:lnTo>
                  <a:lnTo>
                    <a:pt x="1140587" y="1380109"/>
                  </a:lnTo>
                  <a:lnTo>
                    <a:pt x="1138339" y="1380591"/>
                  </a:lnTo>
                  <a:lnTo>
                    <a:pt x="1136053" y="1380591"/>
                  </a:lnTo>
                  <a:lnTo>
                    <a:pt x="729869" y="1188605"/>
                  </a:lnTo>
                  <a:lnTo>
                    <a:pt x="724420" y="1185887"/>
                  </a:lnTo>
                  <a:lnTo>
                    <a:pt x="717638" y="1185887"/>
                  </a:lnTo>
                  <a:lnTo>
                    <a:pt x="712203" y="1188173"/>
                  </a:lnTo>
                  <a:lnTo>
                    <a:pt x="659739" y="1209586"/>
                  </a:lnTo>
                  <a:lnTo>
                    <a:pt x="296951" y="1358239"/>
                  </a:lnTo>
                  <a:lnTo>
                    <a:pt x="294665" y="1359141"/>
                  </a:lnTo>
                  <a:lnTo>
                    <a:pt x="291947" y="1358239"/>
                  </a:lnTo>
                  <a:lnTo>
                    <a:pt x="290601" y="1355509"/>
                  </a:lnTo>
                  <a:lnTo>
                    <a:pt x="290601" y="1352753"/>
                  </a:lnTo>
                  <a:lnTo>
                    <a:pt x="357695" y="934186"/>
                  </a:lnTo>
                  <a:lnTo>
                    <a:pt x="358597" y="927328"/>
                  </a:lnTo>
                  <a:lnTo>
                    <a:pt x="356793" y="920508"/>
                  </a:lnTo>
                  <a:lnTo>
                    <a:pt x="351777" y="915504"/>
                  </a:lnTo>
                  <a:lnTo>
                    <a:pt x="53009" y="599516"/>
                  </a:lnTo>
                  <a:lnTo>
                    <a:pt x="51206" y="594931"/>
                  </a:lnTo>
                  <a:lnTo>
                    <a:pt x="53492" y="592645"/>
                  </a:lnTo>
                  <a:lnTo>
                    <a:pt x="54394" y="592213"/>
                  </a:lnTo>
                  <a:lnTo>
                    <a:pt x="55295" y="591743"/>
                  </a:lnTo>
                  <a:lnTo>
                    <a:pt x="497319" y="524256"/>
                  </a:lnTo>
                  <a:lnTo>
                    <a:pt x="744372" y="146253"/>
                  </a:lnTo>
                  <a:lnTo>
                    <a:pt x="745756" y="143967"/>
                  </a:lnTo>
                  <a:lnTo>
                    <a:pt x="748906" y="143497"/>
                  </a:lnTo>
                  <a:lnTo>
                    <a:pt x="751192" y="144868"/>
                  </a:lnTo>
                  <a:lnTo>
                    <a:pt x="752094" y="144868"/>
                  </a:lnTo>
                  <a:lnTo>
                    <a:pt x="752525" y="145783"/>
                  </a:lnTo>
                  <a:lnTo>
                    <a:pt x="753008" y="146685"/>
                  </a:lnTo>
                  <a:lnTo>
                    <a:pt x="766102" y="170205"/>
                  </a:lnTo>
                  <a:lnTo>
                    <a:pt x="791629" y="216344"/>
                  </a:lnTo>
                  <a:lnTo>
                    <a:pt x="804214" y="238810"/>
                  </a:lnTo>
                  <a:lnTo>
                    <a:pt x="806018" y="242011"/>
                  </a:lnTo>
                  <a:lnTo>
                    <a:pt x="806018" y="245668"/>
                  </a:lnTo>
                  <a:lnTo>
                    <a:pt x="805459" y="247916"/>
                  </a:lnTo>
                  <a:lnTo>
                    <a:pt x="807834" y="247916"/>
                  </a:lnTo>
                  <a:lnTo>
                    <a:pt x="810120" y="249301"/>
                  </a:lnTo>
                  <a:lnTo>
                    <a:pt x="811466" y="252018"/>
                  </a:lnTo>
                  <a:lnTo>
                    <a:pt x="961974" y="525640"/>
                  </a:lnTo>
                  <a:lnTo>
                    <a:pt x="964692" y="531114"/>
                  </a:lnTo>
                  <a:lnTo>
                    <a:pt x="970127" y="534746"/>
                  </a:lnTo>
                  <a:lnTo>
                    <a:pt x="976045" y="536117"/>
                  </a:lnTo>
                  <a:lnTo>
                    <a:pt x="1418501" y="628205"/>
                  </a:lnTo>
                  <a:lnTo>
                    <a:pt x="1422120" y="630974"/>
                  </a:lnTo>
                  <a:lnTo>
                    <a:pt x="1422120" y="602145"/>
                  </a:lnTo>
                  <a:lnTo>
                    <a:pt x="1095248" y="533361"/>
                  </a:lnTo>
                  <a:lnTo>
                    <a:pt x="989647" y="512394"/>
                  </a:lnTo>
                  <a:lnTo>
                    <a:pt x="984199" y="511479"/>
                  </a:lnTo>
                  <a:lnTo>
                    <a:pt x="980109" y="508292"/>
                  </a:lnTo>
                  <a:lnTo>
                    <a:pt x="977379" y="503720"/>
                  </a:lnTo>
                  <a:lnTo>
                    <a:pt x="821905" y="217843"/>
                  </a:lnTo>
                  <a:lnTo>
                    <a:pt x="820534" y="216928"/>
                  </a:lnTo>
                  <a:lnTo>
                    <a:pt x="818286" y="216928"/>
                  </a:lnTo>
                  <a:lnTo>
                    <a:pt x="817816" y="215557"/>
                  </a:lnTo>
                  <a:lnTo>
                    <a:pt x="755726" y="100215"/>
                  </a:lnTo>
                  <a:lnTo>
                    <a:pt x="753910" y="97015"/>
                  </a:lnTo>
                  <a:lnTo>
                    <a:pt x="749808" y="95643"/>
                  </a:lnTo>
                  <a:lnTo>
                    <a:pt x="746658" y="97447"/>
                  </a:lnTo>
                  <a:lnTo>
                    <a:pt x="745756" y="97929"/>
                  </a:lnTo>
                  <a:lnTo>
                    <a:pt x="743940" y="99733"/>
                  </a:lnTo>
                  <a:lnTo>
                    <a:pt x="716724" y="143497"/>
                  </a:lnTo>
                  <a:lnTo>
                    <a:pt x="500037" y="491896"/>
                  </a:lnTo>
                  <a:lnTo>
                    <a:pt x="497319" y="495985"/>
                  </a:lnTo>
                  <a:lnTo>
                    <a:pt x="493217" y="498716"/>
                  </a:lnTo>
                  <a:lnTo>
                    <a:pt x="488251" y="499618"/>
                  </a:lnTo>
                  <a:lnTo>
                    <a:pt x="3149" y="573062"/>
                  </a:lnTo>
                  <a:lnTo>
                    <a:pt x="0" y="575348"/>
                  </a:lnTo>
                  <a:lnTo>
                    <a:pt x="431" y="577164"/>
                  </a:lnTo>
                  <a:lnTo>
                    <a:pt x="431" y="578535"/>
                  </a:lnTo>
                  <a:lnTo>
                    <a:pt x="1333" y="578967"/>
                  </a:lnTo>
                  <a:lnTo>
                    <a:pt x="327304" y="922794"/>
                  </a:lnTo>
                  <a:lnTo>
                    <a:pt x="330923" y="926426"/>
                  </a:lnTo>
                  <a:lnTo>
                    <a:pt x="332740" y="931900"/>
                  </a:lnTo>
                  <a:lnTo>
                    <a:pt x="330504" y="945578"/>
                  </a:lnTo>
                  <a:lnTo>
                    <a:pt x="263652" y="1359141"/>
                  </a:lnTo>
                  <a:lnTo>
                    <a:pt x="259295" y="1386065"/>
                  </a:lnTo>
                  <a:lnTo>
                    <a:pt x="258864" y="1389697"/>
                  </a:lnTo>
                  <a:lnTo>
                    <a:pt x="261112" y="1393355"/>
                  </a:lnTo>
                  <a:lnTo>
                    <a:pt x="264744" y="1393786"/>
                  </a:lnTo>
                  <a:lnTo>
                    <a:pt x="268363" y="1393786"/>
                  </a:lnTo>
                  <a:lnTo>
                    <a:pt x="400304" y="1340027"/>
                  </a:lnTo>
                  <a:lnTo>
                    <a:pt x="401218" y="1340027"/>
                  </a:lnTo>
                  <a:lnTo>
                    <a:pt x="717169" y="1210525"/>
                  </a:lnTo>
                  <a:lnTo>
                    <a:pt x="719886" y="1209586"/>
                  </a:lnTo>
                  <a:lnTo>
                    <a:pt x="722604" y="1209586"/>
                  </a:lnTo>
                  <a:lnTo>
                    <a:pt x="725335" y="1210525"/>
                  </a:lnTo>
                  <a:lnTo>
                    <a:pt x="1083119" y="1380591"/>
                  </a:lnTo>
                  <a:lnTo>
                    <a:pt x="1161008" y="1417523"/>
                  </a:lnTo>
                  <a:lnTo>
                    <a:pt x="1165059" y="1419339"/>
                  </a:lnTo>
                  <a:lnTo>
                    <a:pt x="1170076" y="1417523"/>
                  </a:lnTo>
                  <a:lnTo>
                    <a:pt x="1171879" y="1413421"/>
                  </a:lnTo>
                  <a:lnTo>
                    <a:pt x="1171879" y="1412519"/>
                  </a:lnTo>
                  <a:lnTo>
                    <a:pt x="1172794" y="1411605"/>
                  </a:lnTo>
                  <a:lnTo>
                    <a:pt x="1172794" y="1405661"/>
                  </a:lnTo>
                  <a:lnTo>
                    <a:pt x="1120635" y="951496"/>
                  </a:lnTo>
                  <a:lnTo>
                    <a:pt x="1122019" y="948296"/>
                  </a:lnTo>
                  <a:lnTo>
                    <a:pt x="1124737" y="945578"/>
                  </a:lnTo>
                  <a:lnTo>
                    <a:pt x="1464271" y="628675"/>
                  </a:lnTo>
                  <a:lnTo>
                    <a:pt x="1467891" y="618197"/>
                  </a:lnTo>
                  <a:lnTo>
                    <a:pt x="1469275" y="614095"/>
                  </a:lnTo>
                  <a:close/>
                </a:path>
              </a:pathLst>
            </a:custGeom>
            <a:solidFill>
              <a:srgbClr val="654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67951" y="446912"/>
              <a:ext cx="1296670" cy="1242060"/>
            </a:xfrm>
            <a:custGeom>
              <a:avLst/>
              <a:gdLst/>
              <a:ahLst/>
              <a:cxnLst/>
              <a:rect l="l" t="t" r="r" b="b"/>
              <a:pathLst>
                <a:path w="1296669" h="1242060">
                  <a:moveTo>
                    <a:pt x="970140" y="397167"/>
                  </a:moveTo>
                  <a:lnTo>
                    <a:pt x="752538" y="2247"/>
                  </a:lnTo>
                  <a:lnTo>
                    <a:pt x="749808" y="0"/>
                  </a:lnTo>
                  <a:lnTo>
                    <a:pt x="748004" y="901"/>
                  </a:lnTo>
                  <a:lnTo>
                    <a:pt x="747522" y="901"/>
                  </a:lnTo>
                  <a:lnTo>
                    <a:pt x="746620" y="1816"/>
                  </a:lnTo>
                  <a:lnTo>
                    <a:pt x="696760" y="81165"/>
                  </a:lnTo>
                  <a:lnTo>
                    <a:pt x="696760" y="81597"/>
                  </a:lnTo>
                  <a:lnTo>
                    <a:pt x="854989" y="372529"/>
                  </a:lnTo>
                  <a:lnTo>
                    <a:pt x="859053" y="375246"/>
                  </a:lnTo>
                  <a:lnTo>
                    <a:pt x="864489" y="376148"/>
                  </a:lnTo>
                  <a:lnTo>
                    <a:pt x="970140" y="397167"/>
                  </a:lnTo>
                  <a:close/>
                </a:path>
                <a:path w="1296669" h="1242060">
                  <a:moveTo>
                    <a:pt x="1296530" y="493826"/>
                  </a:moveTo>
                  <a:lnTo>
                    <a:pt x="849985" y="398500"/>
                  </a:lnTo>
                  <a:lnTo>
                    <a:pt x="844105" y="397116"/>
                  </a:lnTo>
                  <a:lnTo>
                    <a:pt x="838669" y="393496"/>
                  </a:lnTo>
                  <a:lnTo>
                    <a:pt x="835952" y="388010"/>
                  </a:lnTo>
                  <a:lnTo>
                    <a:pt x="685444" y="114439"/>
                  </a:lnTo>
                  <a:lnTo>
                    <a:pt x="684060" y="111683"/>
                  </a:lnTo>
                  <a:lnTo>
                    <a:pt x="681342" y="110337"/>
                  </a:lnTo>
                  <a:lnTo>
                    <a:pt x="678624" y="110337"/>
                  </a:lnTo>
                  <a:lnTo>
                    <a:pt x="679094" y="110769"/>
                  </a:lnTo>
                  <a:lnTo>
                    <a:pt x="498665" y="399884"/>
                  </a:lnTo>
                  <a:lnTo>
                    <a:pt x="496379" y="403072"/>
                  </a:lnTo>
                  <a:lnTo>
                    <a:pt x="493661" y="405358"/>
                  </a:lnTo>
                  <a:lnTo>
                    <a:pt x="490029" y="405790"/>
                  </a:lnTo>
                  <a:lnTo>
                    <a:pt x="6350" y="479666"/>
                  </a:lnTo>
                  <a:lnTo>
                    <a:pt x="901" y="480580"/>
                  </a:lnTo>
                  <a:lnTo>
                    <a:pt x="0" y="482866"/>
                  </a:lnTo>
                  <a:lnTo>
                    <a:pt x="4064" y="486956"/>
                  </a:lnTo>
                  <a:lnTo>
                    <a:pt x="328650" y="829881"/>
                  </a:lnTo>
                  <a:lnTo>
                    <a:pt x="331838" y="833501"/>
                  </a:lnTo>
                  <a:lnTo>
                    <a:pt x="333654" y="838517"/>
                  </a:lnTo>
                  <a:lnTo>
                    <a:pt x="332740" y="843089"/>
                  </a:lnTo>
                  <a:lnTo>
                    <a:pt x="299821" y="1047356"/>
                  </a:lnTo>
                  <a:lnTo>
                    <a:pt x="279247" y="1175042"/>
                  </a:lnTo>
                  <a:lnTo>
                    <a:pt x="586613" y="1049642"/>
                  </a:lnTo>
                  <a:lnTo>
                    <a:pt x="592480" y="1047356"/>
                  </a:lnTo>
                  <a:lnTo>
                    <a:pt x="598830" y="1047356"/>
                  </a:lnTo>
                  <a:lnTo>
                    <a:pt x="604278" y="1050124"/>
                  </a:lnTo>
                  <a:lnTo>
                    <a:pt x="1010462" y="1242060"/>
                  </a:lnTo>
                  <a:lnTo>
                    <a:pt x="1015466" y="1242060"/>
                  </a:lnTo>
                  <a:lnTo>
                    <a:pt x="1016381" y="1240243"/>
                  </a:lnTo>
                  <a:lnTo>
                    <a:pt x="1016381" y="1239342"/>
                  </a:lnTo>
                  <a:lnTo>
                    <a:pt x="1016812" y="1238872"/>
                  </a:lnTo>
                  <a:lnTo>
                    <a:pt x="1016381" y="1237957"/>
                  </a:lnTo>
                  <a:lnTo>
                    <a:pt x="971943" y="813917"/>
                  </a:lnTo>
                  <a:lnTo>
                    <a:pt x="971473" y="808431"/>
                  </a:lnTo>
                  <a:lnTo>
                    <a:pt x="973289" y="802525"/>
                  </a:lnTo>
                  <a:lnTo>
                    <a:pt x="977392" y="798855"/>
                  </a:lnTo>
                  <a:lnTo>
                    <a:pt x="1294726" y="497916"/>
                  </a:lnTo>
                  <a:lnTo>
                    <a:pt x="1296530" y="493826"/>
                  </a:lnTo>
                  <a:close/>
                </a:path>
              </a:pathLst>
            </a:custGeom>
            <a:solidFill>
              <a:srgbClr val="FFF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601242" y="846925"/>
              <a:ext cx="46990" cy="30480"/>
            </a:xfrm>
            <a:custGeom>
              <a:avLst/>
              <a:gdLst/>
              <a:ahLst/>
              <a:cxnLst/>
              <a:rect l="l" t="t" r="r" b="b"/>
              <a:pathLst>
                <a:path w="46990" h="30480">
                  <a:moveTo>
                    <a:pt x="1707" y="29940"/>
                  </a:moveTo>
                  <a:lnTo>
                    <a:pt x="1707" y="29506"/>
                  </a:lnTo>
                  <a:lnTo>
                    <a:pt x="46606" y="22647"/>
                  </a:lnTo>
                  <a:lnTo>
                    <a:pt x="38880" y="6682"/>
                  </a:lnTo>
                  <a:lnTo>
                    <a:pt x="37540" y="3489"/>
                  </a:lnTo>
                  <a:lnTo>
                    <a:pt x="34820" y="1242"/>
                  </a:lnTo>
                  <a:lnTo>
                    <a:pt x="31193" y="769"/>
                  </a:lnTo>
                  <a:lnTo>
                    <a:pt x="14783" y="0"/>
                  </a:lnTo>
                  <a:lnTo>
                    <a:pt x="4372" y="4578"/>
                  </a:lnTo>
                  <a:lnTo>
                    <a:pt x="0" y="14544"/>
                  </a:lnTo>
                  <a:lnTo>
                    <a:pt x="1707" y="29940"/>
                  </a:lnTo>
                  <a:close/>
                </a:path>
              </a:pathLst>
            </a:custGeom>
            <a:solidFill>
              <a:srgbClr val="654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263004" y="939820"/>
              <a:ext cx="475615" cy="829310"/>
            </a:xfrm>
            <a:custGeom>
              <a:avLst/>
              <a:gdLst/>
              <a:ahLst/>
              <a:cxnLst/>
              <a:rect l="l" t="t" r="r" b="b"/>
              <a:pathLst>
                <a:path w="475615" h="829310">
                  <a:moveTo>
                    <a:pt x="162283" y="829062"/>
                  </a:moveTo>
                  <a:lnTo>
                    <a:pt x="174267" y="829062"/>
                  </a:lnTo>
                  <a:lnTo>
                    <a:pt x="174986" y="825306"/>
                  </a:lnTo>
                  <a:lnTo>
                    <a:pt x="139193" y="482427"/>
                  </a:lnTo>
                  <a:lnTo>
                    <a:pt x="126500" y="365230"/>
                  </a:lnTo>
                  <a:lnTo>
                    <a:pt x="127406" y="361564"/>
                  </a:lnTo>
                  <a:lnTo>
                    <a:pt x="473754" y="33270"/>
                  </a:lnTo>
                  <a:lnTo>
                    <a:pt x="475095" y="29604"/>
                  </a:lnTo>
                  <a:lnTo>
                    <a:pt x="472847" y="27357"/>
                  </a:lnTo>
                  <a:lnTo>
                    <a:pt x="343627" y="0"/>
                  </a:lnTo>
                  <a:lnTo>
                    <a:pt x="1379" y="319620"/>
                  </a:lnTo>
                  <a:lnTo>
                    <a:pt x="0" y="322814"/>
                  </a:lnTo>
                  <a:lnTo>
                    <a:pt x="52586" y="776976"/>
                  </a:lnTo>
                  <a:lnTo>
                    <a:pt x="162283" y="829062"/>
                  </a:lnTo>
                  <a:close/>
                </a:path>
              </a:pathLst>
            </a:custGeom>
            <a:solidFill>
              <a:srgbClr val="FFF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402198" y="1422681"/>
              <a:ext cx="123825" cy="60325"/>
            </a:xfrm>
            <a:custGeom>
              <a:avLst/>
              <a:gdLst/>
              <a:ahLst/>
              <a:cxnLst/>
              <a:rect l="l" t="t" r="r" b="b"/>
              <a:pathLst>
                <a:path w="123825" h="60325">
                  <a:moveTo>
                    <a:pt x="104700" y="60194"/>
                  </a:moveTo>
                  <a:lnTo>
                    <a:pt x="111520" y="57474"/>
                  </a:lnTo>
                  <a:lnTo>
                    <a:pt x="115580" y="49235"/>
                  </a:lnTo>
                  <a:lnTo>
                    <a:pt x="123307" y="34650"/>
                  </a:lnTo>
                  <a:lnTo>
                    <a:pt x="121494" y="30116"/>
                  </a:lnTo>
                  <a:lnTo>
                    <a:pt x="0" y="0"/>
                  </a:lnTo>
                  <a:lnTo>
                    <a:pt x="3626" y="33744"/>
                  </a:lnTo>
                  <a:lnTo>
                    <a:pt x="104700" y="60194"/>
                  </a:lnTo>
                  <a:close/>
                </a:path>
              </a:pathLst>
            </a:custGeom>
            <a:solidFill>
              <a:srgbClr val="654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17817453" y="1509761"/>
            <a:ext cx="471170" cy="80010"/>
          </a:xfrm>
          <a:custGeom>
            <a:avLst/>
            <a:gdLst/>
            <a:ahLst/>
            <a:cxnLst/>
            <a:rect l="l" t="t" r="r" b="b"/>
            <a:pathLst>
              <a:path w="471169" h="80009">
                <a:moveTo>
                  <a:pt x="470546" y="79870"/>
                </a:moveTo>
                <a:lnTo>
                  <a:pt x="470546" y="46979"/>
                </a:lnTo>
                <a:lnTo>
                  <a:pt x="357517" y="38698"/>
                </a:lnTo>
                <a:lnTo>
                  <a:pt x="209855" y="24795"/>
                </a:lnTo>
                <a:lnTo>
                  <a:pt x="62587" y="7477"/>
                </a:lnTo>
                <a:lnTo>
                  <a:pt x="5873" y="0"/>
                </a:lnTo>
                <a:lnTo>
                  <a:pt x="1340" y="3192"/>
                </a:lnTo>
                <a:lnTo>
                  <a:pt x="906" y="21444"/>
                </a:lnTo>
                <a:lnTo>
                  <a:pt x="0" y="28303"/>
                </a:lnTo>
                <a:lnTo>
                  <a:pt x="3153" y="31930"/>
                </a:lnTo>
                <a:lnTo>
                  <a:pt x="108003" y="45858"/>
                </a:lnTo>
                <a:lnTo>
                  <a:pt x="206246" y="57166"/>
                </a:lnTo>
                <a:lnTo>
                  <a:pt x="353984" y="71167"/>
                </a:lnTo>
                <a:lnTo>
                  <a:pt x="470546" y="7987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527222" y="1519340"/>
            <a:ext cx="441959" cy="229235"/>
          </a:xfrm>
          <a:custGeom>
            <a:avLst/>
            <a:gdLst/>
            <a:ahLst/>
            <a:cxnLst/>
            <a:rect l="l" t="t" r="r" b="b"/>
            <a:pathLst>
              <a:path w="441959" h="229235">
                <a:moveTo>
                  <a:pt x="1814" y="228914"/>
                </a:moveTo>
                <a:lnTo>
                  <a:pt x="441588" y="49709"/>
                </a:lnTo>
                <a:lnTo>
                  <a:pt x="337754" y="0"/>
                </a:lnTo>
                <a:lnTo>
                  <a:pt x="335034" y="0"/>
                </a:lnTo>
                <a:lnTo>
                  <a:pt x="16359" y="130876"/>
                </a:lnTo>
                <a:lnTo>
                  <a:pt x="16359" y="130442"/>
                </a:lnTo>
                <a:lnTo>
                  <a:pt x="0" y="227534"/>
                </a:lnTo>
                <a:lnTo>
                  <a:pt x="1814" y="228914"/>
                </a:lnTo>
                <a:close/>
              </a:path>
            </a:pathLst>
          </a:custGeom>
          <a:solidFill>
            <a:srgbClr val="FFF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16146527" y="7554942"/>
            <a:ext cx="1780539" cy="1139190"/>
            <a:chOff x="16146527" y="7554942"/>
            <a:chExt cx="1780539" cy="1139190"/>
          </a:xfrm>
        </p:grpSpPr>
        <p:sp>
          <p:nvSpPr>
            <p:cNvPr id="21" name="object 21"/>
            <p:cNvSpPr/>
            <p:nvPr/>
          </p:nvSpPr>
          <p:spPr>
            <a:xfrm>
              <a:off x="16159540" y="7567955"/>
              <a:ext cx="1754505" cy="1113790"/>
            </a:xfrm>
            <a:custGeom>
              <a:avLst/>
              <a:gdLst/>
              <a:ahLst/>
              <a:cxnLst/>
              <a:rect l="l" t="t" r="r" b="b"/>
              <a:pathLst>
                <a:path w="1754505" h="1113790">
                  <a:moveTo>
                    <a:pt x="616348" y="1113251"/>
                  </a:moveTo>
                  <a:lnTo>
                    <a:pt x="610883" y="1113251"/>
                  </a:lnTo>
                  <a:lnTo>
                    <a:pt x="562385" y="1109569"/>
                  </a:lnTo>
                  <a:lnTo>
                    <a:pt x="515822" y="1098793"/>
                  </a:lnTo>
                  <a:lnTo>
                    <a:pt x="471851" y="1081322"/>
                  </a:lnTo>
                  <a:lnTo>
                    <a:pt x="431132" y="1057560"/>
                  </a:lnTo>
                  <a:lnTo>
                    <a:pt x="394323" y="1027909"/>
                  </a:lnTo>
                  <a:lnTo>
                    <a:pt x="362085" y="992768"/>
                  </a:lnTo>
                  <a:lnTo>
                    <a:pt x="335075" y="952542"/>
                  </a:lnTo>
                  <a:lnTo>
                    <a:pt x="312781" y="962630"/>
                  </a:lnTo>
                  <a:lnTo>
                    <a:pt x="289505" y="970296"/>
                  </a:lnTo>
                  <a:lnTo>
                    <a:pt x="265510" y="975462"/>
                  </a:lnTo>
                  <a:lnTo>
                    <a:pt x="241057" y="978047"/>
                  </a:lnTo>
                  <a:lnTo>
                    <a:pt x="233119" y="978308"/>
                  </a:lnTo>
                  <a:lnTo>
                    <a:pt x="229150" y="978308"/>
                  </a:lnTo>
                  <a:lnTo>
                    <a:pt x="184459" y="973956"/>
                  </a:lnTo>
                  <a:lnTo>
                    <a:pt x="142648" y="961443"/>
                  </a:lnTo>
                  <a:lnTo>
                    <a:pt x="104568" y="941577"/>
                  </a:lnTo>
                  <a:lnTo>
                    <a:pt x="71073" y="915171"/>
                  </a:lnTo>
                  <a:lnTo>
                    <a:pt x="43016" y="883033"/>
                  </a:lnTo>
                  <a:lnTo>
                    <a:pt x="21250" y="845976"/>
                  </a:lnTo>
                  <a:lnTo>
                    <a:pt x="6627" y="804808"/>
                  </a:lnTo>
                  <a:lnTo>
                    <a:pt x="0" y="760342"/>
                  </a:lnTo>
                  <a:lnTo>
                    <a:pt x="2097" y="715045"/>
                  </a:lnTo>
                  <a:lnTo>
                    <a:pt x="12848" y="671675"/>
                  </a:lnTo>
                  <a:lnTo>
                    <a:pt x="31897" y="631258"/>
                  </a:lnTo>
                  <a:lnTo>
                    <a:pt x="58889" y="594818"/>
                  </a:lnTo>
                  <a:lnTo>
                    <a:pt x="89922" y="566113"/>
                  </a:lnTo>
                  <a:lnTo>
                    <a:pt x="125130" y="543881"/>
                  </a:lnTo>
                  <a:lnTo>
                    <a:pt x="163732" y="528492"/>
                  </a:lnTo>
                  <a:lnTo>
                    <a:pt x="204946" y="520319"/>
                  </a:lnTo>
                  <a:lnTo>
                    <a:pt x="204230" y="512121"/>
                  </a:lnTo>
                  <a:lnTo>
                    <a:pt x="206135" y="462724"/>
                  </a:lnTo>
                  <a:lnTo>
                    <a:pt x="216885" y="419348"/>
                  </a:lnTo>
                  <a:lnTo>
                    <a:pt x="235931" y="378911"/>
                  </a:lnTo>
                  <a:lnTo>
                    <a:pt x="262918" y="342433"/>
                  </a:lnTo>
                  <a:lnTo>
                    <a:pt x="296453" y="311875"/>
                  </a:lnTo>
                  <a:lnTo>
                    <a:pt x="334733" y="288820"/>
                  </a:lnTo>
                  <a:lnTo>
                    <a:pt x="376795" y="273719"/>
                  </a:lnTo>
                  <a:lnTo>
                    <a:pt x="421675" y="267024"/>
                  </a:lnTo>
                  <a:lnTo>
                    <a:pt x="433517" y="266698"/>
                  </a:lnTo>
                  <a:lnTo>
                    <a:pt x="442444" y="266869"/>
                  </a:lnTo>
                  <a:lnTo>
                    <a:pt x="451353" y="267382"/>
                  </a:lnTo>
                  <a:lnTo>
                    <a:pt x="460225" y="268236"/>
                  </a:lnTo>
                  <a:lnTo>
                    <a:pt x="469042" y="269431"/>
                  </a:lnTo>
                  <a:lnTo>
                    <a:pt x="475984" y="222321"/>
                  </a:lnTo>
                  <a:lnTo>
                    <a:pt x="490264" y="177949"/>
                  </a:lnTo>
                  <a:lnTo>
                    <a:pt x="511240" y="136987"/>
                  </a:lnTo>
                  <a:lnTo>
                    <a:pt x="538270" y="100105"/>
                  </a:lnTo>
                  <a:lnTo>
                    <a:pt x="570710" y="67975"/>
                  </a:lnTo>
                  <a:lnTo>
                    <a:pt x="607919" y="41267"/>
                  </a:lnTo>
                  <a:lnTo>
                    <a:pt x="649253" y="20653"/>
                  </a:lnTo>
                  <a:lnTo>
                    <a:pt x="694070" y="6804"/>
                  </a:lnTo>
                  <a:lnTo>
                    <a:pt x="741727" y="390"/>
                  </a:lnTo>
                  <a:lnTo>
                    <a:pt x="751682" y="0"/>
                  </a:lnTo>
                  <a:lnTo>
                    <a:pt x="756627" y="0"/>
                  </a:lnTo>
                  <a:lnTo>
                    <a:pt x="803843" y="3865"/>
                  </a:lnTo>
                  <a:lnTo>
                    <a:pt x="848961" y="15135"/>
                  </a:lnTo>
                  <a:lnTo>
                    <a:pt x="891235" y="33316"/>
                  </a:lnTo>
                  <a:lnTo>
                    <a:pt x="929922" y="57918"/>
                  </a:lnTo>
                  <a:lnTo>
                    <a:pt x="964277" y="88448"/>
                  </a:lnTo>
                  <a:lnTo>
                    <a:pt x="993556" y="124415"/>
                  </a:lnTo>
                  <a:lnTo>
                    <a:pt x="1017015" y="165328"/>
                  </a:lnTo>
                  <a:lnTo>
                    <a:pt x="1032915" y="161851"/>
                  </a:lnTo>
                  <a:lnTo>
                    <a:pt x="1081298" y="155959"/>
                  </a:lnTo>
                  <a:lnTo>
                    <a:pt x="1099126" y="155503"/>
                  </a:lnTo>
                  <a:lnTo>
                    <a:pt x="1149617" y="159182"/>
                  </a:lnTo>
                  <a:lnTo>
                    <a:pt x="1198152" y="169944"/>
                  </a:lnTo>
                  <a:lnTo>
                    <a:pt x="1244109" y="187372"/>
                  </a:lnTo>
                  <a:lnTo>
                    <a:pt x="1286869" y="211052"/>
                  </a:lnTo>
                  <a:lnTo>
                    <a:pt x="1325810" y="240570"/>
                  </a:lnTo>
                  <a:lnTo>
                    <a:pt x="1360313" y="275510"/>
                  </a:lnTo>
                  <a:lnTo>
                    <a:pt x="1389755" y="315459"/>
                  </a:lnTo>
                  <a:lnTo>
                    <a:pt x="1413517" y="360001"/>
                  </a:lnTo>
                  <a:lnTo>
                    <a:pt x="1462328" y="365520"/>
                  </a:lnTo>
                  <a:lnTo>
                    <a:pt x="1508999" y="377473"/>
                  </a:lnTo>
                  <a:lnTo>
                    <a:pt x="1553054" y="395397"/>
                  </a:lnTo>
                  <a:lnTo>
                    <a:pt x="1594015" y="418829"/>
                  </a:lnTo>
                  <a:lnTo>
                    <a:pt x="1631405" y="447306"/>
                  </a:lnTo>
                  <a:lnTo>
                    <a:pt x="1664745" y="480363"/>
                  </a:lnTo>
                  <a:lnTo>
                    <a:pt x="1693559" y="517537"/>
                  </a:lnTo>
                  <a:lnTo>
                    <a:pt x="1717369" y="558365"/>
                  </a:lnTo>
                  <a:lnTo>
                    <a:pt x="1735697" y="602384"/>
                  </a:lnTo>
                  <a:lnTo>
                    <a:pt x="1748066" y="649131"/>
                  </a:lnTo>
                  <a:lnTo>
                    <a:pt x="1753999" y="698140"/>
                  </a:lnTo>
                  <a:lnTo>
                    <a:pt x="1753189" y="746580"/>
                  </a:lnTo>
                  <a:lnTo>
                    <a:pt x="1746054" y="793386"/>
                  </a:lnTo>
                  <a:lnTo>
                    <a:pt x="1732997" y="838107"/>
                  </a:lnTo>
                  <a:lnTo>
                    <a:pt x="1714425" y="880294"/>
                  </a:lnTo>
                  <a:lnTo>
                    <a:pt x="1690743" y="919497"/>
                  </a:lnTo>
                  <a:lnTo>
                    <a:pt x="1662356" y="955267"/>
                  </a:lnTo>
                  <a:lnTo>
                    <a:pt x="1629669" y="987153"/>
                  </a:lnTo>
                  <a:lnTo>
                    <a:pt x="1593087" y="1014705"/>
                  </a:lnTo>
                  <a:lnTo>
                    <a:pt x="1553017" y="1037475"/>
                  </a:lnTo>
                  <a:lnTo>
                    <a:pt x="1509863" y="1055011"/>
                  </a:lnTo>
                  <a:lnTo>
                    <a:pt x="1464030" y="1066865"/>
                  </a:lnTo>
                  <a:lnTo>
                    <a:pt x="1415924" y="1072586"/>
                  </a:lnTo>
                  <a:lnTo>
                    <a:pt x="1397511" y="1073041"/>
                  </a:lnTo>
                  <a:lnTo>
                    <a:pt x="1345783" y="1069306"/>
                  </a:lnTo>
                  <a:lnTo>
                    <a:pt x="1295729" y="1058275"/>
                  </a:lnTo>
                  <a:lnTo>
                    <a:pt x="1247992" y="1040211"/>
                  </a:lnTo>
                  <a:lnTo>
                    <a:pt x="1203215" y="1015377"/>
                  </a:lnTo>
                  <a:lnTo>
                    <a:pt x="1162043" y="984033"/>
                  </a:lnTo>
                  <a:lnTo>
                    <a:pt x="1135091" y="1020180"/>
                  </a:lnTo>
                  <a:lnTo>
                    <a:pt x="1101986" y="1050066"/>
                  </a:lnTo>
                  <a:lnTo>
                    <a:pt x="1063853" y="1072971"/>
                  </a:lnTo>
                  <a:lnTo>
                    <a:pt x="1021816" y="1088178"/>
                  </a:lnTo>
                  <a:lnTo>
                    <a:pt x="977000" y="1094968"/>
                  </a:lnTo>
                  <a:lnTo>
                    <a:pt x="965093" y="1095293"/>
                  </a:lnTo>
                  <a:lnTo>
                    <a:pt x="924089" y="1091626"/>
                  </a:lnTo>
                  <a:lnTo>
                    <a:pt x="884861" y="1080841"/>
                  </a:lnTo>
                  <a:lnTo>
                    <a:pt x="848206" y="1063260"/>
                  </a:lnTo>
                  <a:lnTo>
                    <a:pt x="814925" y="1039208"/>
                  </a:lnTo>
                  <a:lnTo>
                    <a:pt x="773080" y="1068805"/>
                  </a:lnTo>
                  <a:lnTo>
                    <a:pt x="727185" y="1091235"/>
                  </a:lnTo>
                  <a:lnTo>
                    <a:pt x="678265" y="1106064"/>
                  </a:lnTo>
                  <a:lnTo>
                    <a:pt x="627344" y="1112861"/>
                  </a:lnTo>
                  <a:lnTo>
                    <a:pt x="616348" y="1113251"/>
                  </a:lnTo>
                  <a:close/>
                </a:path>
              </a:pathLst>
            </a:custGeom>
            <a:solidFill>
              <a:srgbClr val="D5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146527" y="7554942"/>
              <a:ext cx="1780539" cy="1139190"/>
            </a:xfrm>
            <a:custGeom>
              <a:avLst/>
              <a:gdLst/>
              <a:ahLst/>
              <a:cxnLst/>
              <a:rect l="l" t="t" r="r" b="b"/>
              <a:pathLst>
                <a:path w="1780540" h="1139190">
                  <a:moveTo>
                    <a:pt x="254720" y="1003300"/>
                  </a:moveTo>
                  <a:lnTo>
                    <a:pt x="242163" y="1003300"/>
                  </a:lnTo>
                  <a:lnTo>
                    <a:pt x="194936" y="999490"/>
                  </a:lnTo>
                  <a:lnTo>
                    <a:pt x="150751" y="985520"/>
                  </a:lnTo>
                  <a:lnTo>
                    <a:pt x="110508" y="965200"/>
                  </a:lnTo>
                  <a:lnTo>
                    <a:pt x="75111" y="937260"/>
                  </a:lnTo>
                  <a:lnTo>
                    <a:pt x="45459" y="902970"/>
                  </a:lnTo>
                  <a:lnTo>
                    <a:pt x="22456" y="863600"/>
                  </a:lnTo>
                  <a:lnTo>
                    <a:pt x="7002" y="820420"/>
                  </a:lnTo>
                  <a:lnTo>
                    <a:pt x="0" y="773430"/>
                  </a:lnTo>
                  <a:lnTo>
                    <a:pt x="2222" y="725170"/>
                  </a:lnTo>
                  <a:lnTo>
                    <a:pt x="13591" y="679450"/>
                  </a:lnTo>
                  <a:lnTo>
                    <a:pt x="33725" y="637540"/>
                  </a:lnTo>
                  <a:lnTo>
                    <a:pt x="62240" y="598170"/>
                  </a:lnTo>
                  <a:lnTo>
                    <a:pt x="92528" y="570230"/>
                  </a:lnTo>
                  <a:lnTo>
                    <a:pt x="126686" y="547370"/>
                  </a:lnTo>
                  <a:lnTo>
                    <a:pt x="164071" y="530860"/>
                  </a:lnTo>
                  <a:lnTo>
                    <a:pt x="204035" y="521970"/>
                  </a:lnTo>
                  <a:lnTo>
                    <a:pt x="204095" y="519430"/>
                  </a:lnTo>
                  <a:lnTo>
                    <a:pt x="206252" y="473710"/>
                  </a:lnTo>
                  <a:lnTo>
                    <a:pt x="217625" y="426720"/>
                  </a:lnTo>
                  <a:lnTo>
                    <a:pt x="237770" y="384810"/>
                  </a:lnTo>
                  <a:lnTo>
                    <a:pt x="266302" y="346710"/>
                  </a:lnTo>
                  <a:lnTo>
                    <a:pt x="301705" y="313690"/>
                  </a:lnTo>
                  <a:lnTo>
                    <a:pt x="342134" y="289560"/>
                  </a:lnTo>
                  <a:lnTo>
                    <a:pt x="386565" y="273050"/>
                  </a:lnTo>
                  <a:lnTo>
                    <a:pt x="433972" y="266700"/>
                  </a:lnTo>
                  <a:lnTo>
                    <a:pt x="470278" y="266700"/>
                  </a:lnTo>
                  <a:lnTo>
                    <a:pt x="479302" y="219710"/>
                  </a:lnTo>
                  <a:lnTo>
                    <a:pt x="495382" y="176530"/>
                  </a:lnTo>
                  <a:lnTo>
                    <a:pt x="517905" y="134620"/>
                  </a:lnTo>
                  <a:lnTo>
                    <a:pt x="546261" y="99060"/>
                  </a:lnTo>
                  <a:lnTo>
                    <a:pt x="579835" y="67310"/>
                  </a:lnTo>
                  <a:lnTo>
                    <a:pt x="618018" y="40640"/>
                  </a:lnTo>
                  <a:lnTo>
                    <a:pt x="660196" y="20320"/>
                  </a:lnTo>
                  <a:lnTo>
                    <a:pt x="705757" y="6350"/>
                  </a:lnTo>
                  <a:lnTo>
                    <a:pt x="754089" y="0"/>
                  </a:lnTo>
                  <a:lnTo>
                    <a:pt x="769640" y="0"/>
                  </a:lnTo>
                  <a:lnTo>
                    <a:pt x="817539" y="2540"/>
                  </a:lnTo>
                  <a:lnTo>
                    <a:pt x="863392" y="13970"/>
                  </a:lnTo>
                  <a:lnTo>
                    <a:pt x="891099" y="25400"/>
                  </a:lnTo>
                  <a:lnTo>
                    <a:pt x="755390" y="25400"/>
                  </a:lnTo>
                  <a:lnTo>
                    <a:pt x="708053" y="31750"/>
                  </a:lnTo>
                  <a:lnTo>
                    <a:pt x="663772" y="46990"/>
                  </a:lnTo>
                  <a:lnTo>
                    <a:pt x="623204" y="67310"/>
                  </a:lnTo>
                  <a:lnTo>
                    <a:pt x="587003" y="95250"/>
                  </a:lnTo>
                  <a:lnTo>
                    <a:pt x="555827" y="127000"/>
                  </a:lnTo>
                  <a:lnTo>
                    <a:pt x="530330" y="165100"/>
                  </a:lnTo>
                  <a:lnTo>
                    <a:pt x="511170" y="205740"/>
                  </a:lnTo>
                  <a:lnTo>
                    <a:pt x="499002" y="250190"/>
                  </a:lnTo>
                  <a:lnTo>
                    <a:pt x="494971" y="292100"/>
                  </a:lnTo>
                  <a:lnTo>
                    <a:pt x="435339" y="292100"/>
                  </a:lnTo>
                  <a:lnTo>
                    <a:pt x="386012" y="300990"/>
                  </a:lnTo>
                  <a:lnTo>
                    <a:pt x="341301" y="318770"/>
                  </a:lnTo>
                  <a:lnTo>
                    <a:pt x="302434" y="346710"/>
                  </a:lnTo>
                  <a:lnTo>
                    <a:pt x="270641" y="382270"/>
                  </a:lnTo>
                  <a:lnTo>
                    <a:pt x="247151" y="422910"/>
                  </a:lnTo>
                  <a:lnTo>
                    <a:pt x="233193" y="469900"/>
                  </a:lnTo>
                  <a:lnTo>
                    <a:pt x="229996" y="519430"/>
                  </a:lnTo>
                  <a:lnTo>
                    <a:pt x="230451" y="528320"/>
                  </a:lnTo>
                  <a:lnTo>
                    <a:pt x="231362" y="535940"/>
                  </a:lnTo>
                  <a:lnTo>
                    <a:pt x="232728" y="544830"/>
                  </a:lnTo>
                  <a:lnTo>
                    <a:pt x="231297" y="544830"/>
                  </a:lnTo>
                  <a:lnTo>
                    <a:pt x="181978" y="552450"/>
                  </a:lnTo>
                  <a:lnTo>
                    <a:pt x="137271" y="571500"/>
                  </a:lnTo>
                  <a:lnTo>
                    <a:pt x="98405" y="599440"/>
                  </a:lnTo>
                  <a:lnTo>
                    <a:pt x="66613" y="633730"/>
                  </a:lnTo>
                  <a:lnTo>
                    <a:pt x="43127" y="675640"/>
                  </a:lnTo>
                  <a:lnTo>
                    <a:pt x="29179" y="722630"/>
                  </a:lnTo>
                  <a:lnTo>
                    <a:pt x="25999" y="772160"/>
                  </a:lnTo>
                  <a:lnTo>
                    <a:pt x="33826" y="820420"/>
                  </a:lnTo>
                  <a:lnTo>
                    <a:pt x="51405" y="863600"/>
                  </a:lnTo>
                  <a:lnTo>
                    <a:pt x="77495" y="901700"/>
                  </a:lnTo>
                  <a:lnTo>
                    <a:pt x="110856" y="933450"/>
                  </a:lnTo>
                  <a:lnTo>
                    <a:pt x="150248" y="957580"/>
                  </a:lnTo>
                  <a:lnTo>
                    <a:pt x="194430" y="972820"/>
                  </a:lnTo>
                  <a:lnTo>
                    <a:pt x="242163" y="977900"/>
                  </a:lnTo>
                  <a:lnTo>
                    <a:pt x="371902" y="977900"/>
                  </a:lnTo>
                  <a:lnTo>
                    <a:pt x="374229" y="981710"/>
                  </a:lnTo>
                  <a:lnTo>
                    <a:pt x="343013" y="981710"/>
                  </a:lnTo>
                  <a:lnTo>
                    <a:pt x="321842" y="990600"/>
                  </a:lnTo>
                  <a:lnTo>
                    <a:pt x="299940" y="996950"/>
                  </a:lnTo>
                  <a:lnTo>
                    <a:pt x="277501" y="1000760"/>
                  </a:lnTo>
                  <a:lnTo>
                    <a:pt x="254720" y="1003300"/>
                  </a:lnTo>
                  <a:close/>
                </a:path>
                <a:path w="1780540" h="1139190">
                  <a:moveTo>
                    <a:pt x="1022675" y="193040"/>
                  </a:moveTo>
                  <a:lnTo>
                    <a:pt x="1001338" y="152400"/>
                  </a:lnTo>
                  <a:lnTo>
                    <a:pt x="973842" y="116840"/>
                  </a:lnTo>
                  <a:lnTo>
                    <a:pt x="940921" y="85090"/>
                  </a:lnTo>
                  <a:lnTo>
                    <a:pt x="903307" y="59690"/>
                  </a:lnTo>
                  <a:lnTo>
                    <a:pt x="861734" y="41910"/>
                  </a:lnTo>
                  <a:lnTo>
                    <a:pt x="816933" y="29210"/>
                  </a:lnTo>
                  <a:lnTo>
                    <a:pt x="769640" y="25400"/>
                  </a:lnTo>
                  <a:lnTo>
                    <a:pt x="891099" y="25400"/>
                  </a:lnTo>
                  <a:lnTo>
                    <a:pt x="946128" y="55880"/>
                  </a:lnTo>
                  <a:lnTo>
                    <a:pt x="981594" y="86360"/>
                  </a:lnTo>
                  <a:lnTo>
                    <a:pt x="1012182" y="121920"/>
                  </a:lnTo>
                  <a:lnTo>
                    <a:pt x="1037184" y="162560"/>
                  </a:lnTo>
                  <a:lnTo>
                    <a:pt x="1182113" y="162560"/>
                  </a:lnTo>
                  <a:lnTo>
                    <a:pt x="1213036" y="168910"/>
                  </a:lnTo>
                  <a:lnTo>
                    <a:pt x="1243203" y="180340"/>
                  </a:lnTo>
                  <a:lnTo>
                    <a:pt x="1106478" y="180340"/>
                  </a:lnTo>
                  <a:lnTo>
                    <a:pt x="1100752" y="181610"/>
                  </a:lnTo>
                  <a:lnTo>
                    <a:pt x="1094962" y="181610"/>
                  </a:lnTo>
                  <a:lnTo>
                    <a:pt x="1076384" y="182880"/>
                  </a:lnTo>
                  <a:lnTo>
                    <a:pt x="1058135" y="185420"/>
                  </a:lnTo>
                  <a:lnTo>
                    <a:pt x="1022675" y="193040"/>
                  </a:lnTo>
                  <a:close/>
                </a:path>
                <a:path w="1780540" h="1139190">
                  <a:moveTo>
                    <a:pt x="1182113" y="162560"/>
                  </a:moveTo>
                  <a:lnTo>
                    <a:pt x="1037184" y="162560"/>
                  </a:lnTo>
                  <a:lnTo>
                    <a:pt x="1065300" y="157480"/>
                  </a:lnTo>
                  <a:lnTo>
                    <a:pt x="1093660" y="154940"/>
                  </a:lnTo>
                  <a:lnTo>
                    <a:pt x="1112139" y="154940"/>
                  </a:lnTo>
                  <a:lnTo>
                    <a:pt x="1163559" y="158750"/>
                  </a:lnTo>
                  <a:lnTo>
                    <a:pt x="1182113" y="162560"/>
                  </a:lnTo>
                  <a:close/>
                </a:path>
                <a:path w="1780540" h="1139190">
                  <a:moveTo>
                    <a:pt x="1547693" y="1071880"/>
                  </a:moveTo>
                  <a:lnTo>
                    <a:pt x="1428286" y="1071880"/>
                  </a:lnTo>
                  <a:lnTo>
                    <a:pt x="1474694" y="1066800"/>
                  </a:lnTo>
                  <a:lnTo>
                    <a:pt x="1518892" y="1055370"/>
                  </a:lnTo>
                  <a:lnTo>
                    <a:pt x="1560492" y="1037590"/>
                  </a:lnTo>
                  <a:lnTo>
                    <a:pt x="1599107" y="1016000"/>
                  </a:lnTo>
                  <a:lnTo>
                    <a:pt x="1634348" y="989330"/>
                  </a:lnTo>
                  <a:lnTo>
                    <a:pt x="1665828" y="958850"/>
                  </a:lnTo>
                  <a:lnTo>
                    <a:pt x="1693159" y="924560"/>
                  </a:lnTo>
                  <a:lnTo>
                    <a:pt x="1715953" y="886460"/>
                  </a:lnTo>
                  <a:lnTo>
                    <a:pt x="1733822" y="845820"/>
                  </a:lnTo>
                  <a:lnTo>
                    <a:pt x="1746377" y="802640"/>
                  </a:lnTo>
                  <a:lnTo>
                    <a:pt x="1753232" y="758190"/>
                  </a:lnTo>
                  <a:lnTo>
                    <a:pt x="1753999" y="711200"/>
                  </a:lnTo>
                  <a:lnTo>
                    <a:pt x="1748100" y="662940"/>
                  </a:lnTo>
                  <a:lnTo>
                    <a:pt x="1735804" y="617220"/>
                  </a:lnTo>
                  <a:lnTo>
                    <a:pt x="1717600" y="574040"/>
                  </a:lnTo>
                  <a:lnTo>
                    <a:pt x="1693975" y="533400"/>
                  </a:lnTo>
                  <a:lnTo>
                    <a:pt x="1665416" y="497840"/>
                  </a:lnTo>
                  <a:lnTo>
                    <a:pt x="1632414" y="466090"/>
                  </a:lnTo>
                  <a:lnTo>
                    <a:pt x="1595454" y="439420"/>
                  </a:lnTo>
                  <a:lnTo>
                    <a:pt x="1555026" y="416560"/>
                  </a:lnTo>
                  <a:lnTo>
                    <a:pt x="1511618" y="400050"/>
                  </a:lnTo>
                  <a:lnTo>
                    <a:pt x="1465716" y="389890"/>
                  </a:lnTo>
                  <a:lnTo>
                    <a:pt x="1417811" y="384810"/>
                  </a:lnTo>
                  <a:lnTo>
                    <a:pt x="1395915" y="341630"/>
                  </a:lnTo>
                  <a:lnTo>
                    <a:pt x="1368156" y="302260"/>
                  </a:lnTo>
                  <a:lnTo>
                    <a:pt x="1335133" y="267970"/>
                  </a:lnTo>
                  <a:lnTo>
                    <a:pt x="1297450" y="237490"/>
                  </a:lnTo>
                  <a:lnTo>
                    <a:pt x="1255707" y="213360"/>
                  </a:lnTo>
                  <a:lnTo>
                    <a:pt x="1210507" y="195580"/>
                  </a:lnTo>
                  <a:lnTo>
                    <a:pt x="1162450" y="184150"/>
                  </a:lnTo>
                  <a:lnTo>
                    <a:pt x="1112139" y="180340"/>
                  </a:lnTo>
                  <a:lnTo>
                    <a:pt x="1243203" y="180340"/>
                  </a:lnTo>
                  <a:lnTo>
                    <a:pt x="1303729" y="210820"/>
                  </a:lnTo>
                  <a:lnTo>
                    <a:pt x="1343729" y="240030"/>
                  </a:lnTo>
                  <a:lnTo>
                    <a:pt x="1379355" y="275590"/>
                  </a:lnTo>
                  <a:lnTo>
                    <a:pt x="1409999" y="314960"/>
                  </a:lnTo>
                  <a:lnTo>
                    <a:pt x="1435053" y="359410"/>
                  </a:lnTo>
                  <a:lnTo>
                    <a:pt x="1486608" y="367030"/>
                  </a:lnTo>
                  <a:lnTo>
                    <a:pt x="1536288" y="381000"/>
                  </a:lnTo>
                  <a:lnTo>
                    <a:pt x="1583439" y="401320"/>
                  </a:lnTo>
                  <a:lnTo>
                    <a:pt x="1627404" y="429260"/>
                  </a:lnTo>
                  <a:lnTo>
                    <a:pt x="1667528" y="462280"/>
                  </a:lnTo>
                  <a:lnTo>
                    <a:pt x="1699045" y="497840"/>
                  </a:lnTo>
                  <a:lnTo>
                    <a:pt x="1725725" y="534670"/>
                  </a:lnTo>
                  <a:lnTo>
                    <a:pt x="1747362" y="575310"/>
                  </a:lnTo>
                  <a:lnTo>
                    <a:pt x="1763751" y="618490"/>
                  </a:lnTo>
                  <a:lnTo>
                    <a:pt x="1774686" y="662940"/>
                  </a:lnTo>
                  <a:lnTo>
                    <a:pt x="1779960" y="709930"/>
                  </a:lnTo>
                  <a:lnTo>
                    <a:pt x="1779442" y="755650"/>
                  </a:lnTo>
                  <a:lnTo>
                    <a:pt x="1773305" y="801370"/>
                  </a:lnTo>
                  <a:lnTo>
                    <a:pt x="1761879" y="844550"/>
                  </a:lnTo>
                  <a:lnTo>
                    <a:pt x="1745496" y="885190"/>
                  </a:lnTo>
                  <a:lnTo>
                    <a:pt x="1724487" y="924560"/>
                  </a:lnTo>
                  <a:lnTo>
                    <a:pt x="1699182" y="960120"/>
                  </a:lnTo>
                  <a:lnTo>
                    <a:pt x="1669913" y="991870"/>
                  </a:lnTo>
                  <a:lnTo>
                    <a:pt x="1637011" y="1021080"/>
                  </a:lnTo>
                  <a:lnTo>
                    <a:pt x="1600807" y="1045210"/>
                  </a:lnTo>
                  <a:lnTo>
                    <a:pt x="1561631" y="1066800"/>
                  </a:lnTo>
                  <a:lnTo>
                    <a:pt x="1547693" y="1071880"/>
                  </a:lnTo>
                  <a:close/>
                </a:path>
                <a:path w="1780540" h="1139190">
                  <a:moveTo>
                    <a:pt x="462406" y="266700"/>
                  </a:moveTo>
                  <a:lnTo>
                    <a:pt x="438137" y="266700"/>
                  </a:lnTo>
                  <a:lnTo>
                    <a:pt x="454403" y="265430"/>
                  </a:lnTo>
                  <a:lnTo>
                    <a:pt x="462406" y="266700"/>
                  </a:lnTo>
                  <a:close/>
                </a:path>
                <a:path w="1780540" h="1139190">
                  <a:moveTo>
                    <a:pt x="494482" y="297180"/>
                  </a:moveTo>
                  <a:lnTo>
                    <a:pt x="482799" y="294640"/>
                  </a:lnTo>
                  <a:lnTo>
                    <a:pt x="458799" y="292100"/>
                  </a:lnTo>
                  <a:lnTo>
                    <a:pt x="494971" y="292100"/>
                  </a:lnTo>
                  <a:lnTo>
                    <a:pt x="494482" y="297180"/>
                  </a:lnTo>
                  <a:close/>
                </a:path>
                <a:path w="1780540" h="1139190">
                  <a:moveTo>
                    <a:pt x="371902" y="977900"/>
                  </a:moveTo>
                  <a:lnTo>
                    <a:pt x="253354" y="977900"/>
                  </a:lnTo>
                  <a:lnTo>
                    <a:pt x="280269" y="974090"/>
                  </a:lnTo>
                  <a:lnTo>
                    <a:pt x="306031" y="967740"/>
                  </a:lnTo>
                  <a:lnTo>
                    <a:pt x="330440" y="958850"/>
                  </a:lnTo>
                  <a:lnTo>
                    <a:pt x="353293" y="947420"/>
                  </a:lnTo>
                  <a:lnTo>
                    <a:pt x="371902" y="977900"/>
                  </a:lnTo>
                  <a:close/>
                </a:path>
                <a:path w="1780540" h="1139190">
                  <a:moveTo>
                    <a:pt x="1086049" y="1094740"/>
                  </a:moveTo>
                  <a:lnTo>
                    <a:pt x="989362" y="1094740"/>
                  </a:lnTo>
                  <a:lnTo>
                    <a:pt x="1035975" y="1087120"/>
                  </a:lnTo>
                  <a:lnTo>
                    <a:pt x="1078546" y="1070610"/>
                  </a:lnTo>
                  <a:lnTo>
                    <a:pt x="1116049" y="1045210"/>
                  </a:lnTo>
                  <a:lnTo>
                    <a:pt x="1147455" y="1013460"/>
                  </a:lnTo>
                  <a:lnTo>
                    <a:pt x="1171738" y="975360"/>
                  </a:lnTo>
                  <a:lnTo>
                    <a:pt x="1211550" y="1008380"/>
                  </a:lnTo>
                  <a:lnTo>
                    <a:pt x="1224259" y="1016000"/>
                  </a:lnTo>
                  <a:lnTo>
                    <a:pt x="1177984" y="1016000"/>
                  </a:lnTo>
                  <a:lnTo>
                    <a:pt x="1149421" y="1050290"/>
                  </a:lnTo>
                  <a:lnTo>
                    <a:pt x="1115439" y="1078230"/>
                  </a:lnTo>
                  <a:lnTo>
                    <a:pt x="1086049" y="1094740"/>
                  </a:lnTo>
                  <a:close/>
                </a:path>
                <a:path w="1780540" h="1139190">
                  <a:moveTo>
                    <a:pt x="629556" y="1139190"/>
                  </a:moveTo>
                  <a:lnTo>
                    <a:pt x="623895" y="1139190"/>
                  </a:lnTo>
                  <a:lnTo>
                    <a:pt x="575097" y="1135380"/>
                  </a:lnTo>
                  <a:lnTo>
                    <a:pt x="528159" y="1125220"/>
                  </a:lnTo>
                  <a:lnTo>
                    <a:pt x="483700" y="1107440"/>
                  </a:lnTo>
                  <a:lnTo>
                    <a:pt x="442337" y="1084580"/>
                  </a:lnTo>
                  <a:lnTo>
                    <a:pt x="404690" y="1055370"/>
                  </a:lnTo>
                  <a:lnTo>
                    <a:pt x="371376" y="1021080"/>
                  </a:lnTo>
                  <a:lnTo>
                    <a:pt x="343013" y="981710"/>
                  </a:lnTo>
                  <a:lnTo>
                    <a:pt x="374229" y="981710"/>
                  </a:lnTo>
                  <a:lnTo>
                    <a:pt x="378106" y="988060"/>
                  </a:lnTo>
                  <a:lnTo>
                    <a:pt x="408653" y="1023620"/>
                  </a:lnTo>
                  <a:lnTo>
                    <a:pt x="444262" y="1054100"/>
                  </a:lnTo>
                  <a:lnTo>
                    <a:pt x="484263" y="1078230"/>
                  </a:lnTo>
                  <a:lnTo>
                    <a:pt x="527983" y="1097280"/>
                  </a:lnTo>
                  <a:lnTo>
                    <a:pt x="574751" y="1108710"/>
                  </a:lnTo>
                  <a:lnTo>
                    <a:pt x="623895" y="1112520"/>
                  </a:lnTo>
                  <a:lnTo>
                    <a:pt x="750693" y="1112520"/>
                  </a:lnTo>
                  <a:lnTo>
                    <a:pt x="739922" y="1117600"/>
                  </a:lnTo>
                  <a:lnTo>
                    <a:pt x="691386" y="1131570"/>
                  </a:lnTo>
                  <a:lnTo>
                    <a:pt x="641007" y="1137920"/>
                  </a:lnTo>
                  <a:lnTo>
                    <a:pt x="635347" y="1137920"/>
                  </a:lnTo>
                  <a:lnTo>
                    <a:pt x="629556" y="1139190"/>
                  </a:lnTo>
                  <a:close/>
                </a:path>
                <a:path w="1780540" h="1139190">
                  <a:moveTo>
                    <a:pt x="1423277" y="1098550"/>
                  </a:moveTo>
                  <a:lnTo>
                    <a:pt x="1410524" y="1098550"/>
                  </a:lnTo>
                  <a:lnTo>
                    <a:pt x="1359844" y="1094740"/>
                  </a:lnTo>
                  <a:lnTo>
                    <a:pt x="1310690" y="1084580"/>
                  </a:lnTo>
                  <a:lnTo>
                    <a:pt x="1263623" y="1068070"/>
                  </a:lnTo>
                  <a:lnTo>
                    <a:pt x="1219201" y="1045210"/>
                  </a:lnTo>
                  <a:lnTo>
                    <a:pt x="1177984" y="1016000"/>
                  </a:lnTo>
                  <a:lnTo>
                    <a:pt x="1224259" y="1016000"/>
                  </a:lnTo>
                  <a:lnTo>
                    <a:pt x="1256034" y="1035050"/>
                  </a:lnTo>
                  <a:lnTo>
                    <a:pt x="1304491" y="1055370"/>
                  </a:lnTo>
                  <a:lnTo>
                    <a:pt x="1356221" y="1068070"/>
                  </a:lnTo>
                  <a:lnTo>
                    <a:pt x="1410524" y="1071880"/>
                  </a:lnTo>
                  <a:lnTo>
                    <a:pt x="1547693" y="1071880"/>
                  </a:lnTo>
                  <a:lnTo>
                    <a:pt x="1519815" y="1082040"/>
                  </a:lnTo>
                  <a:lnTo>
                    <a:pt x="1475691" y="1092200"/>
                  </a:lnTo>
                  <a:lnTo>
                    <a:pt x="1429588" y="1097280"/>
                  </a:lnTo>
                  <a:lnTo>
                    <a:pt x="1423277" y="1098550"/>
                  </a:lnTo>
                  <a:close/>
                </a:path>
                <a:path w="1780540" h="1139190">
                  <a:moveTo>
                    <a:pt x="750693" y="1112520"/>
                  </a:moveTo>
                  <a:lnTo>
                    <a:pt x="639641" y="1112520"/>
                  </a:lnTo>
                  <a:lnTo>
                    <a:pt x="692754" y="1104900"/>
                  </a:lnTo>
                  <a:lnTo>
                    <a:pt x="742378" y="1088390"/>
                  </a:lnTo>
                  <a:lnTo>
                    <a:pt x="787756" y="1065530"/>
                  </a:lnTo>
                  <a:lnTo>
                    <a:pt x="828132" y="1033780"/>
                  </a:lnTo>
                  <a:lnTo>
                    <a:pt x="859929" y="1059180"/>
                  </a:lnTo>
                  <a:lnTo>
                    <a:pt x="876805" y="1068070"/>
                  </a:lnTo>
                  <a:lnTo>
                    <a:pt x="827807" y="1068070"/>
                  </a:lnTo>
                  <a:lnTo>
                    <a:pt x="785701" y="1096010"/>
                  </a:lnTo>
                  <a:lnTo>
                    <a:pt x="750693" y="1112520"/>
                  </a:lnTo>
                  <a:close/>
                </a:path>
                <a:path w="1780540" h="1139190">
                  <a:moveTo>
                    <a:pt x="990664" y="1120140"/>
                  </a:moveTo>
                  <a:lnTo>
                    <a:pt x="978106" y="1120140"/>
                  </a:lnTo>
                  <a:lnTo>
                    <a:pt x="937439" y="1117600"/>
                  </a:lnTo>
                  <a:lnTo>
                    <a:pt x="898370" y="1107440"/>
                  </a:lnTo>
                  <a:lnTo>
                    <a:pt x="861594" y="1090930"/>
                  </a:lnTo>
                  <a:lnTo>
                    <a:pt x="827807" y="1068070"/>
                  </a:lnTo>
                  <a:lnTo>
                    <a:pt x="876805" y="1068070"/>
                  </a:lnTo>
                  <a:lnTo>
                    <a:pt x="896092" y="1078230"/>
                  </a:lnTo>
                  <a:lnTo>
                    <a:pt x="935769" y="1090930"/>
                  </a:lnTo>
                  <a:lnTo>
                    <a:pt x="978106" y="1094740"/>
                  </a:lnTo>
                  <a:lnTo>
                    <a:pt x="1086049" y="1094740"/>
                  </a:lnTo>
                  <a:lnTo>
                    <a:pt x="1077007" y="1099820"/>
                  </a:lnTo>
                  <a:lnTo>
                    <a:pt x="1035092" y="1113790"/>
                  </a:lnTo>
                  <a:lnTo>
                    <a:pt x="990664" y="1120140"/>
                  </a:lnTo>
                  <a:close/>
                </a:path>
              </a:pathLst>
            </a:custGeom>
            <a:solidFill>
              <a:srgbClr val="644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309763"/>
            <a:ext cx="3301345" cy="2098444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17331797" y="7921125"/>
            <a:ext cx="269875" cy="269875"/>
            <a:chOff x="17331797" y="7921125"/>
            <a:chExt cx="269875" cy="269875"/>
          </a:xfrm>
        </p:grpSpPr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44810" y="7934137"/>
              <a:ext cx="243601" cy="24360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7331797" y="7921125"/>
              <a:ext cx="269875" cy="269875"/>
            </a:xfrm>
            <a:custGeom>
              <a:avLst/>
              <a:gdLst/>
              <a:ahLst/>
              <a:cxnLst/>
              <a:rect l="l" t="t" r="r" b="b"/>
              <a:pathLst>
                <a:path w="269875" h="269875">
                  <a:moveTo>
                    <a:pt x="20170" y="269626"/>
                  </a:moveTo>
                  <a:lnTo>
                    <a:pt x="5855" y="269626"/>
                  </a:lnTo>
                  <a:lnTo>
                    <a:pt x="0" y="263836"/>
                  </a:lnTo>
                  <a:lnTo>
                    <a:pt x="0" y="256613"/>
                  </a:lnTo>
                  <a:lnTo>
                    <a:pt x="4134" y="210473"/>
                  </a:lnTo>
                  <a:lnTo>
                    <a:pt x="16055" y="167052"/>
                  </a:lnTo>
                  <a:lnTo>
                    <a:pt x="35038" y="127073"/>
                  </a:lnTo>
                  <a:lnTo>
                    <a:pt x="60356" y="91259"/>
                  </a:lnTo>
                  <a:lnTo>
                    <a:pt x="91286" y="60335"/>
                  </a:lnTo>
                  <a:lnTo>
                    <a:pt x="127102" y="35023"/>
                  </a:lnTo>
                  <a:lnTo>
                    <a:pt x="167078" y="16048"/>
                  </a:lnTo>
                  <a:lnTo>
                    <a:pt x="210490" y="4132"/>
                  </a:lnTo>
                  <a:lnTo>
                    <a:pt x="256613" y="0"/>
                  </a:lnTo>
                  <a:lnTo>
                    <a:pt x="263836" y="0"/>
                  </a:lnTo>
                  <a:lnTo>
                    <a:pt x="269626" y="5790"/>
                  </a:lnTo>
                  <a:lnTo>
                    <a:pt x="269626" y="20170"/>
                  </a:lnTo>
                  <a:lnTo>
                    <a:pt x="263836" y="26025"/>
                  </a:lnTo>
                  <a:lnTo>
                    <a:pt x="256613" y="26025"/>
                  </a:lnTo>
                  <a:lnTo>
                    <a:pt x="210138" y="30704"/>
                  </a:lnTo>
                  <a:lnTo>
                    <a:pt x="166865" y="44129"/>
                  </a:lnTo>
                  <a:lnTo>
                    <a:pt x="127704" y="65387"/>
                  </a:lnTo>
                  <a:lnTo>
                    <a:pt x="93562" y="93562"/>
                  </a:lnTo>
                  <a:lnTo>
                    <a:pt x="65387" y="127704"/>
                  </a:lnTo>
                  <a:lnTo>
                    <a:pt x="44129" y="166865"/>
                  </a:lnTo>
                  <a:lnTo>
                    <a:pt x="30704" y="210138"/>
                  </a:lnTo>
                  <a:lnTo>
                    <a:pt x="26025" y="256613"/>
                  </a:lnTo>
                  <a:lnTo>
                    <a:pt x="26025" y="263836"/>
                  </a:lnTo>
                  <a:lnTo>
                    <a:pt x="20170" y="269626"/>
                  </a:lnTo>
                  <a:close/>
                </a:path>
              </a:pathLst>
            </a:custGeom>
            <a:solidFill>
              <a:srgbClr val="644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6956377" y="7726517"/>
            <a:ext cx="373380" cy="99060"/>
            <a:chOff x="16956377" y="7726517"/>
            <a:chExt cx="373380" cy="99060"/>
          </a:xfrm>
        </p:grpSpPr>
        <p:sp>
          <p:nvSpPr>
            <p:cNvPr id="28" name="object 28"/>
            <p:cNvSpPr/>
            <p:nvPr/>
          </p:nvSpPr>
          <p:spPr>
            <a:xfrm>
              <a:off x="16970626" y="7739505"/>
              <a:ext cx="344805" cy="71755"/>
            </a:xfrm>
            <a:custGeom>
              <a:avLst/>
              <a:gdLst/>
              <a:ahLst/>
              <a:cxnLst/>
              <a:rect l="l" t="t" r="r" b="b"/>
              <a:pathLst>
                <a:path w="344805" h="71754">
                  <a:moveTo>
                    <a:pt x="344580" y="71335"/>
                  </a:moveTo>
                  <a:lnTo>
                    <a:pt x="0" y="71400"/>
                  </a:lnTo>
                  <a:lnTo>
                    <a:pt x="38231" y="40165"/>
                  </a:lnTo>
                  <a:lnTo>
                    <a:pt x="80612" y="17855"/>
                  </a:lnTo>
                  <a:lnTo>
                    <a:pt x="125760" y="4466"/>
                  </a:lnTo>
                  <a:lnTo>
                    <a:pt x="172290" y="0"/>
                  </a:lnTo>
                  <a:lnTo>
                    <a:pt x="218820" y="4454"/>
                  </a:lnTo>
                  <a:lnTo>
                    <a:pt x="263968" y="17828"/>
                  </a:lnTo>
                  <a:lnTo>
                    <a:pt x="306349" y="40122"/>
                  </a:lnTo>
                  <a:lnTo>
                    <a:pt x="344580" y="71335"/>
                  </a:lnTo>
                  <a:close/>
                </a:path>
              </a:pathLst>
            </a:custGeom>
            <a:solidFill>
              <a:srgbClr val="D5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56377" y="7726517"/>
              <a:ext cx="373380" cy="99060"/>
            </a:xfrm>
            <a:custGeom>
              <a:avLst/>
              <a:gdLst/>
              <a:ahLst/>
              <a:cxnLst/>
              <a:rect l="l" t="t" r="r" b="b"/>
              <a:pathLst>
                <a:path w="373380" h="99059">
                  <a:moveTo>
                    <a:pt x="362929" y="98637"/>
                  </a:moveTo>
                  <a:lnTo>
                    <a:pt x="354665" y="98637"/>
                  </a:lnTo>
                  <a:lnTo>
                    <a:pt x="349590" y="93562"/>
                  </a:lnTo>
                  <a:lnTo>
                    <a:pt x="313368" y="63960"/>
                  </a:lnTo>
                  <a:lnTo>
                    <a:pt x="273205" y="42861"/>
                  </a:lnTo>
                  <a:lnTo>
                    <a:pt x="230407" y="30228"/>
                  </a:lnTo>
                  <a:lnTo>
                    <a:pt x="186279" y="26025"/>
                  </a:lnTo>
                  <a:lnTo>
                    <a:pt x="142305" y="30246"/>
                  </a:lnTo>
                  <a:lnTo>
                    <a:pt x="99662" y="42909"/>
                  </a:lnTo>
                  <a:lnTo>
                    <a:pt x="59629" y="64015"/>
                  </a:lnTo>
                  <a:lnTo>
                    <a:pt x="23488" y="93562"/>
                  </a:lnTo>
                  <a:lnTo>
                    <a:pt x="18413" y="98637"/>
                  </a:lnTo>
                  <a:lnTo>
                    <a:pt x="10150" y="98637"/>
                  </a:lnTo>
                  <a:lnTo>
                    <a:pt x="0" y="88487"/>
                  </a:lnTo>
                  <a:lnTo>
                    <a:pt x="0" y="80224"/>
                  </a:lnTo>
                  <a:lnTo>
                    <a:pt x="45246" y="42289"/>
                  </a:lnTo>
                  <a:lnTo>
                    <a:pt x="89821" y="18787"/>
                  </a:lnTo>
                  <a:lnTo>
                    <a:pt x="137324" y="4678"/>
                  </a:lnTo>
                  <a:lnTo>
                    <a:pt x="186279" y="0"/>
                  </a:lnTo>
                  <a:lnTo>
                    <a:pt x="235342" y="4660"/>
                  </a:lnTo>
                  <a:lnTo>
                    <a:pt x="282973" y="18738"/>
                  </a:lnTo>
                  <a:lnTo>
                    <a:pt x="327687" y="42234"/>
                  </a:lnTo>
                  <a:lnTo>
                    <a:pt x="368004" y="75149"/>
                  </a:lnTo>
                  <a:lnTo>
                    <a:pt x="373079" y="80224"/>
                  </a:lnTo>
                  <a:lnTo>
                    <a:pt x="373079" y="88487"/>
                  </a:lnTo>
                  <a:lnTo>
                    <a:pt x="362929" y="98637"/>
                  </a:lnTo>
                  <a:close/>
                </a:path>
              </a:pathLst>
            </a:custGeom>
            <a:solidFill>
              <a:srgbClr val="644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16357778" y="8052955"/>
            <a:ext cx="391160" cy="284480"/>
          </a:xfrm>
          <a:custGeom>
            <a:avLst/>
            <a:gdLst/>
            <a:ahLst/>
            <a:cxnLst/>
            <a:rect l="l" t="t" r="r" b="b"/>
            <a:pathLst>
              <a:path w="391159" h="284479">
                <a:moveTo>
                  <a:pt x="390842" y="15481"/>
                </a:moveTo>
                <a:lnTo>
                  <a:pt x="384467" y="2603"/>
                </a:lnTo>
                <a:lnTo>
                  <a:pt x="376656" y="0"/>
                </a:lnTo>
                <a:lnTo>
                  <a:pt x="370217" y="3124"/>
                </a:lnTo>
                <a:lnTo>
                  <a:pt x="322122" y="36029"/>
                </a:lnTo>
                <a:lnTo>
                  <a:pt x="286410" y="79565"/>
                </a:lnTo>
                <a:lnTo>
                  <a:pt x="272084" y="108369"/>
                </a:lnTo>
                <a:lnTo>
                  <a:pt x="270281" y="107746"/>
                </a:lnTo>
                <a:lnTo>
                  <a:pt x="225183" y="124675"/>
                </a:lnTo>
                <a:lnTo>
                  <a:pt x="185762" y="129146"/>
                </a:lnTo>
                <a:lnTo>
                  <a:pt x="161378" y="127457"/>
                </a:lnTo>
                <a:lnTo>
                  <a:pt x="114706" y="114325"/>
                </a:lnTo>
                <a:lnTo>
                  <a:pt x="73139" y="88988"/>
                </a:lnTo>
                <a:lnTo>
                  <a:pt x="39484" y="52349"/>
                </a:lnTo>
                <a:lnTo>
                  <a:pt x="23291" y="23609"/>
                </a:lnTo>
                <a:lnTo>
                  <a:pt x="15481" y="20942"/>
                </a:lnTo>
                <a:lnTo>
                  <a:pt x="2603" y="27317"/>
                </a:lnTo>
                <a:lnTo>
                  <a:pt x="0" y="35064"/>
                </a:lnTo>
                <a:lnTo>
                  <a:pt x="3124" y="41503"/>
                </a:lnTo>
                <a:lnTo>
                  <a:pt x="36004" y="89636"/>
                </a:lnTo>
                <a:lnTo>
                  <a:pt x="79578" y="125374"/>
                </a:lnTo>
                <a:lnTo>
                  <a:pt x="130517" y="147548"/>
                </a:lnTo>
                <a:lnTo>
                  <a:pt x="185762" y="155181"/>
                </a:lnTo>
                <a:lnTo>
                  <a:pt x="208407" y="153911"/>
                </a:lnTo>
                <a:lnTo>
                  <a:pt x="231013" y="150050"/>
                </a:lnTo>
                <a:lnTo>
                  <a:pt x="253377" y="143535"/>
                </a:lnTo>
                <a:lnTo>
                  <a:pt x="262242" y="139801"/>
                </a:lnTo>
                <a:lnTo>
                  <a:pt x="258483" y="157797"/>
                </a:lnTo>
                <a:lnTo>
                  <a:pt x="256552" y="185750"/>
                </a:lnTo>
                <a:lnTo>
                  <a:pt x="257822" y="208394"/>
                </a:lnTo>
                <a:lnTo>
                  <a:pt x="261670" y="231013"/>
                </a:lnTo>
                <a:lnTo>
                  <a:pt x="268185" y="253377"/>
                </a:lnTo>
                <a:lnTo>
                  <a:pt x="277431" y="275285"/>
                </a:lnTo>
                <a:lnTo>
                  <a:pt x="280619" y="281724"/>
                </a:lnTo>
                <a:lnTo>
                  <a:pt x="288429" y="284391"/>
                </a:lnTo>
                <a:lnTo>
                  <a:pt x="301307" y="278079"/>
                </a:lnTo>
                <a:lnTo>
                  <a:pt x="303987" y="270268"/>
                </a:lnTo>
                <a:lnTo>
                  <a:pt x="300786" y="263829"/>
                </a:lnTo>
                <a:lnTo>
                  <a:pt x="292735" y="244703"/>
                </a:lnTo>
                <a:lnTo>
                  <a:pt x="287045" y="225183"/>
                </a:lnTo>
                <a:lnTo>
                  <a:pt x="283679" y="205473"/>
                </a:lnTo>
                <a:lnTo>
                  <a:pt x="282575" y="185750"/>
                </a:lnTo>
                <a:lnTo>
                  <a:pt x="284264" y="161378"/>
                </a:lnTo>
                <a:lnTo>
                  <a:pt x="297395" y="114693"/>
                </a:lnTo>
                <a:lnTo>
                  <a:pt x="322770" y="73152"/>
                </a:lnTo>
                <a:lnTo>
                  <a:pt x="359410" y="39509"/>
                </a:lnTo>
                <a:lnTo>
                  <a:pt x="388175" y="23291"/>
                </a:lnTo>
                <a:lnTo>
                  <a:pt x="390842" y="15481"/>
                </a:lnTo>
                <a:close/>
              </a:path>
            </a:pathLst>
          </a:custGeom>
          <a:solidFill>
            <a:srgbClr val="644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73418" y="0"/>
            <a:ext cx="45085" cy="76835"/>
          </a:xfrm>
          <a:custGeom>
            <a:avLst/>
            <a:gdLst/>
            <a:ahLst/>
            <a:cxnLst/>
            <a:rect l="l" t="t" r="r" b="b"/>
            <a:pathLst>
              <a:path w="45085" h="76835">
                <a:moveTo>
                  <a:pt x="39499" y="76630"/>
                </a:moveTo>
                <a:lnTo>
                  <a:pt x="3350" y="75645"/>
                </a:lnTo>
                <a:lnTo>
                  <a:pt x="0" y="72058"/>
                </a:lnTo>
                <a:lnTo>
                  <a:pt x="1956" y="0"/>
                </a:lnTo>
                <a:lnTo>
                  <a:pt x="45036" y="0"/>
                </a:lnTo>
                <a:lnTo>
                  <a:pt x="43047" y="73240"/>
                </a:lnTo>
                <a:lnTo>
                  <a:pt x="39499" y="7663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4362327" y="1195344"/>
            <a:ext cx="7687945" cy="2110105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2321560" marR="5080" indent="-2309495">
              <a:lnSpc>
                <a:spcPct val="78900"/>
              </a:lnSpc>
              <a:spcBef>
                <a:spcPts val="2025"/>
              </a:spcBef>
              <a:tabLst>
                <a:tab pos="2167890" algn="l"/>
                <a:tab pos="4085590" algn="l"/>
                <a:tab pos="6028055" algn="l"/>
              </a:tabLst>
            </a:pPr>
            <a:r>
              <a:rPr sz="7650" spc="-6645" dirty="0">
                <a:latin typeface="Tahoma"/>
                <a:cs typeface="Tahoma"/>
              </a:rPr>
              <a:t>W</a:t>
            </a:r>
            <a:r>
              <a:rPr sz="9150" spc="-104" baseline="-2732" dirty="0">
                <a:solidFill>
                  <a:srgbClr val="A6D4F6"/>
                </a:solidFill>
              </a:rPr>
              <a:t>W</a:t>
            </a:r>
            <a:r>
              <a:rPr sz="7650" spc="-4890" dirty="0">
                <a:latin typeface="Tahoma"/>
                <a:cs typeface="Tahoma"/>
              </a:rPr>
              <a:t>H</a:t>
            </a:r>
            <a:r>
              <a:rPr sz="9150" spc="-104" baseline="-2732" dirty="0">
                <a:solidFill>
                  <a:srgbClr val="A6D4F6"/>
                </a:solidFill>
              </a:rPr>
              <a:t>H</a:t>
            </a:r>
            <a:r>
              <a:rPr sz="7650" spc="-5090" dirty="0">
                <a:latin typeface="Tahoma"/>
                <a:cs typeface="Tahoma"/>
              </a:rPr>
              <a:t>O</a:t>
            </a:r>
            <a:r>
              <a:rPr sz="9150" spc="-135" baseline="-2732" dirty="0">
                <a:solidFill>
                  <a:srgbClr val="A6D4F6"/>
                </a:solidFill>
              </a:rPr>
              <a:t>O</a:t>
            </a:r>
            <a:r>
              <a:rPr sz="9150" baseline="-2732" dirty="0">
                <a:solidFill>
                  <a:srgbClr val="A6D4F6"/>
                </a:solidFill>
              </a:rPr>
              <a:t>	</a:t>
            </a:r>
            <a:r>
              <a:rPr sz="7650" spc="-4180" dirty="0">
                <a:latin typeface="Tahoma"/>
                <a:cs typeface="Tahoma"/>
              </a:rPr>
              <a:t>A</a:t>
            </a:r>
            <a:r>
              <a:rPr sz="9150" spc="165" baseline="-2732" dirty="0">
                <a:solidFill>
                  <a:srgbClr val="A6D4F6"/>
                </a:solidFill>
              </a:rPr>
              <a:t>A</a:t>
            </a:r>
            <a:r>
              <a:rPr sz="7650" spc="-4310" dirty="0">
                <a:latin typeface="Tahoma"/>
                <a:cs typeface="Tahoma"/>
              </a:rPr>
              <a:t>R</a:t>
            </a:r>
            <a:r>
              <a:rPr sz="9150" spc="165" baseline="-2732" dirty="0">
                <a:solidFill>
                  <a:srgbClr val="A6D4F6"/>
                </a:solidFill>
              </a:rPr>
              <a:t>R</a:t>
            </a:r>
            <a:r>
              <a:rPr sz="7650" spc="-3820" dirty="0">
                <a:latin typeface="Tahoma"/>
                <a:cs typeface="Tahoma"/>
              </a:rPr>
              <a:t>E</a:t>
            </a:r>
            <a:r>
              <a:rPr sz="9150" spc="135" baseline="-2732" dirty="0">
                <a:solidFill>
                  <a:srgbClr val="A6D4F6"/>
                </a:solidFill>
              </a:rPr>
              <a:t>E</a:t>
            </a:r>
            <a:r>
              <a:rPr sz="9150" baseline="-2732" dirty="0">
                <a:solidFill>
                  <a:srgbClr val="A6D4F6"/>
                </a:solidFill>
              </a:rPr>
              <a:t>	</a:t>
            </a:r>
            <a:r>
              <a:rPr sz="7650" spc="-4090" dirty="0">
                <a:latin typeface="Tahoma"/>
                <a:cs typeface="Tahoma"/>
              </a:rPr>
              <a:t>T</a:t>
            </a:r>
            <a:r>
              <a:rPr sz="9150" spc="120" baseline="-2732" dirty="0">
                <a:solidFill>
                  <a:srgbClr val="A6D4F6"/>
                </a:solidFill>
              </a:rPr>
              <a:t>T</a:t>
            </a:r>
            <a:r>
              <a:rPr sz="7650" spc="-4740" dirty="0">
                <a:latin typeface="Tahoma"/>
                <a:cs typeface="Tahoma"/>
              </a:rPr>
              <a:t>H</a:t>
            </a:r>
            <a:r>
              <a:rPr sz="9150" spc="120" baseline="-2732" dirty="0">
                <a:solidFill>
                  <a:srgbClr val="A6D4F6"/>
                </a:solidFill>
              </a:rPr>
              <a:t>H</a:t>
            </a:r>
            <a:r>
              <a:rPr sz="7650" spc="-3850" dirty="0">
                <a:latin typeface="Tahoma"/>
                <a:cs typeface="Tahoma"/>
              </a:rPr>
              <a:t>E</a:t>
            </a:r>
            <a:r>
              <a:rPr sz="9150" spc="89" baseline="-2732" dirty="0">
                <a:solidFill>
                  <a:srgbClr val="A6D4F6"/>
                </a:solidFill>
              </a:rPr>
              <a:t>E</a:t>
            </a:r>
            <a:r>
              <a:rPr sz="9150" baseline="-2732" dirty="0">
                <a:solidFill>
                  <a:srgbClr val="A6D4F6"/>
                </a:solidFill>
              </a:rPr>
              <a:t>	</a:t>
            </a:r>
            <a:r>
              <a:rPr sz="7650" spc="-3785" dirty="0">
                <a:latin typeface="Tahoma"/>
                <a:cs typeface="Tahoma"/>
              </a:rPr>
              <a:t>E</a:t>
            </a:r>
            <a:r>
              <a:rPr sz="9150" spc="217" baseline="-2732" dirty="0">
                <a:solidFill>
                  <a:srgbClr val="A6D4F6"/>
                </a:solidFill>
              </a:rPr>
              <a:t>E</a:t>
            </a:r>
            <a:r>
              <a:rPr sz="7650" spc="-4660" dirty="0">
                <a:latin typeface="Tahoma"/>
                <a:cs typeface="Tahoma"/>
              </a:rPr>
              <a:t>N</a:t>
            </a:r>
            <a:r>
              <a:rPr sz="9150" spc="217" baseline="-2732" dirty="0">
                <a:solidFill>
                  <a:srgbClr val="A6D4F6"/>
                </a:solidFill>
              </a:rPr>
              <a:t>N</a:t>
            </a:r>
            <a:r>
              <a:rPr sz="7650" spc="-4650" dirty="0">
                <a:latin typeface="Tahoma"/>
                <a:cs typeface="Tahoma"/>
              </a:rPr>
              <a:t>D</a:t>
            </a:r>
            <a:r>
              <a:rPr sz="9150" spc="187" baseline="-2732" dirty="0">
                <a:solidFill>
                  <a:srgbClr val="A6D4F6"/>
                </a:solidFill>
              </a:rPr>
              <a:t>D</a:t>
            </a:r>
            <a:r>
              <a:rPr sz="9150" spc="2287" baseline="-2732" dirty="0">
                <a:solidFill>
                  <a:srgbClr val="A6D4F6"/>
                </a:solidFill>
              </a:rPr>
              <a:t> </a:t>
            </a:r>
            <a:r>
              <a:rPr sz="7650" spc="-4420" dirty="0">
                <a:latin typeface="Tahoma"/>
                <a:cs typeface="Tahoma"/>
              </a:rPr>
              <a:t>U</a:t>
            </a:r>
            <a:r>
              <a:rPr sz="9150" spc="345" baseline="-2732" dirty="0">
                <a:solidFill>
                  <a:srgbClr val="A6D4F6"/>
                </a:solidFill>
              </a:rPr>
              <a:t>U</a:t>
            </a:r>
            <a:r>
              <a:rPr sz="7650" spc="-3690" dirty="0">
                <a:latin typeface="Tahoma"/>
                <a:cs typeface="Tahoma"/>
              </a:rPr>
              <a:t>S</a:t>
            </a:r>
            <a:r>
              <a:rPr sz="9150" spc="345" baseline="-2732" dirty="0">
                <a:solidFill>
                  <a:srgbClr val="A6D4F6"/>
                </a:solidFill>
              </a:rPr>
              <a:t>S</a:t>
            </a:r>
            <a:r>
              <a:rPr sz="7650" spc="-3700" dirty="0">
                <a:latin typeface="Tahoma"/>
                <a:cs typeface="Tahoma"/>
              </a:rPr>
              <a:t>E</a:t>
            </a:r>
            <a:r>
              <a:rPr sz="9150" spc="345" baseline="-2732" dirty="0">
                <a:solidFill>
                  <a:srgbClr val="A6D4F6"/>
                </a:solidFill>
              </a:rPr>
              <a:t>E</a:t>
            </a:r>
            <a:r>
              <a:rPr sz="7650" spc="-4190" dirty="0">
                <a:latin typeface="Tahoma"/>
                <a:cs typeface="Tahoma"/>
              </a:rPr>
              <a:t>R</a:t>
            </a:r>
            <a:r>
              <a:rPr sz="9150" spc="345" baseline="-2732" dirty="0">
                <a:solidFill>
                  <a:srgbClr val="A6D4F6"/>
                </a:solidFill>
              </a:rPr>
              <a:t>R</a:t>
            </a:r>
            <a:r>
              <a:rPr sz="7650" spc="-3690" dirty="0">
                <a:latin typeface="Tahoma"/>
                <a:cs typeface="Tahoma"/>
              </a:rPr>
              <a:t>S</a:t>
            </a:r>
            <a:r>
              <a:rPr sz="9150" spc="345" baseline="-2732" dirty="0">
                <a:solidFill>
                  <a:srgbClr val="A6D4F6"/>
                </a:solidFill>
              </a:rPr>
              <a:t>S</a:t>
            </a:r>
            <a:r>
              <a:rPr sz="7650" spc="-3065" dirty="0">
                <a:latin typeface="Tahoma"/>
                <a:cs typeface="Tahoma"/>
              </a:rPr>
              <a:t>?</a:t>
            </a:r>
            <a:r>
              <a:rPr sz="9150" spc="315" baseline="-2732" dirty="0">
                <a:solidFill>
                  <a:srgbClr val="A6D4F6"/>
                </a:solidFill>
              </a:rPr>
              <a:t>?</a:t>
            </a:r>
            <a:endParaRPr sz="9150" baseline="-2732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24939" y="4639141"/>
            <a:ext cx="4289425" cy="314960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69"/>
              </a:spcBef>
            </a:pPr>
            <a:r>
              <a:rPr sz="4400" spc="40" dirty="0">
                <a:solidFill>
                  <a:srgbClr val="654F3C"/>
                </a:solidFill>
                <a:latin typeface="Lucida Sans Unicode"/>
                <a:cs typeface="Lucida Sans Unicode"/>
              </a:rPr>
              <a:t>Students/Devel</a:t>
            </a:r>
            <a:endParaRPr sz="4400">
              <a:latin typeface="Lucida Sans Unicode"/>
              <a:cs typeface="Lucida Sans Unicode"/>
            </a:endParaRPr>
          </a:p>
          <a:p>
            <a:pPr marL="205740" marR="198120" indent="-635" algn="ctr">
              <a:lnSpc>
                <a:spcPts val="6150"/>
              </a:lnSpc>
              <a:spcBef>
                <a:spcPts val="150"/>
              </a:spcBef>
            </a:pPr>
            <a:r>
              <a:rPr sz="4400" spc="-545" dirty="0">
                <a:solidFill>
                  <a:srgbClr val="654F3C"/>
                </a:solidFill>
                <a:latin typeface="Lucida Sans Unicode"/>
                <a:cs typeface="Lucida Sans Unicode"/>
              </a:rPr>
              <a:t>-</a:t>
            </a:r>
            <a:r>
              <a:rPr sz="4400" spc="160" dirty="0">
                <a:solidFill>
                  <a:srgbClr val="654F3C"/>
                </a:solidFill>
                <a:latin typeface="Lucida Sans Unicode"/>
                <a:cs typeface="Lucida Sans Unicode"/>
              </a:rPr>
              <a:t>opers</a:t>
            </a:r>
            <a:r>
              <a:rPr sz="4400" spc="10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4400" dirty="0">
                <a:solidFill>
                  <a:srgbClr val="654F3C"/>
                </a:solidFill>
                <a:latin typeface="Lucida Sans Unicode"/>
                <a:cs typeface="Lucida Sans Unicode"/>
              </a:rPr>
              <a:t>–</a:t>
            </a:r>
            <a:r>
              <a:rPr sz="4400" spc="10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4400" spc="330" dirty="0">
                <a:solidFill>
                  <a:srgbClr val="654F3C"/>
                </a:solidFill>
                <a:latin typeface="Lucida Sans Unicode"/>
                <a:cs typeface="Lucida Sans Unicode"/>
              </a:rPr>
              <a:t>for </a:t>
            </a:r>
            <a:r>
              <a:rPr sz="4400" spc="60" dirty="0">
                <a:solidFill>
                  <a:srgbClr val="654F3C"/>
                </a:solidFill>
                <a:latin typeface="Lucida Sans Unicode"/>
                <a:cs typeface="Lucida Sans Unicode"/>
              </a:rPr>
              <a:t>learning</a:t>
            </a:r>
            <a:r>
              <a:rPr sz="4400" spc="12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4400" spc="150" dirty="0">
                <a:solidFill>
                  <a:srgbClr val="654F3C"/>
                </a:solidFill>
                <a:latin typeface="Lucida Sans Unicode"/>
                <a:cs typeface="Lucida Sans Unicode"/>
              </a:rPr>
              <a:t>form </a:t>
            </a:r>
            <a:r>
              <a:rPr sz="4400" spc="-10" dirty="0">
                <a:solidFill>
                  <a:srgbClr val="654F3C"/>
                </a:solidFill>
                <a:latin typeface="Lucida Sans Unicode"/>
                <a:cs typeface="Lucida Sans Unicode"/>
              </a:rPr>
              <a:t>validation.</a:t>
            </a:r>
            <a:endParaRPr sz="4400">
              <a:latin typeface="Lucida Sans Unicode"/>
              <a:cs typeface="Lucida Sans Unicode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238188" y="3269033"/>
            <a:ext cx="11823065" cy="1228725"/>
            <a:chOff x="3238188" y="3269033"/>
            <a:chExt cx="11823065" cy="1228725"/>
          </a:xfrm>
        </p:grpSpPr>
        <p:sp>
          <p:nvSpPr>
            <p:cNvPr id="35" name="object 35"/>
            <p:cNvSpPr/>
            <p:nvPr/>
          </p:nvSpPr>
          <p:spPr>
            <a:xfrm>
              <a:off x="3869696" y="3873862"/>
              <a:ext cx="9885045" cy="18415"/>
            </a:xfrm>
            <a:custGeom>
              <a:avLst/>
              <a:gdLst/>
              <a:ahLst/>
              <a:cxnLst/>
              <a:rect l="l" t="t" r="r" b="b"/>
              <a:pathLst>
                <a:path w="9885044" h="18414">
                  <a:moveTo>
                    <a:pt x="0" y="0"/>
                  </a:moveTo>
                  <a:lnTo>
                    <a:pt x="9884969" y="17851"/>
                  </a:lnTo>
                </a:path>
              </a:pathLst>
            </a:custGeom>
            <a:ln w="38099">
              <a:solidFill>
                <a:srgbClr val="654F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38188" y="3269033"/>
              <a:ext cx="1274208" cy="122837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12491" y="3269033"/>
              <a:ext cx="1274208" cy="122837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86795" y="3269033"/>
              <a:ext cx="1274208" cy="1228373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6994480" y="4639141"/>
            <a:ext cx="4298950" cy="3930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6500"/>
              </a:lnSpc>
              <a:spcBef>
                <a:spcPts val="95"/>
              </a:spcBef>
            </a:pPr>
            <a:r>
              <a:rPr sz="4400" spc="250" dirty="0">
                <a:solidFill>
                  <a:srgbClr val="654F3C"/>
                </a:solidFill>
                <a:latin typeface="Lucida Sans Unicode"/>
                <a:cs typeface="Lucida Sans Unicode"/>
              </a:rPr>
              <a:t>Web</a:t>
            </a:r>
            <a:r>
              <a:rPr sz="4400" spc="90" dirty="0">
                <a:solidFill>
                  <a:srgbClr val="654F3C"/>
                </a:solidFill>
                <a:latin typeface="Lucida Sans Unicode"/>
                <a:cs typeface="Lucida Sans Unicode"/>
              </a:rPr>
              <a:t> designers </a:t>
            </a:r>
            <a:r>
              <a:rPr sz="4400" dirty="0">
                <a:solidFill>
                  <a:srgbClr val="654F3C"/>
                </a:solidFill>
                <a:latin typeface="Lucida Sans Unicode"/>
                <a:cs typeface="Lucida Sans Unicode"/>
              </a:rPr>
              <a:t>–</a:t>
            </a:r>
            <a:r>
              <a:rPr sz="4400" spc="10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4400" spc="204" dirty="0">
                <a:solidFill>
                  <a:srgbClr val="654F3C"/>
                </a:solidFill>
                <a:latin typeface="Lucida Sans Unicode"/>
                <a:cs typeface="Lucida Sans Unicode"/>
              </a:rPr>
              <a:t>can</a:t>
            </a:r>
            <a:r>
              <a:rPr sz="4400" spc="10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4400" spc="110" dirty="0">
                <a:solidFill>
                  <a:srgbClr val="654F3C"/>
                </a:solidFill>
                <a:latin typeface="Lucida Sans Unicode"/>
                <a:cs typeface="Lucida Sans Unicode"/>
              </a:rPr>
              <a:t>integrate </a:t>
            </a:r>
            <a:r>
              <a:rPr sz="4400" spc="-20" dirty="0">
                <a:solidFill>
                  <a:srgbClr val="654F3C"/>
                </a:solidFill>
                <a:latin typeface="Lucida Sans Unicode"/>
                <a:cs typeface="Lucida Sans Unicode"/>
              </a:rPr>
              <a:t>into </a:t>
            </a:r>
            <a:r>
              <a:rPr sz="4400" spc="-10" dirty="0">
                <a:solidFill>
                  <a:srgbClr val="654F3C"/>
                </a:solidFill>
                <a:latin typeface="Lucida Sans Unicode"/>
                <a:cs typeface="Lucida Sans Unicode"/>
              </a:rPr>
              <a:t>login/contact </a:t>
            </a:r>
            <a:r>
              <a:rPr sz="4400" spc="55" dirty="0">
                <a:solidFill>
                  <a:srgbClr val="654F3C"/>
                </a:solidFill>
                <a:latin typeface="Lucida Sans Unicode"/>
                <a:cs typeface="Lucida Sans Unicode"/>
              </a:rPr>
              <a:t>forms.</a:t>
            </a:r>
            <a:endParaRPr sz="44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90029" y="4590096"/>
            <a:ext cx="4256405" cy="3968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16599"/>
              </a:lnSpc>
              <a:spcBef>
                <a:spcPts val="95"/>
              </a:spcBef>
            </a:pPr>
            <a:r>
              <a:rPr sz="3700" spc="120" dirty="0">
                <a:solidFill>
                  <a:srgbClr val="654F3C"/>
                </a:solidFill>
                <a:latin typeface="Lucida Sans Unicode"/>
                <a:cs typeface="Lucida Sans Unicode"/>
              </a:rPr>
              <a:t>Businesses</a:t>
            </a:r>
            <a:r>
              <a:rPr sz="3700" spc="10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700" dirty="0">
                <a:solidFill>
                  <a:srgbClr val="654F3C"/>
                </a:solidFill>
                <a:latin typeface="Lucida Sans Unicode"/>
                <a:cs typeface="Lucida Sans Unicode"/>
              </a:rPr>
              <a:t>–</a:t>
            </a:r>
            <a:r>
              <a:rPr sz="3700" spc="11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700" spc="50" dirty="0">
                <a:solidFill>
                  <a:srgbClr val="654F3C"/>
                </a:solidFill>
                <a:latin typeface="Lucida Sans Unicode"/>
                <a:cs typeface="Lucida Sans Unicode"/>
              </a:rPr>
              <a:t>to </a:t>
            </a:r>
            <a:r>
              <a:rPr sz="3700" spc="80" dirty="0">
                <a:solidFill>
                  <a:srgbClr val="654F3C"/>
                </a:solidFill>
                <a:latin typeface="Lucida Sans Unicode"/>
                <a:cs typeface="Lucida Sans Unicode"/>
              </a:rPr>
              <a:t>collect</a:t>
            </a:r>
            <a:r>
              <a:rPr sz="3700" spc="14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700" dirty="0">
                <a:solidFill>
                  <a:srgbClr val="654F3C"/>
                </a:solidFill>
                <a:latin typeface="Lucida Sans Unicode"/>
                <a:cs typeface="Lucida Sans Unicode"/>
              </a:rPr>
              <a:t>valid</a:t>
            </a:r>
            <a:r>
              <a:rPr sz="3700" spc="14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700" spc="-75" dirty="0">
                <a:solidFill>
                  <a:srgbClr val="654F3C"/>
                </a:solidFill>
                <a:latin typeface="Lucida Sans Unicode"/>
                <a:cs typeface="Lucida Sans Unicode"/>
              </a:rPr>
              <a:t>Gmail </a:t>
            </a:r>
            <a:r>
              <a:rPr sz="3700" dirty="0">
                <a:solidFill>
                  <a:srgbClr val="654F3C"/>
                </a:solidFill>
                <a:latin typeface="Lucida Sans Unicode"/>
                <a:cs typeface="Lucida Sans Unicode"/>
              </a:rPr>
              <a:t>IDs</a:t>
            </a:r>
            <a:r>
              <a:rPr sz="3700" spc="75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700" spc="270" dirty="0">
                <a:solidFill>
                  <a:srgbClr val="654F3C"/>
                </a:solidFill>
                <a:latin typeface="Lucida Sans Unicode"/>
                <a:cs typeface="Lucida Sans Unicode"/>
              </a:rPr>
              <a:t>for </a:t>
            </a:r>
            <a:r>
              <a:rPr sz="3700" spc="135" dirty="0">
                <a:solidFill>
                  <a:srgbClr val="654F3C"/>
                </a:solidFill>
                <a:latin typeface="Lucida Sans Unicode"/>
                <a:cs typeface="Lucida Sans Unicode"/>
              </a:rPr>
              <a:t>newsletters</a:t>
            </a:r>
            <a:r>
              <a:rPr sz="3700" spc="80" dirty="0">
                <a:solidFill>
                  <a:srgbClr val="654F3C"/>
                </a:solidFill>
                <a:latin typeface="Lucida Sans Unicode"/>
                <a:cs typeface="Lucida Sans Unicode"/>
              </a:rPr>
              <a:t> </a:t>
            </a:r>
            <a:r>
              <a:rPr sz="3700" spc="165" dirty="0">
                <a:solidFill>
                  <a:srgbClr val="654F3C"/>
                </a:solidFill>
                <a:latin typeface="Lucida Sans Unicode"/>
                <a:cs typeface="Lucida Sans Unicode"/>
              </a:rPr>
              <a:t>or </a:t>
            </a:r>
            <a:r>
              <a:rPr sz="3700" spc="85" dirty="0">
                <a:solidFill>
                  <a:srgbClr val="654F3C"/>
                </a:solidFill>
                <a:latin typeface="Lucida Sans Unicode"/>
                <a:cs typeface="Lucida Sans Unicode"/>
              </a:rPr>
              <a:t>customer </a:t>
            </a:r>
            <a:r>
              <a:rPr sz="3700" spc="45" dirty="0">
                <a:solidFill>
                  <a:srgbClr val="654F3C"/>
                </a:solidFill>
                <a:latin typeface="Lucida Sans Unicode"/>
                <a:cs typeface="Lucida Sans Unicode"/>
              </a:rPr>
              <a:t>registration.</a:t>
            </a:r>
            <a:endParaRPr sz="3700">
              <a:latin typeface="Lucida Sans Unicode"/>
              <a:cs typeface="Lucida Sans Unicode"/>
            </a:endParaRPr>
          </a:p>
        </p:txBody>
      </p:sp>
      <p:pic>
        <p:nvPicPr>
          <p:cNvPr id="41" name="object 4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7646455"/>
            <a:ext cx="3026704" cy="2640544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261149" y="7646455"/>
            <a:ext cx="3026850" cy="26405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09763"/>
            <a:ext cx="17638395" cy="8987155"/>
            <a:chOff x="0" y="309763"/>
            <a:chExt cx="17638395" cy="8987155"/>
          </a:xfrm>
        </p:grpSpPr>
        <p:sp>
          <p:nvSpPr>
            <p:cNvPr id="3" name="object 3"/>
            <p:cNvSpPr/>
            <p:nvPr/>
          </p:nvSpPr>
          <p:spPr>
            <a:xfrm>
              <a:off x="3339439" y="1170774"/>
              <a:ext cx="13563600" cy="38100"/>
            </a:xfrm>
            <a:custGeom>
              <a:avLst/>
              <a:gdLst/>
              <a:ahLst/>
              <a:cxnLst/>
              <a:rect l="l" t="t" r="r" b="b"/>
              <a:pathLst>
                <a:path w="13563600" h="38100">
                  <a:moveTo>
                    <a:pt x="2286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28600" y="38100"/>
                  </a:lnTo>
                  <a:lnTo>
                    <a:pt x="228600" y="0"/>
                  </a:lnTo>
                  <a:close/>
                </a:path>
                <a:path w="13563600" h="38100">
                  <a:moveTo>
                    <a:pt x="495300" y="0"/>
                  </a:moveTo>
                  <a:lnTo>
                    <a:pt x="266700" y="0"/>
                  </a:lnTo>
                  <a:lnTo>
                    <a:pt x="266700" y="38100"/>
                  </a:lnTo>
                  <a:lnTo>
                    <a:pt x="495300" y="38100"/>
                  </a:lnTo>
                  <a:lnTo>
                    <a:pt x="495300" y="0"/>
                  </a:lnTo>
                  <a:close/>
                </a:path>
                <a:path w="13563600" h="38100">
                  <a:moveTo>
                    <a:pt x="762000" y="0"/>
                  </a:moveTo>
                  <a:lnTo>
                    <a:pt x="533400" y="0"/>
                  </a:lnTo>
                  <a:lnTo>
                    <a:pt x="533400" y="38100"/>
                  </a:lnTo>
                  <a:lnTo>
                    <a:pt x="762000" y="38100"/>
                  </a:lnTo>
                  <a:lnTo>
                    <a:pt x="762000" y="0"/>
                  </a:lnTo>
                  <a:close/>
                </a:path>
                <a:path w="13563600" h="38100">
                  <a:moveTo>
                    <a:pt x="1028700" y="0"/>
                  </a:moveTo>
                  <a:lnTo>
                    <a:pt x="800100" y="0"/>
                  </a:lnTo>
                  <a:lnTo>
                    <a:pt x="800100" y="38100"/>
                  </a:lnTo>
                  <a:lnTo>
                    <a:pt x="1028700" y="38100"/>
                  </a:lnTo>
                  <a:lnTo>
                    <a:pt x="1028700" y="0"/>
                  </a:lnTo>
                  <a:close/>
                </a:path>
                <a:path w="13563600" h="38100">
                  <a:moveTo>
                    <a:pt x="1295400" y="0"/>
                  </a:moveTo>
                  <a:lnTo>
                    <a:pt x="1066800" y="0"/>
                  </a:lnTo>
                  <a:lnTo>
                    <a:pt x="1066800" y="38100"/>
                  </a:lnTo>
                  <a:lnTo>
                    <a:pt x="1295400" y="38100"/>
                  </a:lnTo>
                  <a:lnTo>
                    <a:pt x="1295400" y="0"/>
                  </a:lnTo>
                  <a:close/>
                </a:path>
                <a:path w="13563600" h="38100">
                  <a:moveTo>
                    <a:pt x="1562100" y="0"/>
                  </a:moveTo>
                  <a:lnTo>
                    <a:pt x="1333500" y="0"/>
                  </a:lnTo>
                  <a:lnTo>
                    <a:pt x="1333500" y="38100"/>
                  </a:lnTo>
                  <a:lnTo>
                    <a:pt x="1562100" y="38100"/>
                  </a:lnTo>
                  <a:lnTo>
                    <a:pt x="1562100" y="0"/>
                  </a:lnTo>
                  <a:close/>
                </a:path>
                <a:path w="13563600" h="38100">
                  <a:moveTo>
                    <a:pt x="1828800" y="0"/>
                  </a:moveTo>
                  <a:lnTo>
                    <a:pt x="1600200" y="0"/>
                  </a:lnTo>
                  <a:lnTo>
                    <a:pt x="1600200" y="38100"/>
                  </a:lnTo>
                  <a:lnTo>
                    <a:pt x="1828800" y="38100"/>
                  </a:lnTo>
                  <a:lnTo>
                    <a:pt x="1828800" y="0"/>
                  </a:lnTo>
                  <a:close/>
                </a:path>
                <a:path w="13563600" h="38100">
                  <a:moveTo>
                    <a:pt x="2095500" y="0"/>
                  </a:moveTo>
                  <a:lnTo>
                    <a:pt x="1866900" y="0"/>
                  </a:lnTo>
                  <a:lnTo>
                    <a:pt x="1866900" y="38100"/>
                  </a:lnTo>
                  <a:lnTo>
                    <a:pt x="2095500" y="38100"/>
                  </a:lnTo>
                  <a:lnTo>
                    <a:pt x="2095500" y="0"/>
                  </a:lnTo>
                  <a:close/>
                </a:path>
                <a:path w="13563600" h="38100">
                  <a:moveTo>
                    <a:pt x="2362200" y="0"/>
                  </a:moveTo>
                  <a:lnTo>
                    <a:pt x="2133600" y="0"/>
                  </a:lnTo>
                  <a:lnTo>
                    <a:pt x="2133600" y="38100"/>
                  </a:lnTo>
                  <a:lnTo>
                    <a:pt x="2362200" y="38100"/>
                  </a:lnTo>
                  <a:lnTo>
                    <a:pt x="2362200" y="0"/>
                  </a:lnTo>
                  <a:close/>
                </a:path>
                <a:path w="13563600" h="38100">
                  <a:moveTo>
                    <a:pt x="2628900" y="0"/>
                  </a:moveTo>
                  <a:lnTo>
                    <a:pt x="2400300" y="0"/>
                  </a:lnTo>
                  <a:lnTo>
                    <a:pt x="2400300" y="38100"/>
                  </a:lnTo>
                  <a:lnTo>
                    <a:pt x="2628900" y="38100"/>
                  </a:lnTo>
                  <a:lnTo>
                    <a:pt x="2628900" y="0"/>
                  </a:lnTo>
                  <a:close/>
                </a:path>
                <a:path w="13563600" h="38100">
                  <a:moveTo>
                    <a:pt x="2895600" y="0"/>
                  </a:moveTo>
                  <a:lnTo>
                    <a:pt x="2667000" y="0"/>
                  </a:lnTo>
                  <a:lnTo>
                    <a:pt x="2667000" y="38100"/>
                  </a:lnTo>
                  <a:lnTo>
                    <a:pt x="2895600" y="38100"/>
                  </a:lnTo>
                  <a:lnTo>
                    <a:pt x="2895600" y="0"/>
                  </a:lnTo>
                  <a:close/>
                </a:path>
                <a:path w="13563600" h="38100">
                  <a:moveTo>
                    <a:pt x="3162300" y="0"/>
                  </a:moveTo>
                  <a:lnTo>
                    <a:pt x="2933700" y="0"/>
                  </a:lnTo>
                  <a:lnTo>
                    <a:pt x="2933700" y="38100"/>
                  </a:lnTo>
                  <a:lnTo>
                    <a:pt x="3162300" y="38100"/>
                  </a:lnTo>
                  <a:lnTo>
                    <a:pt x="3162300" y="0"/>
                  </a:lnTo>
                  <a:close/>
                </a:path>
                <a:path w="13563600" h="38100">
                  <a:moveTo>
                    <a:pt x="3429000" y="0"/>
                  </a:moveTo>
                  <a:lnTo>
                    <a:pt x="3200400" y="0"/>
                  </a:lnTo>
                  <a:lnTo>
                    <a:pt x="3200400" y="38100"/>
                  </a:lnTo>
                  <a:lnTo>
                    <a:pt x="3429000" y="38100"/>
                  </a:lnTo>
                  <a:lnTo>
                    <a:pt x="3429000" y="0"/>
                  </a:lnTo>
                  <a:close/>
                </a:path>
                <a:path w="13563600" h="38100">
                  <a:moveTo>
                    <a:pt x="3695700" y="0"/>
                  </a:moveTo>
                  <a:lnTo>
                    <a:pt x="3467100" y="0"/>
                  </a:lnTo>
                  <a:lnTo>
                    <a:pt x="3467100" y="38100"/>
                  </a:lnTo>
                  <a:lnTo>
                    <a:pt x="3695700" y="38100"/>
                  </a:lnTo>
                  <a:lnTo>
                    <a:pt x="3695700" y="0"/>
                  </a:lnTo>
                  <a:close/>
                </a:path>
                <a:path w="13563600" h="38100">
                  <a:moveTo>
                    <a:pt x="3962400" y="0"/>
                  </a:moveTo>
                  <a:lnTo>
                    <a:pt x="3733800" y="0"/>
                  </a:lnTo>
                  <a:lnTo>
                    <a:pt x="3733800" y="38100"/>
                  </a:lnTo>
                  <a:lnTo>
                    <a:pt x="3962400" y="38100"/>
                  </a:lnTo>
                  <a:lnTo>
                    <a:pt x="3962400" y="0"/>
                  </a:lnTo>
                  <a:close/>
                </a:path>
                <a:path w="13563600" h="38100">
                  <a:moveTo>
                    <a:pt x="4229100" y="0"/>
                  </a:moveTo>
                  <a:lnTo>
                    <a:pt x="4000500" y="0"/>
                  </a:lnTo>
                  <a:lnTo>
                    <a:pt x="4000500" y="38100"/>
                  </a:lnTo>
                  <a:lnTo>
                    <a:pt x="4229100" y="38100"/>
                  </a:lnTo>
                  <a:lnTo>
                    <a:pt x="4229100" y="0"/>
                  </a:lnTo>
                  <a:close/>
                </a:path>
                <a:path w="13563600" h="38100">
                  <a:moveTo>
                    <a:pt x="4495800" y="0"/>
                  </a:moveTo>
                  <a:lnTo>
                    <a:pt x="4267200" y="0"/>
                  </a:lnTo>
                  <a:lnTo>
                    <a:pt x="4267200" y="38100"/>
                  </a:lnTo>
                  <a:lnTo>
                    <a:pt x="4495800" y="38100"/>
                  </a:lnTo>
                  <a:lnTo>
                    <a:pt x="4495800" y="0"/>
                  </a:lnTo>
                  <a:close/>
                </a:path>
                <a:path w="13563600" h="38100">
                  <a:moveTo>
                    <a:pt x="4762500" y="0"/>
                  </a:moveTo>
                  <a:lnTo>
                    <a:pt x="4533900" y="0"/>
                  </a:lnTo>
                  <a:lnTo>
                    <a:pt x="4533900" y="38100"/>
                  </a:lnTo>
                  <a:lnTo>
                    <a:pt x="4762500" y="38100"/>
                  </a:lnTo>
                  <a:lnTo>
                    <a:pt x="4762500" y="0"/>
                  </a:lnTo>
                  <a:close/>
                </a:path>
                <a:path w="13563600" h="38100">
                  <a:moveTo>
                    <a:pt x="5029200" y="0"/>
                  </a:moveTo>
                  <a:lnTo>
                    <a:pt x="4800600" y="0"/>
                  </a:lnTo>
                  <a:lnTo>
                    <a:pt x="4800600" y="38100"/>
                  </a:lnTo>
                  <a:lnTo>
                    <a:pt x="5029200" y="38100"/>
                  </a:lnTo>
                  <a:lnTo>
                    <a:pt x="5029200" y="0"/>
                  </a:lnTo>
                  <a:close/>
                </a:path>
                <a:path w="13563600" h="38100">
                  <a:moveTo>
                    <a:pt x="5295900" y="0"/>
                  </a:moveTo>
                  <a:lnTo>
                    <a:pt x="5067300" y="0"/>
                  </a:lnTo>
                  <a:lnTo>
                    <a:pt x="5067300" y="38100"/>
                  </a:lnTo>
                  <a:lnTo>
                    <a:pt x="5295900" y="38100"/>
                  </a:lnTo>
                  <a:lnTo>
                    <a:pt x="5295900" y="0"/>
                  </a:lnTo>
                  <a:close/>
                </a:path>
                <a:path w="13563600" h="38100">
                  <a:moveTo>
                    <a:pt x="5562600" y="0"/>
                  </a:moveTo>
                  <a:lnTo>
                    <a:pt x="5334000" y="0"/>
                  </a:lnTo>
                  <a:lnTo>
                    <a:pt x="5334000" y="38100"/>
                  </a:lnTo>
                  <a:lnTo>
                    <a:pt x="5562600" y="38100"/>
                  </a:lnTo>
                  <a:lnTo>
                    <a:pt x="5562600" y="0"/>
                  </a:lnTo>
                  <a:close/>
                </a:path>
                <a:path w="13563600" h="38100">
                  <a:moveTo>
                    <a:pt x="5829300" y="0"/>
                  </a:moveTo>
                  <a:lnTo>
                    <a:pt x="5600700" y="0"/>
                  </a:lnTo>
                  <a:lnTo>
                    <a:pt x="5600700" y="38100"/>
                  </a:lnTo>
                  <a:lnTo>
                    <a:pt x="5829300" y="38100"/>
                  </a:lnTo>
                  <a:lnTo>
                    <a:pt x="5829300" y="0"/>
                  </a:lnTo>
                  <a:close/>
                </a:path>
                <a:path w="13563600" h="38100">
                  <a:moveTo>
                    <a:pt x="6096000" y="0"/>
                  </a:moveTo>
                  <a:lnTo>
                    <a:pt x="5867400" y="0"/>
                  </a:lnTo>
                  <a:lnTo>
                    <a:pt x="5867400" y="38100"/>
                  </a:lnTo>
                  <a:lnTo>
                    <a:pt x="6096000" y="38100"/>
                  </a:lnTo>
                  <a:lnTo>
                    <a:pt x="6096000" y="0"/>
                  </a:lnTo>
                  <a:close/>
                </a:path>
                <a:path w="13563600" h="38100">
                  <a:moveTo>
                    <a:pt x="6362700" y="0"/>
                  </a:moveTo>
                  <a:lnTo>
                    <a:pt x="6134100" y="0"/>
                  </a:lnTo>
                  <a:lnTo>
                    <a:pt x="6134100" y="38100"/>
                  </a:lnTo>
                  <a:lnTo>
                    <a:pt x="6362700" y="38100"/>
                  </a:lnTo>
                  <a:lnTo>
                    <a:pt x="6362700" y="0"/>
                  </a:lnTo>
                  <a:close/>
                </a:path>
                <a:path w="13563600" h="38100">
                  <a:moveTo>
                    <a:pt x="6629400" y="0"/>
                  </a:moveTo>
                  <a:lnTo>
                    <a:pt x="6400800" y="0"/>
                  </a:lnTo>
                  <a:lnTo>
                    <a:pt x="6400800" y="38100"/>
                  </a:lnTo>
                  <a:lnTo>
                    <a:pt x="6629400" y="38100"/>
                  </a:lnTo>
                  <a:lnTo>
                    <a:pt x="6629400" y="0"/>
                  </a:lnTo>
                  <a:close/>
                </a:path>
                <a:path w="13563600" h="38100">
                  <a:moveTo>
                    <a:pt x="6896100" y="0"/>
                  </a:moveTo>
                  <a:lnTo>
                    <a:pt x="6667500" y="0"/>
                  </a:lnTo>
                  <a:lnTo>
                    <a:pt x="6667500" y="38100"/>
                  </a:lnTo>
                  <a:lnTo>
                    <a:pt x="6896100" y="38100"/>
                  </a:lnTo>
                  <a:lnTo>
                    <a:pt x="6896100" y="0"/>
                  </a:lnTo>
                  <a:close/>
                </a:path>
                <a:path w="13563600" h="38100">
                  <a:moveTo>
                    <a:pt x="7162800" y="0"/>
                  </a:moveTo>
                  <a:lnTo>
                    <a:pt x="6934200" y="0"/>
                  </a:lnTo>
                  <a:lnTo>
                    <a:pt x="6934200" y="38100"/>
                  </a:lnTo>
                  <a:lnTo>
                    <a:pt x="7162800" y="38100"/>
                  </a:lnTo>
                  <a:lnTo>
                    <a:pt x="7162800" y="0"/>
                  </a:lnTo>
                  <a:close/>
                </a:path>
                <a:path w="13563600" h="38100">
                  <a:moveTo>
                    <a:pt x="7429500" y="0"/>
                  </a:moveTo>
                  <a:lnTo>
                    <a:pt x="7200900" y="0"/>
                  </a:lnTo>
                  <a:lnTo>
                    <a:pt x="7200900" y="38100"/>
                  </a:lnTo>
                  <a:lnTo>
                    <a:pt x="7429500" y="38100"/>
                  </a:lnTo>
                  <a:lnTo>
                    <a:pt x="7429500" y="0"/>
                  </a:lnTo>
                  <a:close/>
                </a:path>
                <a:path w="13563600" h="38100">
                  <a:moveTo>
                    <a:pt x="7696200" y="0"/>
                  </a:moveTo>
                  <a:lnTo>
                    <a:pt x="7467600" y="0"/>
                  </a:lnTo>
                  <a:lnTo>
                    <a:pt x="7467600" y="38100"/>
                  </a:lnTo>
                  <a:lnTo>
                    <a:pt x="7696200" y="38100"/>
                  </a:lnTo>
                  <a:lnTo>
                    <a:pt x="7696200" y="0"/>
                  </a:lnTo>
                  <a:close/>
                </a:path>
                <a:path w="13563600" h="38100">
                  <a:moveTo>
                    <a:pt x="7962900" y="0"/>
                  </a:moveTo>
                  <a:lnTo>
                    <a:pt x="7734300" y="0"/>
                  </a:lnTo>
                  <a:lnTo>
                    <a:pt x="7734300" y="38100"/>
                  </a:lnTo>
                  <a:lnTo>
                    <a:pt x="7962900" y="38100"/>
                  </a:lnTo>
                  <a:lnTo>
                    <a:pt x="7962900" y="0"/>
                  </a:lnTo>
                  <a:close/>
                </a:path>
                <a:path w="13563600" h="38100">
                  <a:moveTo>
                    <a:pt x="8229600" y="0"/>
                  </a:moveTo>
                  <a:lnTo>
                    <a:pt x="8001000" y="0"/>
                  </a:lnTo>
                  <a:lnTo>
                    <a:pt x="8001000" y="38100"/>
                  </a:lnTo>
                  <a:lnTo>
                    <a:pt x="8229600" y="38100"/>
                  </a:lnTo>
                  <a:lnTo>
                    <a:pt x="8229600" y="0"/>
                  </a:lnTo>
                  <a:close/>
                </a:path>
                <a:path w="13563600" h="38100">
                  <a:moveTo>
                    <a:pt x="8496300" y="0"/>
                  </a:moveTo>
                  <a:lnTo>
                    <a:pt x="8267700" y="0"/>
                  </a:lnTo>
                  <a:lnTo>
                    <a:pt x="8267700" y="38100"/>
                  </a:lnTo>
                  <a:lnTo>
                    <a:pt x="8496300" y="38100"/>
                  </a:lnTo>
                  <a:lnTo>
                    <a:pt x="8496300" y="0"/>
                  </a:lnTo>
                  <a:close/>
                </a:path>
                <a:path w="13563600" h="38100">
                  <a:moveTo>
                    <a:pt x="8763000" y="0"/>
                  </a:moveTo>
                  <a:lnTo>
                    <a:pt x="8534400" y="0"/>
                  </a:lnTo>
                  <a:lnTo>
                    <a:pt x="8534400" y="38100"/>
                  </a:lnTo>
                  <a:lnTo>
                    <a:pt x="8763000" y="38100"/>
                  </a:lnTo>
                  <a:lnTo>
                    <a:pt x="8763000" y="0"/>
                  </a:lnTo>
                  <a:close/>
                </a:path>
                <a:path w="13563600" h="38100">
                  <a:moveTo>
                    <a:pt x="9029700" y="0"/>
                  </a:moveTo>
                  <a:lnTo>
                    <a:pt x="8801100" y="0"/>
                  </a:lnTo>
                  <a:lnTo>
                    <a:pt x="8801100" y="38100"/>
                  </a:lnTo>
                  <a:lnTo>
                    <a:pt x="9029700" y="38100"/>
                  </a:lnTo>
                  <a:lnTo>
                    <a:pt x="9029700" y="0"/>
                  </a:lnTo>
                  <a:close/>
                </a:path>
                <a:path w="13563600" h="38100">
                  <a:moveTo>
                    <a:pt x="9296400" y="0"/>
                  </a:moveTo>
                  <a:lnTo>
                    <a:pt x="9067800" y="0"/>
                  </a:lnTo>
                  <a:lnTo>
                    <a:pt x="9067800" y="38100"/>
                  </a:lnTo>
                  <a:lnTo>
                    <a:pt x="9296400" y="38100"/>
                  </a:lnTo>
                  <a:lnTo>
                    <a:pt x="9296400" y="0"/>
                  </a:lnTo>
                  <a:close/>
                </a:path>
                <a:path w="13563600" h="38100">
                  <a:moveTo>
                    <a:pt x="9563100" y="0"/>
                  </a:moveTo>
                  <a:lnTo>
                    <a:pt x="9334500" y="0"/>
                  </a:lnTo>
                  <a:lnTo>
                    <a:pt x="9334500" y="38100"/>
                  </a:lnTo>
                  <a:lnTo>
                    <a:pt x="9563100" y="38100"/>
                  </a:lnTo>
                  <a:lnTo>
                    <a:pt x="9563100" y="0"/>
                  </a:lnTo>
                  <a:close/>
                </a:path>
                <a:path w="13563600" h="38100">
                  <a:moveTo>
                    <a:pt x="9829800" y="0"/>
                  </a:moveTo>
                  <a:lnTo>
                    <a:pt x="9601200" y="0"/>
                  </a:lnTo>
                  <a:lnTo>
                    <a:pt x="9601200" y="38100"/>
                  </a:lnTo>
                  <a:lnTo>
                    <a:pt x="9829800" y="38100"/>
                  </a:lnTo>
                  <a:lnTo>
                    <a:pt x="9829800" y="0"/>
                  </a:lnTo>
                  <a:close/>
                </a:path>
                <a:path w="13563600" h="38100">
                  <a:moveTo>
                    <a:pt x="10096500" y="0"/>
                  </a:moveTo>
                  <a:lnTo>
                    <a:pt x="9867900" y="0"/>
                  </a:lnTo>
                  <a:lnTo>
                    <a:pt x="9867900" y="38100"/>
                  </a:lnTo>
                  <a:lnTo>
                    <a:pt x="10096500" y="38100"/>
                  </a:lnTo>
                  <a:lnTo>
                    <a:pt x="10096500" y="0"/>
                  </a:lnTo>
                  <a:close/>
                </a:path>
                <a:path w="13563600" h="38100">
                  <a:moveTo>
                    <a:pt x="10363200" y="0"/>
                  </a:moveTo>
                  <a:lnTo>
                    <a:pt x="10134600" y="0"/>
                  </a:lnTo>
                  <a:lnTo>
                    <a:pt x="10134600" y="38100"/>
                  </a:lnTo>
                  <a:lnTo>
                    <a:pt x="10363200" y="38100"/>
                  </a:lnTo>
                  <a:lnTo>
                    <a:pt x="10363200" y="0"/>
                  </a:lnTo>
                  <a:close/>
                </a:path>
                <a:path w="13563600" h="38100">
                  <a:moveTo>
                    <a:pt x="10629900" y="0"/>
                  </a:moveTo>
                  <a:lnTo>
                    <a:pt x="10401300" y="0"/>
                  </a:lnTo>
                  <a:lnTo>
                    <a:pt x="10401300" y="38100"/>
                  </a:lnTo>
                  <a:lnTo>
                    <a:pt x="10629900" y="38100"/>
                  </a:lnTo>
                  <a:lnTo>
                    <a:pt x="10629900" y="0"/>
                  </a:lnTo>
                  <a:close/>
                </a:path>
                <a:path w="13563600" h="38100">
                  <a:moveTo>
                    <a:pt x="10896600" y="0"/>
                  </a:moveTo>
                  <a:lnTo>
                    <a:pt x="10668000" y="0"/>
                  </a:lnTo>
                  <a:lnTo>
                    <a:pt x="10668000" y="38100"/>
                  </a:lnTo>
                  <a:lnTo>
                    <a:pt x="10896600" y="38100"/>
                  </a:lnTo>
                  <a:lnTo>
                    <a:pt x="10896600" y="0"/>
                  </a:lnTo>
                  <a:close/>
                </a:path>
                <a:path w="13563600" h="38100">
                  <a:moveTo>
                    <a:pt x="11163300" y="0"/>
                  </a:moveTo>
                  <a:lnTo>
                    <a:pt x="10934700" y="0"/>
                  </a:lnTo>
                  <a:lnTo>
                    <a:pt x="10934700" y="38100"/>
                  </a:lnTo>
                  <a:lnTo>
                    <a:pt x="11163300" y="38100"/>
                  </a:lnTo>
                  <a:lnTo>
                    <a:pt x="11163300" y="0"/>
                  </a:lnTo>
                  <a:close/>
                </a:path>
                <a:path w="13563600" h="38100">
                  <a:moveTo>
                    <a:pt x="11430000" y="0"/>
                  </a:moveTo>
                  <a:lnTo>
                    <a:pt x="11201400" y="0"/>
                  </a:lnTo>
                  <a:lnTo>
                    <a:pt x="11201400" y="38100"/>
                  </a:lnTo>
                  <a:lnTo>
                    <a:pt x="11430000" y="38100"/>
                  </a:lnTo>
                  <a:lnTo>
                    <a:pt x="11430000" y="0"/>
                  </a:lnTo>
                  <a:close/>
                </a:path>
                <a:path w="13563600" h="38100">
                  <a:moveTo>
                    <a:pt x="11696700" y="0"/>
                  </a:moveTo>
                  <a:lnTo>
                    <a:pt x="11468100" y="0"/>
                  </a:lnTo>
                  <a:lnTo>
                    <a:pt x="11468100" y="38100"/>
                  </a:lnTo>
                  <a:lnTo>
                    <a:pt x="11696700" y="38100"/>
                  </a:lnTo>
                  <a:lnTo>
                    <a:pt x="11696700" y="0"/>
                  </a:lnTo>
                  <a:close/>
                </a:path>
                <a:path w="13563600" h="38100">
                  <a:moveTo>
                    <a:pt x="11963400" y="0"/>
                  </a:moveTo>
                  <a:lnTo>
                    <a:pt x="11734800" y="0"/>
                  </a:lnTo>
                  <a:lnTo>
                    <a:pt x="11734800" y="38100"/>
                  </a:lnTo>
                  <a:lnTo>
                    <a:pt x="11963400" y="38100"/>
                  </a:lnTo>
                  <a:lnTo>
                    <a:pt x="11963400" y="0"/>
                  </a:lnTo>
                  <a:close/>
                </a:path>
                <a:path w="13563600" h="38100">
                  <a:moveTo>
                    <a:pt x="12230100" y="0"/>
                  </a:moveTo>
                  <a:lnTo>
                    <a:pt x="12001500" y="0"/>
                  </a:lnTo>
                  <a:lnTo>
                    <a:pt x="12001500" y="38100"/>
                  </a:lnTo>
                  <a:lnTo>
                    <a:pt x="12230100" y="38100"/>
                  </a:lnTo>
                  <a:lnTo>
                    <a:pt x="12230100" y="0"/>
                  </a:lnTo>
                  <a:close/>
                </a:path>
                <a:path w="13563600" h="38100">
                  <a:moveTo>
                    <a:pt x="12496800" y="0"/>
                  </a:moveTo>
                  <a:lnTo>
                    <a:pt x="12268200" y="0"/>
                  </a:lnTo>
                  <a:lnTo>
                    <a:pt x="12268200" y="38100"/>
                  </a:lnTo>
                  <a:lnTo>
                    <a:pt x="12496800" y="38100"/>
                  </a:lnTo>
                  <a:lnTo>
                    <a:pt x="12496800" y="0"/>
                  </a:lnTo>
                  <a:close/>
                </a:path>
                <a:path w="13563600" h="38100">
                  <a:moveTo>
                    <a:pt x="12763500" y="0"/>
                  </a:moveTo>
                  <a:lnTo>
                    <a:pt x="12534900" y="0"/>
                  </a:lnTo>
                  <a:lnTo>
                    <a:pt x="12534900" y="38100"/>
                  </a:lnTo>
                  <a:lnTo>
                    <a:pt x="12763500" y="38100"/>
                  </a:lnTo>
                  <a:lnTo>
                    <a:pt x="12763500" y="0"/>
                  </a:lnTo>
                  <a:close/>
                </a:path>
                <a:path w="13563600" h="38100">
                  <a:moveTo>
                    <a:pt x="13030200" y="0"/>
                  </a:moveTo>
                  <a:lnTo>
                    <a:pt x="12801600" y="0"/>
                  </a:lnTo>
                  <a:lnTo>
                    <a:pt x="12801600" y="38100"/>
                  </a:lnTo>
                  <a:lnTo>
                    <a:pt x="13030200" y="38100"/>
                  </a:lnTo>
                  <a:lnTo>
                    <a:pt x="13030200" y="0"/>
                  </a:lnTo>
                  <a:close/>
                </a:path>
                <a:path w="13563600" h="38100">
                  <a:moveTo>
                    <a:pt x="13296900" y="0"/>
                  </a:moveTo>
                  <a:lnTo>
                    <a:pt x="13068300" y="0"/>
                  </a:lnTo>
                  <a:lnTo>
                    <a:pt x="13068300" y="38100"/>
                  </a:lnTo>
                  <a:lnTo>
                    <a:pt x="13296900" y="38100"/>
                  </a:lnTo>
                  <a:lnTo>
                    <a:pt x="13296900" y="0"/>
                  </a:lnTo>
                  <a:close/>
                </a:path>
                <a:path w="13563600" h="38100">
                  <a:moveTo>
                    <a:pt x="13563600" y="0"/>
                  </a:moveTo>
                  <a:lnTo>
                    <a:pt x="13335000" y="0"/>
                  </a:lnTo>
                  <a:lnTo>
                    <a:pt x="13335000" y="38100"/>
                  </a:lnTo>
                  <a:lnTo>
                    <a:pt x="13563600" y="38100"/>
                  </a:lnTo>
                  <a:lnTo>
                    <a:pt x="13563600" y="0"/>
                  </a:lnTo>
                  <a:close/>
                </a:path>
              </a:pathLst>
            </a:custGeom>
            <a:solidFill>
              <a:srgbClr val="C1CD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41144" y="1170762"/>
              <a:ext cx="140985" cy="876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05839" y="1296478"/>
              <a:ext cx="15876905" cy="7818755"/>
            </a:xfrm>
            <a:custGeom>
              <a:avLst/>
              <a:gdLst/>
              <a:ahLst/>
              <a:cxnLst/>
              <a:rect l="l" t="t" r="r" b="b"/>
              <a:pathLst>
                <a:path w="15876905" h="7818755">
                  <a:moveTo>
                    <a:pt x="38100" y="5950432"/>
                  </a:moveTo>
                  <a:lnTo>
                    <a:pt x="0" y="5950432"/>
                  </a:lnTo>
                  <a:lnTo>
                    <a:pt x="0" y="6179032"/>
                  </a:lnTo>
                  <a:lnTo>
                    <a:pt x="38100" y="6179032"/>
                  </a:lnTo>
                  <a:lnTo>
                    <a:pt x="38100" y="5950432"/>
                  </a:lnTo>
                  <a:close/>
                </a:path>
                <a:path w="15876905" h="7818755">
                  <a:moveTo>
                    <a:pt x="38100" y="5683732"/>
                  </a:moveTo>
                  <a:lnTo>
                    <a:pt x="0" y="5683732"/>
                  </a:lnTo>
                  <a:lnTo>
                    <a:pt x="0" y="5912332"/>
                  </a:lnTo>
                  <a:lnTo>
                    <a:pt x="38100" y="5912332"/>
                  </a:lnTo>
                  <a:lnTo>
                    <a:pt x="38100" y="5683732"/>
                  </a:lnTo>
                  <a:close/>
                </a:path>
                <a:path w="15876905" h="7818755">
                  <a:moveTo>
                    <a:pt x="38100" y="5417032"/>
                  </a:moveTo>
                  <a:lnTo>
                    <a:pt x="0" y="5417032"/>
                  </a:lnTo>
                  <a:lnTo>
                    <a:pt x="0" y="5645632"/>
                  </a:lnTo>
                  <a:lnTo>
                    <a:pt x="38100" y="5645632"/>
                  </a:lnTo>
                  <a:lnTo>
                    <a:pt x="38100" y="5417032"/>
                  </a:lnTo>
                  <a:close/>
                </a:path>
                <a:path w="15876905" h="7818755">
                  <a:moveTo>
                    <a:pt x="38100" y="5150332"/>
                  </a:moveTo>
                  <a:lnTo>
                    <a:pt x="0" y="5150332"/>
                  </a:lnTo>
                  <a:lnTo>
                    <a:pt x="0" y="5378932"/>
                  </a:lnTo>
                  <a:lnTo>
                    <a:pt x="38100" y="5378932"/>
                  </a:lnTo>
                  <a:lnTo>
                    <a:pt x="38100" y="5150332"/>
                  </a:lnTo>
                  <a:close/>
                </a:path>
                <a:path w="15876905" h="7818755">
                  <a:moveTo>
                    <a:pt x="2359901" y="7781531"/>
                  </a:moveTo>
                  <a:lnTo>
                    <a:pt x="2131301" y="7781531"/>
                  </a:lnTo>
                  <a:lnTo>
                    <a:pt x="2131301" y="7818145"/>
                  </a:lnTo>
                  <a:lnTo>
                    <a:pt x="2359901" y="7818145"/>
                  </a:lnTo>
                  <a:lnTo>
                    <a:pt x="2359901" y="7781531"/>
                  </a:lnTo>
                  <a:close/>
                </a:path>
                <a:path w="15876905" h="7818755">
                  <a:moveTo>
                    <a:pt x="2626601" y="7781531"/>
                  </a:moveTo>
                  <a:lnTo>
                    <a:pt x="2398001" y="7781531"/>
                  </a:lnTo>
                  <a:lnTo>
                    <a:pt x="2398001" y="7818145"/>
                  </a:lnTo>
                  <a:lnTo>
                    <a:pt x="2626601" y="7818145"/>
                  </a:lnTo>
                  <a:lnTo>
                    <a:pt x="2626601" y="7781531"/>
                  </a:lnTo>
                  <a:close/>
                </a:path>
                <a:path w="15876905" h="7818755">
                  <a:moveTo>
                    <a:pt x="2893301" y="7781531"/>
                  </a:moveTo>
                  <a:lnTo>
                    <a:pt x="2664701" y="7781531"/>
                  </a:lnTo>
                  <a:lnTo>
                    <a:pt x="2664701" y="7818145"/>
                  </a:lnTo>
                  <a:lnTo>
                    <a:pt x="2893301" y="7818145"/>
                  </a:lnTo>
                  <a:lnTo>
                    <a:pt x="2893301" y="7781531"/>
                  </a:lnTo>
                  <a:close/>
                </a:path>
                <a:path w="15876905" h="7818755">
                  <a:moveTo>
                    <a:pt x="3160001" y="7781531"/>
                  </a:moveTo>
                  <a:lnTo>
                    <a:pt x="2931401" y="7781531"/>
                  </a:lnTo>
                  <a:lnTo>
                    <a:pt x="2931401" y="7818145"/>
                  </a:lnTo>
                  <a:lnTo>
                    <a:pt x="3160001" y="7818145"/>
                  </a:lnTo>
                  <a:lnTo>
                    <a:pt x="3160001" y="7781531"/>
                  </a:lnTo>
                  <a:close/>
                </a:path>
                <a:path w="15876905" h="7818755">
                  <a:moveTo>
                    <a:pt x="3426701" y="7781531"/>
                  </a:moveTo>
                  <a:lnTo>
                    <a:pt x="3198101" y="7781531"/>
                  </a:lnTo>
                  <a:lnTo>
                    <a:pt x="3198101" y="7818145"/>
                  </a:lnTo>
                  <a:lnTo>
                    <a:pt x="3426701" y="7818145"/>
                  </a:lnTo>
                  <a:lnTo>
                    <a:pt x="3426701" y="7781531"/>
                  </a:lnTo>
                  <a:close/>
                </a:path>
                <a:path w="15876905" h="7818755">
                  <a:moveTo>
                    <a:pt x="3693401" y="7781531"/>
                  </a:moveTo>
                  <a:lnTo>
                    <a:pt x="3464801" y="7781531"/>
                  </a:lnTo>
                  <a:lnTo>
                    <a:pt x="3464801" y="7818145"/>
                  </a:lnTo>
                  <a:lnTo>
                    <a:pt x="3693401" y="7818145"/>
                  </a:lnTo>
                  <a:lnTo>
                    <a:pt x="3693401" y="7781531"/>
                  </a:lnTo>
                  <a:close/>
                </a:path>
                <a:path w="15876905" h="7818755">
                  <a:moveTo>
                    <a:pt x="3960101" y="7781531"/>
                  </a:moveTo>
                  <a:lnTo>
                    <a:pt x="3731501" y="7781531"/>
                  </a:lnTo>
                  <a:lnTo>
                    <a:pt x="3731501" y="7818145"/>
                  </a:lnTo>
                  <a:lnTo>
                    <a:pt x="3960101" y="7818145"/>
                  </a:lnTo>
                  <a:lnTo>
                    <a:pt x="3960101" y="7781531"/>
                  </a:lnTo>
                  <a:close/>
                </a:path>
                <a:path w="15876905" h="7818755">
                  <a:moveTo>
                    <a:pt x="4226801" y="7781531"/>
                  </a:moveTo>
                  <a:lnTo>
                    <a:pt x="3998201" y="7781531"/>
                  </a:lnTo>
                  <a:lnTo>
                    <a:pt x="3998201" y="7818145"/>
                  </a:lnTo>
                  <a:lnTo>
                    <a:pt x="4226801" y="7818145"/>
                  </a:lnTo>
                  <a:lnTo>
                    <a:pt x="4226801" y="7781531"/>
                  </a:lnTo>
                  <a:close/>
                </a:path>
                <a:path w="15876905" h="7818755">
                  <a:moveTo>
                    <a:pt x="4493501" y="7781531"/>
                  </a:moveTo>
                  <a:lnTo>
                    <a:pt x="4264901" y="7781531"/>
                  </a:lnTo>
                  <a:lnTo>
                    <a:pt x="4264901" y="7818145"/>
                  </a:lnTo>
                  <a:lnTo>
                    <a:pt x="4493501" y="7818145"/>
                  </a:lnTo>
                  <a:lnTo>
                    <a:pt x="4493501" y="7781531"/>
                  </a:lnTo>
                  <a:close/>
                </a:path>
                <a:path w="15876905" h="7818755">
                  <a:moveTo>
                    <a:pt x="4760201" y="7781531"/>
                  </a:moveTo>
                  <a:lnTo>
                    <a:pt x="4531601" y="7781531"/>
                  </a:lnTo>
                  <a:lnTo>
                    <a:pt x="4531601" y="7818145"/>
                  </a:lnTo>
                  <a:lnTo>
                    <a:pt x="4760201" y="7818145"/>
                  </a:lnTo>
                  <a:lnTo>
                    <a:pt x="4760201" y="7781531"/>
                  </a:lnTo>
                  <a:close/>
                </a:path>
                <a:path w="15876905" h="7818755">
                  <a:moveTo>
                    <a:pt x="5026901" y="7781531"/>
                  </a:moveTo>
                  <a:lnTo>
                    <a:pt x="4798301" y="7781531"/>
                  </a:lnTo>
                  <a:lnTo>
                    <a:pt x="4798301" y="7818145"/>
                  </a:lnTo>
                  <a:lnTo>
                    <a:pt x="5026901" y="7818145"/>
                  </a:lnTo>
                  <a:lnTo>
                    <a:pt x="5026901" y="7781531"/>
                  </a:lnTo>
                  <a:close/>
                </a:path>
                <a:path w="15876905" h="7818755">
                  <a:moveTo>
                    <a:pt x="5293601" y="7781531"/>
                  </a:moveTo>
                  <a:lnTo>
                    <a:pt x="5065001" y="7781531"/>
                  </a:lnTo>
                  <a:lnTo>
                    <a:pt x="5065001" y="7818145"/>
                  </a:lnTo>
                  <a:lnTo>
                    <a:pt x="5293601" y="7818145"/>
                  </a:lnTo>
                  <a:lnTo>
                    <a:pt x="5293601" y="7781531"/>
                  </a:lnTo>
                  <a:close/>
                </a:path>
                <a:path w="15876905" h="7818755">
                  <a:moveTo>
                    <a:pt x="5560301" y="7781531"/>
                  </a:moveTo>
                  <a:lnTo>
                    <a:pt x="5331701" y="7781531"/>
                  </a:lnTo>
                  <a:lnTo>
                    <a:pt x="5331701" y="7818145"/>
                  </a:lnTo>
                  <a:lnTo>
                    <a:pt x="5560301" y="7818145"/>
                  </a:lnTo>
                  <a:lnTo>
                    <a:pt x="5560301" y="7781531"/>
                  </a:lnTo>
                  <a:close/>
                </a:path>
                <a:path w="15876905" h="7818755">
                  <a:moveTo>
                    <a:pt x="5827001" y="7781531"/>
                  </a:moveTo>
                  <a:lnTo>
                    <a:pt x="5598401" y="7781531"/>
                  </a:lnTo>
                  <a:lnTo>
                    <a:pt x="5598401" y="7818145"/>
                  </a:lnTo>
                  <a:lnTo>
                    <a:pt x="5827001" y="7818145"/>
                  </a:lnTo>
                  <a:lnTo>
                    <a:pt x="5827001" y="7781531"/>
                  </a:lnTo>
                  <a:close/>
                </a:path>
                <a:path w="15876905" h="7818755">
                  <a:moveTo>
                    <a:pt x="6093701" y="7781531"/>
                  </a:moveTo>
                  <a:lnTo>
                    <a:pt x="5865101" y="7781531"/>
                  </a:lnTo>
                  <a:lnTo>
                    <a:pt x="5865101" y="7818145"/>
                  </a:lnTo>
                  <a:lnTo>
                    <a:pt x="6093701" y="7818145"/>
                  </a:lnTo>
                  <a:lnTo>
                    <a:pt x="6093701" y="7781531"/>
                  </a:lnTo>
                  <a:close/>
                </a:path>
                <a:path w="15876905" h="7818755">
                  <a:moveTo>
                    <a:pt x="6360401" y="7781531"/>
                  </a:moveTo>
                  <a:lnTo>
                    <a:pt x="6131801" y="7781531"/>
                  </a:lnTo>
                  <a:lnTo>
                    <a:pt x="6131801" y="7818145"/>
                  </a:lnTo>
                  <a:lnTo>
                    <a:pt x="6360401" y="7818145"/>
                  </a:lnTo>
                  <a:lnTo>
                    <a:pt x="6360401" y="7781531"/>
                  </a:lnTo>
                  <a:close/>
                </a:path>
                <a:path w="15876905" h="7818755">
                  <a:moveTo>
                    <a:pt x="6627101" y="7781531"/>
                  </a:moveTo>
                  <a:lnTo>
                    <a:pt x="6398501" y="7781531"/>
                  </a:lnTo>
                  <a:lnTo>
                    <a:pt x="6398501" y="7818145"/>
                  </a:lnTo>
                  <a:lnTo>
                    <a:pt x="6627101" y="7818145"/>
                  </a:lnTo>
                  <a:lnTo>
                    <a:pt x="6627101" y="7781531"/>
                  </a:lnTo>
                  <a:close/>
                </a:path>
                <a:path w="15876905" h="7818755">
                  <a:moveTo>
                    <a:pt x="6893801" y="7781531"/>
                  </a:moveTo>
                  <a:lnTo>
                    <a:pt x="6665201" y="7781531"/>
                  </a:lnTo>
                  <a:lnTo>
                    <a:pt x="6665201" y="7818145"/>
                  </a:lnTo>
                  <a:lnTo>
                    <a:pt x="6893801" y="7818145"/>
                  </a:lnTo>
                  <a:lnTo>
                    <a:pt x="6893801" y="7781531"/>
                  </a:lnTo>
                  <a:close/>
                </a:path>
                <a:path w="15876905" h="7818755">
                  <a:moveTo>
                    <a:pt x="7160501" y="7781531"/>
                  </a:moveTo>
                  <a:lnTo>
                    <a:pt x="6931901" y="7781531"/>
                  </a:lnTo>
                  <a:lnTo>
                    <a:pt x="6931901" y="7818145"/>
                  </a:lnTo>
                  <a:lnTo>
                    <a:pt x="7160501" y="7818145"/>
                  </a:lnTo>
                  <a:lnTo>
                    <a:pt x="7160501" y="7781531"/>
                  </a:lnTo>
                  <a:close/>
                </a:path>
                <a:path w="15876905" h="7818755">
                  <a:moveTo>
                    <a:pt x="7427201" y="7781531"/>
                  </a:moveTo>
                  <a:lnTo>
                    <a:pt x="7198601" y="7781531"/>
                  </a:lnTo>
                  <a:lnTo>
                    <a:pt x="7198601" y="7818145"/>
                  </a:lnTo>
                  <a:lnTo>
                    <a:pt x="7427201" y="7818145"/>
                  </a:lnTo>
                  <a:lnTo>
                    <a:pt x="7427201" y="7781531"/>
                  </a:lnTo>
                  <a:close/>
                </a:path>
                <a:path w="15876905" h="7818755">
                  <a:moveTo>
                    <a:pt x="7693901" y="7781531"/>
                  </a:moveTo>
                  <a:lnTo>
                    <a:pt x="7465301" y="7781531"/>
                  </a:lnTo>
                  <a:lnTo>
                    <a:pt x="7465301" y="7818145"/>
                  </a:lnTo>
                  <a:lnTo>
                    <a:pt x="7693901" y="7818145"/>
                  </a:lnTo>
                  <a:lnTo>
                    <a:pt x="7693901" y="7781531"/>
                  </a:lnTo>
                  <a:close/>
                </a:path>
                <a:path w="15876905" h="7818755">
                  <a:moveTo>
                    <a:pt x="7960601" y="7781531"/>
                  </a:moveTo>
                  <a:lnTo>
                    <a:pt x="7732001" y="7781531"/>
                  </a:lnTo>
                  <a:lnTo>
                    <a:pt x="7732001" y="7818145"/>
                  </a:lnTo>
                  <a:lnTo>
                    <a:pt x="7960601" y="7818145"/>
                  </a:lnTo>
                  <a:lnTo>
                    <a:pt x="7960601" y="7781531"/>
                  </a:lnTo>
                  <a:close/>
                </a:path>
                <a:path w="15876905" h="7818755">
                  <a:moveTo>
                    <a:pt x="8227301" y="7781531"/>
                  </a:moveTo>
                  <a:lnTo>
                    <a:pt x="7998701" y="7781531"/>
                  </a:lnTo>
                  <a:lnTo>
                    <a:pt x="7998701" y="7818145"/>
                  </a:lnTo>
                  <a:lnTo>
                    <a:pt x="8227301" y="7818145"/>
                  </a:lnTo>
                  <a:lnTo>
                    <a:pt x="8227301" y="7781531"/>
                  </a:lnTo>
                  <a:close/>
                </a:path>
                <a:path w="15876905" h="7818755">
                  <a:moveTo>
                    <a:pt x="8494001" y="7781531"/>
                  </a:moveTo>
                  <a:lnTo>
                    <a:pt x="8265401" y="7781531"/>
                  </a:lnTo>
                  <a:lnTo>
                    <a:pt x="8265401" y="7818145"/>
                  </a:lnTo>
                  <a:lnTo>
                    <a:pt x="8494001" y="7818145"/>
                  </a:lnTo>
                  <a:lnTo>
                    <a:pt x="8494001" y="7781531"/>
                  </a:lnTo>
                  <a:close/>
                </a:path>
                <a:path w="15876905" h="7818755">
                  <a:moveTo>
                    <a:pt x="8760701" y="7781531"/>
                  </a:moveTo>
                  <a:lnTo>
                    <a:pt x="8532101" y="7781531"/>
                  </a:lnTo>
                  <a:lnTo>
                    <a:pt x="8532101" y="7818145"/>
                  </a:lnTo>
                  <a:lnTo>
                    <a:pt x="8760701" y="7818145"/>
                  </a:lnTo>
                  <a:lnTo>
                    <a:pt x="8760701" y="7781531"/>
                  </a:lnTo>
                  <a:close/>
                </a:path>
                <a:path w="15876905" h="7818755">
                  <a:moveTo>
                    <a:pt x="9027401" y="7781531"/>
                  </a:moveTo>
                  <a:lnTo>
                    <a:pt x="8798801" y="7781531"/>
                  </a:lnTo>
                  <a:lnTo>
                    <a:pt x="8798801" y="7818145"/>
                  </a:lnTo>
                  <a:lnTo>
                    <a:pt x="9027401" y="7818145"/>
                  </a:lnTo>
                  <a:lnTo>
                    <a:pt x="9027401" y="7781531"/>
                  </a:lnTo>
                  <a:close/>
                </a:path>
                <a:path w="15876905" h="7818755">
                  <a:moveTo>
                    <a:pt x="9294101" y="7781531"/>
                  </a:moveTo>
                  <a:lnTo>
                    <a:pt x="9065501" y="7781531"/>
                  </a:lnTo>
                  <a:lnTo>
                    <a:pt x="9065501" y="7818145"/>
                  </a:lnTo>
                  <a:lnTo>
                    <a:pt x="9294101" y="7818145"/>
                  </a:lnTo>
                  <a:lnTo>
                    <a:pt x="9294101" y="7781531"/>
                  </a:lnTo>
                  <a:close/>
                </a:path>
                <a:path w="15876905" h="7818755">
                  <a:moveTo>
                    <a:pt x="9560801" y="7781531"/>
                  </a:moveTo>
                  <a:lnTo>
                    <a:pt x="9332201" y="7781531"/>
                  </a:lnTo>
                  <a:lnTo>
                    <a:pt x="9332201" y="7818145"/>
                  </a:lnTo>
                  <a:lnTo>
                    <a:pt x="9560801" y="7818145"/>
                  </a:lnTo>
                  <a:lnTo>
                    <a:pt x="9560801" y="7781531"/>
                  </a:lnTo>
                  <a:close/>
                </a:path>
                <a:path w="15876905" h="7818755">
                  <a:moveTo>
                    <a:pt x="9827501" y="7781531"/>
                  </a:moveTo>
                  <a:lnTo>
                    <a:pt x="9598901" y="7781531"/>
                  </a:lnTo>
                  <a:lnTo>
                    <a:pt x="9598901" y="7818145"/>
                  </a:lnTo>
                  <a:lnTo>
                    <a:pt x="9827501" y="7818145"/>
                  </a:lnTo>
                  <a:lnTo>
                    <a:pt x="9827501" y="7781531"/>
                  </a:lnTo>
                  <a:close/>
                </a:path>
                <a:path w="15876905" h="7818755">
                  <a:moveTo>
                    <a:pt x="10094201" y="7781531"/>
                  </a:moveTo>
                  <a:lnTo>
                    <a:pt x="9865601" y="7781531"/>
                  </a:lnTo>
                  <a:lnTo>
                    <a:pt x="9865601" y="7818145"/>
                  </a:lnTo>
                  <a:lnTo>
                    <a:pt x="10094201" y="7818145"/>
                  </a:lnTo>
                  <a:lnTo>
                    <a:pt x="10094201" y="7781531"/>
                  </a:lnTo>
                  <a:close/>
                </a:path>
                <a:path w="15876905" h="7818755">
                  <a:moveTo>
                    <a:pt x="10360901" y="7781531"/>
                  </a:moveTo>
                  <a:lnTo>
                    <a:pt x="10132301" y="7781531"/>
                  </a:lnTo>
                  <a:lnTo>
                    <a:pt x="10132301" y="7818145"/>
                  </a:lnTo>
                  <a:lnTo>
                    <a:pt x="10360901" y="7818145"/>
                  </a:lnTo>
                  <a:lnTo>
                    <a:pt x="10360901" y="7781531"/>
                  </a:lnTo>
                  <a:close/>
                </a:path>
                <a:path w="15876905" h="7818755">
                  <a:moveTo>
                    <a:pt x="10627601" y="7781531"/>
                  </a:moveTo>
                  <a:lnTo>
                    <a:pt x="10399001" y="7781531"/>
                  </a:lnTo>
                  <a:lnTo>
                    <a:pt x="10399001" y="7818145"/>
                  </a:lnTo>
                  <a:lnTo>
                    <a:pt x="10627601" y="7818145"/>
                  </a:lnTo>
                  <a:lnTo>
                    <a:pt x="10627601" y="7781531"/>
                  </a:lnTo>
                  <a:close/>
                </a:path>
                <a:path w="15876905" h="7818755">
                  <a:moveTo>
                    <a:pt x="10894301" y="7781531"/>
                  </a:moveTo>
                  <a:lnTo>
                    <a:pt x="10665701" y="7781531"/>
                  </a:lnTo>
                  <a:lnTo>
                    <a:pt x="10665701" y="7818145"/>
                  </a:lnTo>
                  <a:lnTo>
                    <a:pt x="10894301" y="7818145"/>
                  </a:lnTo>
                  <a:lnTo>
                    <a:pt x="10894301" y="7781531"/>
                  </a:lnTo>
                  <a:close/>
                </a:path>
                <a:path w="15876905" h="7818755">
                  <a:moveTo>
                    <a:pt x="11161001" y="7781531"/>
                  </a:moveTo>
                  <a:lnTo>
                    <a:pt x="10932401" y="7781531"/>
                  </a:lnTo>
                  <a:lnTo>
                    <a:pt x="10932401" y="7818145"/>
                  </a:lnTo>
                  <a:lnTo>
                    <a:pt x="11161001" y="7818145"/>
                  </a:lnTo>
                  <a:lnTo>
                    <a:pt x="11161001" y="7781531"/>
                  </a:lnTo>
                  <a:close/>
                </a:path>
                <a:path w="15876905" h="7818755">
                  <a:moveTo>
                    <a:pt x="11427701" y="7781531"/>
                  </a:moveTo>
                  <a:lnTo>
                    <a:pt x="11199101" y="7781531"/>
                  </a:lnTo>
                  <a:lnTo>
                    <a:pt x="11199101" y="7818145"/>
                  </a:lnTo>
                  <a:lnTo>
                    <a:pt x="11427701" y="7818145"/>
                  </a:lnTo>
                  <a:lnTo>
                    <a:pt x="11427701" y="7781531"/>
                  </a:lnTo>
                  <a:close/>
                </a:path>
                <a:path w="15876905" h="7818755">
                  <a:moveTo>
                    <a:pt x="11694401" y="7781531"/>
                  </a:moveTo>
                  <a:lnTo>
                    <a:pt x="11465801" y="7781531"/>
                  </a:lnTo>
                  <a:lnTo>
                    <a:pt x="11465801" y="7818145"/>
                  </a:lnTo>
                  <a:lnTo>
                    <a:pt x="11694401" y="7818145"/>
                  </a:lnTo>
                  <a:lnTo>
                    <a:pt x="11694401" y="7781531"/>
                  </a:lnTo>
                  <a:close/>
                </a:path>
                <a:path w="15876905" h="7818755">
                  <a:moveTo>
                    <a:pt x="11961101" y="7781531"/>
                  </a:moveTo>
                  <a:lnTo>
                    <a:pt x="11732501" y="7781531"/>
                  </a:lnTo>
                  <a:lnTo>
                    <a:pt x="11732501" y="7818145"/>
                  </a:lnTo>
                  <a:lnTo>
                    <a:pt x="11961101" y="7818145"/>
                  </a:lnTo>
                  <a:lnTo>
                    <a:pt x="11961101" y="7781531"/>
                  </a:lnTo>
                  <a:close/>
                </a:path>
                <a:path w="15876905" h="7818755">
                  <a:moveTo>
                    <a:pt x="12227801" y="7781531"/>
                  </a:moveTo>
                  <a:lnTo>
                    <a:pt x="11999201" y="7781531"/>
                  </a:lnTo>
                  <a:lnTo>
                    <a:pt x="11999201" y="7818145"/>
                  </a:lnTo>
                  <a:lnTo>
                    <a:pt x="12227801" y="7818145"/>
                  </a:lnTo>
                  <a:lnTo>
                    <a:pt x="12227801" y="7781531"/>
                  </a:lnTo>
                  <a:close/>
                </a:path>
                <a:path w="15876905" h="7818755">
                  <a:moveTo>
                    <a:pt x="12494501" y="7781531"/>
                  </a:moveTo>
                  <a:lnTo>
                    <a:pt x="12265901" y="7781531"/>
                  </a:lnTo>
                  <a:lnTo>
                    <a:pt x="12265901" y="7818145"/>
                  </a:lnTo>
                  <a:lnTo>
                    <a:pt x="12494501" y="7818145"/>
                  </a:lnTo>
                  <a:lnTo>
                    <a:pt x="12494501" y="7781531"/>
                  </a:lnTo>
                  <a:close/>
                </a:path>
                <a:path w="15876905" h="7818755">
                  <a:moveTo>
                    <a:pt x="12761201" y="7781531"/>
                  </a:moveTo>
                  <a:lnTo>
                    <a:pt x="12532601" y="7781531"/>
                  </a:lnTo>
                  <a:lnTo>
                    <a:pt x="12532601" y="7818145"/>
                  </a:lnTo>
                  <a:lnTo>
                    <a:pt x="12761201" y="7818145"/>
                  </a:lnTo>
                  <a:lnTo>
                    <a:pt x="12761201" y="7781531"/>
                  </a:lnTo>
                  <a:close/>
                </a:path>
                <a:path w="15876905" h="7818755">
                  <a:moveTo>
                    <a:pt x="13027901" y="7781531"/>
                  </a:moveTo>
                  <a:lnTo>
                    <a:pt x="12799301" y="7781531"/>
                  </a:lnTo>
                  <a:lnTo>
                    <a:pt x="12799301" y="7818145"/>
                  </a:lnTo>
                  <a:lnTo>
                    <a:pt x="13027901" y="7818145"/>
                  </a:lnTo>
                  <a:lnTo>
                    <a:pt x="13027901" y="7781531"/>
                  </a:lnTo>
                  <a:close/>
                </a:path>
                <a:path w="15876905" h="7818755">
                  <a:moveTo>
                    <a:pt x="13294601" y="7781531"/>
                  </a:moveTo>
                  <a:lnTo>
                    <a:pt x="13066001" y="7781531"/>
                  </a:lnTo>
                  <a:lnTo>
                    <a:pt x="13066001" y="7818145"/>
                  </a:lnTo>
                  <a:lnTo>
                    <a:pt x="13294601" y="7818145"/>
                  </a:lnTo>
                  <a:lnTo>
                    <a:pt x="13294601" y="7781531"/>
                  </a:lnTo>
                  <a:close/>
                </a:path>
                <a:path w="15876905" h="7818755">
                  <a:moveTo>
                    <a:pt x="13561301" y="7781531"/>
                  </a:moveTo>
                  <a:lnTo>
                    <a:pt x="13332701" y="7781531"/>
                  </a:lnTo>
                  <a:lnTo>
                    <a:pt x="13332701" y="7818145"/>
                  </a:lnTo>
                  <a:lnTo>
                    <a:pt x="13561301" y="7818145"/>
                  </a:lnTo>
                  <a:lnTo>
                    <a:pt x="13561301" y="7781531"/>
                  </a:lnTo>
                  <a:close/>
                </a:path>
                <a:path w="15876905" h="7818755">
                  <a:moveTo>
                    <a:pt x="13828001" y="7781531"/>
                  </a:moveTo>
                  <a:lnTo>
                    <a:pt x="13599401" y="7781531"/>
                  </a:lnTo>
                  <a:lnTo>
                    <a:pt x="13599401" y="7818145"/>
                  </a:lnTo>
                  <a:lnTo>
                    <a:pt x="13828001" y="7818145"/>
                  </a:lnTo>
                  <a:lnTo>
                    <a:pt x="13828001" y="7781531"/>
                  </a:lnTo>
                  <a:close/>
                </a:path>
                <a:path w="15876905" h="7818755">
                  <a:moveTo>
                    <a:pt x="15876283" y="5867400"/>
                  </a:moveTo>
                  <a:lnTo>
                    <a:pt x="15838183" y="5867400"/>
                  </a:lnTo>
                  <a:lnTo>
                    <a:pt x="15838183" y="6096000"/>
                  </a:lnTo>
                  <a:lnTo>
                    <a:pt x="15876283" y="6096000"/>
                  </a:lnTo>
                  <a:lnTo>
                    <a:pt x="15876283" y="5867400"/>
                  </a:lnTo>
                  <a:close/>
                </a:path>
                <a:path w="15876905" h="7818755">
                  <a:moveTo>
                    <a:pt x="15876283" y="5600700"/>
                  </a:moveTo>
                  <a:lnTo>
                    <a:pt x="15838183" y="5600700"/>
                  </a:lnTo>
                  <a:lnTo>
                    <a:pt x="15838183" y="5829300"/>
                  </a:lnTo>
                  <a:lnTo>
                    <a:pt x="15876283" y="5829300"/>
                  </a:lnTo>
                  <a:lnTo>
                    <a:pt x="15876283" y="5600700"/>
                  </a:lnTo>
                  <a:close/>
                </a:path>
                <a:path w="15876905" h="7818755">
                  <a:moveTo>
                    <a:pt x="15876283" y="5334000"/>
                  </a:moveTo>
                  <a:lnTo>
                    <a:pt x="15838183" y="5334000"/>
                  </a:lnTo>
                  <a:lnTo>
                    <a:pt x="15838183" y="5562600"/>
                  </a:lnTo>
                  <a:lnTo>
                    <a:pt x="15876283" y="5562600"/>
                  </a:lnTo>
                  <a:lnTo>
                    <a:pt x="15876283" y="5334000"/>
                  </a:lnTo>
                  <a:close/>
                </a:path>
                <a:path w="15876905" h="7818755">
                  <a:moveTo>
                    <a:pt x="15876283" y="5067300"/>
                  </a:moveTo>
                  <a:lnTo>
                    <a:pt x="15838183" y="5067300"/>
                  </a:lnTo>
                  <a:lnTo>
                    <a:pt x="15838183" y="5295900"/>
                  </a:lnTo>
                  <a:lnTo>
                    <a:pt x="15876283" y="5295900"/>
                  </a:lnTo>
                  <a:lnTo>
                    <a:pt x="15876283" y="5067300"/>
                  </a:lnTo>
                  <a:close/>
                </a:path>
                <a:path w="15876905" h="7818755">
                  <a:moveTo>
                    <a:pt x="15876283" y="4800600"/>
                  </a:moveTo>
                  <a:lnTo>
                    <a:pt x="15838183" y="4800600"/>
                  </a:lnTo>
                  <a:lnTo>
                    <a:pt x="15838183" y="5029200"/>
                  </a:lnTo>
                  <a:lnTo>
                    <a:pt x="15876283" y="5029200"/>
                  </a:lnTo>
                  <a:lnTo>
                    <a:pt x="15876283" y="4800600"/>
                  </a:lnTo>
                  <a:close/>
                </a:path>
                <a:path w="15876905" h="7818755">
                  <a:moveTo>
                    <a:pt x="15876283" y="4533900"/>
                  </a:moveTo>
                  <a:lnTo>
                    <a:pt x="15838183" y="4533900"/>
                  </a:lnTo>
                  <a:lnTo>
                    <a:pt x="15838183" y="4762500"/>
                  </a:lnTo>
                  <a:lnTo>
                    <a:pt x="15876283" y="4762500"/>
                  </a:lnTo>
                  <a:lnTo>
                    <a:pt x="15876283" y="4533900"/>
                  </a:lnTo>
                  <a:close/>
                </a:path>
                <a:path w="15876905" h="7818755">
                  <a:moveTo>
                    <a:pt x="15876283" y="4267200"/>
                  </a:moveTo>
                  <a:lnTo>
                    <a:pt x="15838183" y="4267200"/>
                  </a:lnTo>
                  <a:lnTo>
                    <a:pt x="15838183" y="4495800"/>
                  </a:lnTo>
                  <a:lnTo>
                    <a:pt x="15876283" y="4495800"/>
                  </a:lnTo>
                  <a:lnTo>
                    <a:pt x="15876283" y="4267200"/>
                  </a:lnTo>
                  <a:close/>
                </a:path>
                <a:path w="15876905" h="7818755">
                  <a:moveTo>
                    <a:pt x="15876283" y="4000500"/>
                  </a:moveTo>
                  <a:lnTo>
                    <a:pt x="15838183" y="4000500"/>
                  </a:lnTo>
                  <a:lnTo>
                    <a:pt x="15838183" y="4229100"/>
                  </a:lnTo>
                  <a:lnTo>
                    <a:pt x="15876283" y="4229100"/>
                  </a:lnTo>
                  <a:lnTo>
                    <a:pt x="15876283" y="4000500"/>
                  </a:lnTo>
                  <a:close/>
                </a:path>
                <a:path w="15876905" h="7818755">
                  <a:moveTo>
                    <a:pt x="15876283" y="3733800"/>
                  </a:moveTo>
                  <a:lnTo>
                    <a:pt x="15838183" y="3733800"/>
                  </a:lnTo>
                  <a:lnTo>
                    <a:pt x="15838183" y="3962400"/>
                  </a:lnTo>
                  <a:lnTo>
                    <a:pt x="15876283" y="3962400"/>
                  </a:lnTo>
                  <a:lnTo>
                    <a:pt x="15876283" y="3733800"/>
                  </a:lnTo>
                  <a:close/>
                </a:path>
                <a:path w="15876905" h="7818755">
                  <a:moveTo>
                    <a:pt x="15876283" y="3467100"/>
                  </a:moveTo>
                  <a:lnTo>
                    <a:pt x="15838183" y="3467100"/>
                  </a:lnTo>
                  <a:lnTo>
                    <a:pt x="15838183" y="3695700"/>
                  </a:lnTo>
                  <a:lnTo>
                    <a:pt x="15876283" y="3695700"/>
                  </a:lnTo>
                  <a:lnTo>
                    <a:pt x="15876283" y="3467100"/>
                  </a:lnTo>
                  <a:close/>
                </a:path>
                <a:path w="15876905" h="7818755">
                  <a:moveTo>
                    <a:pt x="15876283" y="3200400"/>
                  </a:moveTo>
                  <a:lnTo>
                    <a:pt x="15838183" y="3200400"/>
                  </a:lnTo>
                  <a:lnTo>
                    <a:pt x="15838183" y="3429000"/>
                  </a:lnTo>
                  <a:lnTo>
                    <a:pt x="15876283" y="3429000"/>
                  </a:lnTo>
                  <a:lnTo>
                    <a:pt x="15876283" y="3200400"/>
                  </a:lnTo>
                  <a:close/>
                </a:path>
                <a:path w="15876905" h="7818755">
                  <a:moveTo>
                    <a:pt x="15876283" y="2933700"/>
                  </a:moveTo>
                  <a:lnTo>
                    <a:pt x="15838183" y="2933700"/>
                  </a:lnTo>
                  <a:lnTo>
                    <a:pt x="15838183" y="3162300"/>
                  </a:lnTo>
                  <a:lnTo>
                    <a:pt x="15876283" y="3162300"/>
                  </a:lnTo>
                  <a:lnTo>
                    <a:pt x="15876283" y="2933700"/>
                  </a:lnTo>
                  <a:close/>
                </a:path>
                <a:path w="15876905" h="7818755">
                  <a:moveTo>
                    <a:pt x="15876283" y="2667000"/>
                  </a:moveTo>
                  <a:lnTo>
                    <a:pt x="15838183" y="2667000"/>
                  </a:lnTo>
                  <a:lnTo>
                    <a:pt x="15838183" y="2895600"/>
                  </a:lnTo>
                  <a:lnTo>
                    <a:pt x="15876283" y="2895600"/>
                  </a:lnTo>
                  <a:lnTo>
                    <a:pt x="15876283" y="2667000"/>
                  </a:lnTo>
                  <a:close/>
                </a:path>
                <a:path w="15876905" h="7818755">
                  <a:moveTo>
                    <a:pt x="15876283" y="2400300"/>
                  </a:moveTo>
                  <a:lnTo>
                    <a:pt x="15838183" y="2400300"/>
                  </a:lnTo>
                  <a:lnTo>
                    <a:pt x="15838183" y="2628900"/>
                  </a:lnTo>
                  <a:lnTo>
                    <a:pt x="15876283" y="2628900"/>
                  </a:lnTo>
                  <a:lnTo>
                    <a:pt x="15876283" y="2400300"/>
                  </a:lnTo>
                  <a:close/>
                </a:path>
                <a:path w="15876905" h="7818755">
                  <a:moveTo>
                    <a:pt x="15876283" y="2133600"/>
                  </a:moveTo>
                  <a:lnTo>
                    <a:pt x="15838183" y="2133600"/>
                  </a:lnTo>
                  <a:lnTo>
                    <a:pt x="15838183" y="2362200"/>
                  </a:lnTo>
                  <a:lnTo>
                    <a:pt x="15876283" y="2362200"/>
                  </a:lnTo>
                  <a:lnTo>
                    <a:pt x="15876283" y="2133600"/>
                  </a:lnTo>
                  <a:close/>
                </a:path>
                <a:path w="15876905" h="7818755">
                  <a:moveTo>
                    <a:pt x="15876283" y="1866900"/>
                  </a:moveTo>
                  <a:lnTo>
                    <a:pt x="15838183" y="1866900"/>
                  </a:lnTo>
                  <a:lnTo>
                    <a:pt x="15838183" y="2095500"/>
                  </a:lnTo>
                  <a:lnTo>
                    <a:pt x="15876283" y="2095500"/>
                  </a:lnTo>
                  <a:lnTo>
                    <a:pt x="15876283" y="1866900"/>
                  </a:lnTo>
                  <a:close/>
                </a:path>
                <a:path w="15876905" h="7818755">
                  <a:moveTo>
                    <a:pt x="15876283" y="1600200"/>
                  </a:moveTo>
                  <a:lnTo>
                    <a:pt x="15838183" y="1600200"/>
                  </a:lnTo>
                  <a:lnTo>
                    <a:pt x="15838183" y="1828800"/>
                  </a:lnTo>
                  <a:lnTo>
                    <a:pt x="15876283" y="1828800"/>
                  </a:lnTo>
                  <a:lnTo>
                    <a:pt x="15876283" y="1600200"/>
                  </a:lnTo>
                  <a:close/>
                </a:path>
                <a:path w="15876905" h="7818755">
                  <a:moveTo>
                    <a:pt x="15876283" y="1333500"/>
                  </a:moveTo>
                  <a:lnTo>
                    <a:pt x="15838183" y="1333500"/>
                  </a:lnTo>
                  <a:lnTo>
                    <a:pt x="15838183" y="1562100"/>
                  </a:lnTo>
                  <a:lnTo>
                    <a:pt x="15876283" y="1562100"/>
                  </a:lnTo>
                  <a:lnTo>
                    <a:pt x="15876283" y="1333500"/>
                  </a:lnTo>
                  <a:close/>
                </a:path>
                <a:path w="15876905" h="7818755">
                  <a:moveTo>
                    <a:pt x="15876283" y="1066800"/>
                  </a:moveTo>
                  <a:lnTo>
                    <a:pt x="15838183" y="1066800"/>
                  </a:lnTo>
                  <a:lnTo>
                    <a:pt x="15838183" y="1295400"/>
                  </a:lnTo>
                  <a:lnTo>
                    <a:pt x="15876283" y="1295400"/>
                  </a:lnTo>
                  <a:lnTo>
                    <a:pt x="15876283" y="1066800"/>
                  </a:lnTo>
                  <a:close/>
                </a:path>
                <a:path w="15876905" h="7818755">
                  <a:moveTo>
                    <a:pt x="15876283" y="800100"/>
                  </a:moveTo>
                  <a:lnTo>
                    <a:pt x="15838183" y="800100"/>
                  </a:lnTo>
                  <a:lnTo>
                    <a:pt x="15838183" y="1028700"/>
                  </a:lnTo>
                  <a:lnTo>
                    <a:pt x="15876283" y="1028700"/>
                  </a:lnTo>
                  <a:lnTo>
                    <a:pt x="15876283" y="800100"/>
                  </a:lnTo>
                  <a:close/>
                </a:path>
                <a:path w="15876905" h="7818755">
                  <a:moveTo>
                    <a:pt x="15876283" y="533400"/>
                  </a:moveTo>
                  <a:lnTo>
                    <a:pt x="15838183" y="533400"/>
                  </a:lnTo>
                  <a:lnTo>
                    <a:pt x="15838183" y="762000"/>
                  </a:lnTo>
                  <a:lnTo>
                    <a:pt x="15876283" y="762000"/>
                  </a:lnTo>
                  <a:lnTo>
                    <a:pt x="15876283" y="533400"/>
                  </a:lnTo>
                  <a:close/>
                </a:path>
                <a:path w="15876905" h="7818755">
                  <a:moveTo>
                    <a:pt x="15876283" y="266700"/>
                  </a:moveTo>
                  <a:lnTo>
                    <a:pt x="15838183" y="266700"/>
                  </a:lnTo>
                  <a:lnTo>
                    <a:pt x="15838183" y="495300"/>
                  </a:lnTo>
                  <a:lnTo>
                    <a:pt x="15876283" y="495300"/>
                  </a:lnTo>
                  <a:lnTo>
                    <a:pt x="15876283" y="266700"/>
                  </a:lnTo>
                  <a:close/>
                </a:path>
                <a:path w="15876905" h="7818755">
                  <a:moveTo>
                    <a:pt x="15876283" y="0"/>
                  </a:moveTo>
                  <a:lnTo>
                    <a:pt x="15838183" y="0"/>
                  </a:lnTo>
                  <a:lnTo>
                    <a:pt x="15838183" y="228600"/>
                  </a:lnTo>
                  <a:lnTo>
                    <a:pt x="15876283" y="228600"/>
                  </a:lnTo>
                  <a:lnTo>
                    <a:pt x="15876283" y="0"/>
                  </a:lnTo>
                  <a:close/>
                </a:path>
              </a:pathLst>
            </a:custGeom>
            <a:solidFill>
              <a:srgbClr val="C1CD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05839" y="2446311"/>
              <a:ext cx="38100" cy="4229100"/>
            </a:xfrm>
            <a:custGeom>
              <a:avLst/>
              <a:gdLst/>
              <a:ahLst/>
              <a:cxnLst/>
              <a:rect l="l" t="t" r="r" b="b"/>
              <a:pathLst>
                <a:path w="38100" h="4229100">
                  <a:moveTo>
                    <a:pt x="38100" y="4000500"/>
                  </a:moveTo>
                  <a:lnTo>
                    <a:pt x="0" y="4000500"/>
                  </a:lnTo>
                  <a:lnTo>
                    <a:pt x="0" y="4229100"/>
                  </a:lnTo>
                  <a:lnTo>
                    <a:pt x="38100" y="4229100"/>
                  </a:lnTo>
                  <a:lnTo>
                    <a:pt x="38100" y="4000500"/>
                  </a:lnTo>
                  <a:close/>
                </a:path>
                <a:path w="38100" h="4229100">
                  <a:moveTo>
                    <a:pt x="38100" y="3733800"/>
                  </a:moveTo>
                  <a:lnTo>
                    <a:pt x="0" y="3733800"/>
                  </a:lnTo>
                  <a:lnTo>
                    <a:pt x="0" y="3962400"/>
                  </a:lnTo>
                  <a:lnTo>
                    <a:pt x="38100" y="3962400"/>
                  </a:lnTo>
                  <a:lnTo>
                    <a:pt x="38100" y="3733800"/>
                  </a:lnTo>
                  <a:close/>
                </a:path>
                <a:path w="38100" h="4229100">
                  <a:moveTo>
                    <a:pt x="38100" y="3467100"/>
                  </a:moveTo>
                  <a:lnTo>
                    <a:pt x="0" y="3467100"/>
                  </a:lnTo>
                  <a:lnTo>
                    <a:pt x="0" y="3695700"/>
                  </a:lnTo>
                  <a:lnTo>
                    <a:pt x="38100" y="3695700"/>
                  </a:lnTo>
                  <a:lnTo>
                    <a:pt x="38100" y="3467100"/>
                  </a:lnTo>
                  <a:close/>
                </a:path>
                <a:path w="38100" h="4229100">
                  <a:moveTo>
                    <a:pt x="38100" y="3200400"/>
                  </a:moveTo>
                  <a:lnTo>
                    <a:pt x="0" y="3200400"/>
                  </a:lnTo>
                  <a:lnTo>
                    <a:pt x="0" y="3429000"/>
                  </a:lnTo>
                  <a:lnTo>
                    <a:pt x="38100" y="3429000"/>
                  </a:lnTo>
                  <a:lnTo>
                    <a:pt x="38100" y="3200400"/>
                  </a:lnTo>
                  <a:close/>
                </a:path>
                <a:path w="38100" h="4229100">
                  <a:moveTo>
                    <a:pt x="38100" y="2933700"/>
                  </a:moveTo>
                  <a:lnTo>
                    <a:pt x="0" y="2933700"/>
                  </a:lnTo>
                  <a:lnTo>
                    <a:pt x="0" y="3162300"/>
                  </a:lnTo>
                  <a:lnTo>
                    <a:pt x="38100" y="3162300"/>
                  </a:lnTo>
                  <a:lnTo>
                    <a:pt x="38100" y="2933700"/>
                  </a:lnTo>
                  <a:close/>
                </a:path>
                <a:path w="38100" h="4229100">
                  <a:moveTo>
                    <a:pt x="38100" y="2667000"/>
                  </a:moveTo>
                  <a:lnTo>
                    <a:pt x="0" y="2667000"/>
                  </a:lnTo>
                  <a:lnTo>
                    <a:pt x="0" y="2895600"/>
                  </a:lnTo>
                  <a:lnTo>
                    <a:pt x="38100" y="2895600"/>
                  </a:lnTo>
                  <a:lnTo>
                    <a:pt x="38100" y="2667000"/>
                  </a:lnTo>
                  <a:close/>
                </a:path>
                <a:path w="38100" h="4229100">
                  <a:moveTo>
                    <a:pt x="38100" y="2400300"/>
                  </a:moveTo>
                  <a:lnTo>
                    <a:pt x="0" y="2400300"/>
                  </a:lnTo>
                  <a:lnTo>
                    <a:pt x="0" y="2628900"/>
                  </a:lnTo>
                  <a:lnTo>
                    <a:pt x="38100" y="2628900"/>
                  </a:lnTo>
                  <a:lnTo>
                    <a:pt x="38100" y="2400300"/>
                  </a:lnTo>
                  <a:close/>
                </a:path>
                <a:path w="38100" h="4229100">
                  <a:moveTo>
                    <a:pt x="38100" y="2133600"/>
                  </a:moveTo>
                  <a:lnTo>
                    <a:pt x="0" y="2133600"/>
                  </a:lnTo>
                  <a:lnTo>
                    <a:pt x="0" y="2362200"/>
                  </a:lnTo>
                  <a:lnTo>
                    <a:pt x="38100" y="2362200"/>
                  </a:lnTo>
                  <a:lnTo>
                    <a:pt x="38100" y="2133600"/>
                  </a:lnTo>
                  <a:close/>
                </a:path>
                <a:path w="38100" h="4229100">
                  <a:moveTo>
                    <a:pt x="38100" y="1866900"/>
                  </a:moveTo>
                  <a:lnTo>
                    <a:pt x="0" y="1866900"/>
                  </a:lnTo>
                  <a:lnTo>
                    <a:pt x="0" y="2095500"/>
                  </a:lnTo>
                  <a:lnTo>
                    <a:pt x="38100" y="2095500"/>
                  </a:lnTo>
                  <a:lnTo>
                    <a:pt x="38100" y="1866900"/>
                  </a:lnTo>
                  <a:close/>
                </a:path>
                <a:path w="38100" h="4229100">
                  <a:moveTo>
                    <a:pt x="38100" y="1600200"/>
                  </a:moveTo>
                  <a:lnTo>
                    <a:pt x="0" y="1600200"/>
                  </a:lnTo>
                  <a:lnTo>
                    <a:pt x="0" y="1828800"/>
                  </a:lnTo>
                  <a:lnTo>
                    <a:pt x="38100" y="1828800"/>
                  </a:lnTo>
                  <a:lnTo>
                    <a:pt x="38100" y="1600200"/>
                  </a:lnTo>
                  <a:close/>
                </a:path>
                <a:path w="38100" h="4229100">
                  <a:moveTo>
                    <a:pt x="38100" y="1333500"/>
                  </a:moveTo>
                  <a:lnTo>
                    <a:pt x="0" y="1333500"/>
                  </a:lnTo>
                  <a:lnTo>
                    <a:pt x="0" y="1562100"/>
                  </a:lnTo>
                  <a:lnTo>
                    <a:pt x="38100" y="1562100"/>
                  </a:lnTo>
                  <a:lnTo>
                    <a:pt x="38100" y="1333500"/>
                  </a:lnTo>
                  <a:close/>
                </a:path>
                <a:path w="38100" h="4229100">
                  <a:moveTo>
                    <a:pt x="38100" y="1066800"/>
                  </a:moveTo>
                  <a:lnTo>
                    <a:pt x="0" y="1066800"/>
                  </a:lnTo>
                  <a:lnTo>
                    <a:pt x="0" y="1295400"/>
                  </a:lnTo>
                  <a:lnTo>
                    <a:pt x="38100" y="1295400"/>
                  </a:lnTo>
                  <a:lnTo>
                    <a:pt x="38100" y="1066800"/>
                  </a:lnTo>
                  <a:close/>
                </a:path>
                <a:path w="38100" h="4229100">
                  <a:moveTo>
                    <a:pt x="38100" y="800100"/>
                  </a:moveTo>
                  <a:lnTo>
                    <a:pt x="0" y="800100"/>
                  </a:lnTo>
                  <a:lnTo>
                    <a:pt x="0" y="1028700"/>
                  </a:lnTo>
                  <a:lnTo>
                    <a:pt x="38100" y="1028700"/>
                  </a:lnTo>
                  <a:lnTo>
                    <a:pt x="38100" y="800100"/>
                  </a:lnTo>
                  <a:close/>
                </a:path>
                <a:path w="38100" h="4229100">
                  <a:moveTo>
                    <a:pt x="38100" y="533400"/>
                  </a:moveTo>
                  <a:lnTo>
                    <a:pt x="0" y="533400"/>
                  </a:lnTo>
                  <a:lnTo>
                    <a:pt x="0" y="762000"/>
                  </a:lnTo>
                  <a:lnTo>
                    <a:pt x="38100" y="762000"/>
                  </a:lnTo>
                  <a:lnTo>
                    <a:pt x="38100" y="533400"/>
                  </a:lnTo>
                  <a:close/>
                </a:path>
                <a:path w="38100" h="4229100">
                  <a:moveTo>
                    <a:pt x="38100" y="266700"/>
                  </a:moveTo>
                  <a:lnTo>
                    <a:pt x="0" y="266700"/>
                  </a:lnTo>
                  <a:lnTo>
                    <a:pt x="0" y="495300"/>
                  </a:lnTo>
                  <a:lnTo>
                    <a:pt x="38100" y="495300"/>
                  </a:lnTo>
                  <a:lnTo>
                    <a:pt x="38100" y="266700"/>
                  </a:lnTo>
                  <a:close/>
                </a:path>
                <a:path w="38100" h="4229100">
                  <a:moveTo>
                    <a:pt x="381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8100" y="2286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1CD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25875" y="906080"/>
              <a:ext cx="1112520" cy="815975"/>
            </a:xfrm>
            <a:custGeom>
              <a:avLst/>
              <a:gdLst/>
              <a:ahLst/>
              <a:cxnLst/>
              <a:rect l="l" t="t" r="r" b="b"/>
              <a:pathLst>
                <a:path w="1112519" h="815975">
                  <a:moveTo>
                    <a:pt x="461924" y="622414"/>
                  </a:moveTo>
                  <a:lnTo>
                    <a:pt x="360857" y="574078"/>
                  </a:lnTo>
                  <a:lnTo>
                    <a:pt x="349681" y="570153"/>
                  </a:lnTo>
                  <a:lnTo>
                    <a:pt x="338124" y="568655"/>
                  </a:lnTo>
                  <a:lnTo>
                    <a:pt x="326491" y="569658"/>
                  </a:lnTo>
                  <a:lnTo>
                    <a:pt x="315048" y="573176"/>
                  </a:lnTo>
                  <a:lnTo>
                    <a:pt x="111366" y="656590"/>
                  </a:lnTo>
                  <a:lnTo>
                    <a:pt x="110210" y="657059"/>
                  </a:lnTo>
                  <a:lnTo>
                    <a:pt x="96837" y="662546"/>
                  </a:lnTo>
                  <a:lnTo>
                    <a:pt x="0" y="702195"/>
                  </a:lnTo>
                  <a:lnTo>
                    <a:pt x="33985" y="786561"/>
                  </a:lnTo>
                  <a:lnTo>
                    <a:pt x="34455" y="786079"/>
                  </a:lnTo>
                  <a:lnTo>
                    <a:pt x="335902" y="662546"/>
                  </a:lnTo>
                  <a:lnTo>
                    <a:pt x="422948" y="704481"/>
                  </a:lnTo>
                  <a:lnTo>
                    <a:pt x="461924" y="622414"/>
                  </a:lnTo>
                  <a:close/>
                </a:path>
                <a:path w="1112519" h="815975">
                  <a:moveTo>
                    <a:pt x="1112050" y="67017"/>
                  </a:moveTo>
                  <a:lnTo>
                    <a:pt x="1050404" y="0"/>
                  </a:lnTo>
                  <a:lnTo>
                    <a:pt x="710361" y="316903"/>
                  </a:lnTo>
                  <a:lnTo>
                    <a:pt x="692581" y="352602"/>
                  </a:lnTo>
                  <a:lnTo>
                    <a:pt x="692696" y="366141"/>
                  </a:lnTo>
                  <a:lnTo>
                    <a:pt x="744372" y="815733"/>
                  </a:lnTo>
                  <a:lnTo>
                    <a:pt x="834567" y="805243"/>
                  </a:lnTo>
                  <a:lnTo>
                    <a:pt x="784707" y="372046"/>
                  </a:lnTo>
                  <a:lnTo>
                    <a:pt x="1112050" y="67017"/>
                  </a:lnTo>
                  <a:close/>
                </a:path>
              </a:pathLst>
            </a:custGeom>
            <a:solidFill>
              <a:srgbClr val="FFF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9763"/>
              <a:ext cx="3301345" cy="20984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529940" y="507072"/>
              <a:ext cx="1080135" cy="1230630"/>
            </a:xfrm>
            <a:custGeom>
              <a:avLst/>
              <a:gdLst/>
              <a:ahLst/>
              <a:cxnLst/>
              <a:rect l="l" t="t" r="r" b="b"/>
              <a:pathLst>
                <a:path w="1080134" h="1230630">
                  <a:moveTo>
                    <a:pt x="124371" y="407530"/>
                  </a:moveTo>
                  <a:lnTo>
                    <a:pt x="110655" y="317373"/>
                  </a:lnTo>
                  <a:lnTo>
                    <a:pt x="65824" y="324307"/>
                  </a:lnTo>
                  <a:lnTo>
                    <a:pt x="79552" y="414426"/>
                  </a:lnTo>
                  <a:lnTo>
                    <a:pt x="124371" y="407530"/>
                  </a:lnTo>
                  <a:close/>
                </a:path>
                <a:path w="1080134" h="1230630">
                  <a:moveTo>
                    <a:pt x="921131" y="944194"/>
                  </a:moveTo>
                  <a:lnTo>
                    <a:pt x="917702" y="910653"/>
                  </a:lnTo>
                  <a:lnTo>
                    <a:pt x="827506" y="919988"/>
                  </a:lnTo>
                  <a:lnTo>
                    <a:pt x="830935" y="953541"/>
                  </a:lnTo>
                  <a:lnTo>
                    <a:pt x="921131" y="944194"/>
                  </a:lnTo>
                  <a:close/>
                </a:path>
                <a:path w="1080134" h="1230630">
                  <a:moveTo>
                    <a:pt x="1079995" y="434174"/>
                  </a:moveTo>
                  <a:lnTo>
                    <a:pt x="1060805" y="390766"/>
                  </a:lnTo>
                  <a:lnTo>
                    <a:pt x="711466" y="317627"/>
                  </a:lnTo>
                  <a:lnTo>
                    <a:pt x="716267" y="292773"/>
                  </a:lnTo>
                  <a:lnTo>
                    <a:pt x="623785" y="274523"/>
                  </a:lnTo>
                  <a:lnTo>
                    <a:pt x="474662" y="0"/>
                  </a:lnTo>
                  <a:lnTo>
                    <a:pt x="447230" y="15062"/>
                  </a:lnTo>
                  <a:lnTo>
                    <a:pt x="443420" y="12153"/>
                  </a:lnTo>
                  <a:lnTo>
                    <a:pt x="429907" y="6870"/>
                  </a:lnTo>
                  <a:lnTo>
                    <a:pt x="415251" y="5473"/>
                  </a:lnTo>
                  <a:lnTo>
                    <a:pt x="416306" y="32029"/>
                  </a:lnTo>
                  <a:lnTo>
                    <a:pt x="394868" y="43789"/>
                  </a:lnTo>
                  <a:lnTo>
                    <a:pt x="418503" y="87261"/>
                  </a:lnTo>
                  <a:lnTo>
                    <a:pt x="418884" y="96697"/>
                  </a:lnTo>
                  <a:lnTo>
                    <a:pt x="408711" y="95364"/>
                  </a:lnTo>
                  <a:lnTo>
                    <a:pt x="399110" y="91567"/>
                  </a:lnTo>
                  <a:lnTo>
                    <a:pt x="390779" y="85534"/>
                  </a:lnTo>
                  <a:lnTo>
                    <a:pt x="384429" y="77533"/>
                  </a:lnTo>
                  <a:lnTo>
                    <a:pt x="534936" y="350685"/>
                  </a:lnTo>
                  <a:lnTo>
                    <a:pt x="565658" y="379399"/>
                  </a:lnTo>
                  <a:lnTo>
                    <a:pt x="944308" y="459638"/>
                  </a:lnTo>
                  <a:lnTo>
                    <a:pt x="684530" y="706335"/>
                  </a:lnTo>
                  <a:lnTo>
                    <a:pt x="675043" y="717677"/>
                  </a:lnTo>
                  <a:lnTo>
                    <a:pt x="668502" y="730783"/>
                  </a:lnTo>
                  <a:lnTo>
                    <a:pt x="665099" y="744994"/>
                  </a:lnTo>
                  <a:lnTo>
                    <a:pt x="665060" y="759663"/>
                  </a:lnTo>
                  <a:lnTo>
                    <a:pt x="702233" y="1110780"/>
                  </a:lnTo>
                  <a:lnTo>
                    <a:pt x="361759" y="949833"/>
                  </a:lnTo>
                  <a:lnTo>
                    <a:pt x="348475" y="945134"/>
                  </a:lnTo>
                  <a:lnTo>
                    <a:pt x="334733" y="943330"/>
                  </a:lnTo>
                  <a:lnTo>
                    <a:pt x="320903" y="944435"/>
                  </a:lnTo>
                  <a:lnTo>
                    <a:pt x="307352" y="948448"/>
                  </a:lnTo>
                  <a:lnTo>
                    <a:pt x="0" y="1073848"/>
                  </a:lnTo>
                  <a:lnTo>
                    <a:pt x="34023" y="1158201"/>
                  </a:lnTo>
                  <a:lnTo>
                    <a:pt x="331838" y="1036916"/>
                  </a:lnTo>
                  <a:lnTo>
                    <a:pt x="740752" y="1230274"/>
                  </a:lnTo>
                  <a:lnTo>
                    <a:pt x="740752" y="1228890"/>
                  </a:lnTo>
                  <a:lnTo>
                    <a:pt x="755726" y="1227988"/>
                  </a:lnTo>
                  <a:lnTo>
                    <a:pt x="774522" y="1221854"/>
                  </a:lnTo>
                  <a:lnTo>
                    <a:pt x="789101" y="1209446"/>
                  </a:lnTo>
                  <a:lnTo>
                    <a:pt x="797979" y="1192504"/>
                  </a:lnTo>
                  <a:lnTo>
                    <a:pt x="799680" y="1172794"/>
                  </a:lnTo>
                  <a:lnTo>
                    <a:pt x="756627" y="762431"/>
                  </a:lnTo>
                  <a:lnTo>
                    <a:pt x="1074877" y="460540"/>
                  </a:lnTo>
                  <a:lnTo>
                    <a:pt x="1078979" y="444144"/>
                  </a:lnTo>
                  <a:lnTo>
                    <a:pt x="1079995" y="434174"/>
                  </a:lnTo>
                  <a:close/>
                </a:path>
              </a:pathLst>
            </a:custGeom>
            <a:solidFill>
              <a:srgbClr val="FFF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6469492" y="0"/>
            <a:ext cx="45085" cy="76835"/>
          </a:xfrm>
          <a:custGeom>
            <a:avLst/>
            <a:gdLst/>
            <a:ahLst/>
            <a:cxnLst/>
            <a:rect l="l" t="t" r="r" b="b"/>
            <a:pathLst>
              <a:path w="45084" h="76835">
                <a:moveTo>
                  <a:pt x="5536" y="76630"/>
                </a:moveTo>
                <a:lnTo>
                  <a:pt x="41685" y="75645"/>
                </a:lnTo>
                <a:lnTo>
                  <a:pt x="45036" y="72058"/>
                </a:lnTo>
                <a:lnTo>
                  <a:pt x="43079" y="0"/>
                </a:lnTo>
                <a:lnTo>
                  <a:pt x="0" y="0"/>
                </a:lnTo>
                <a:lnTo>
                  <a:pt x="1988" y="73240"/>
                </a:lnTo>
                <a:lnTo>
                  <a:pt x="5536" y="7663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6142360" y="309763"/>
            <a:ext cx="1595755" cy="1459230"/>
            <a:chOff x="16142360" y="309763"/>
            <a:chExt cx="1595755" cy="1459230"/>
          </a:xfrm>
        </p:grpSpPr>
        <p:sp>
          <p:nvSpPr>
            <p:cNvPr id="12" name="object 12"/>
            <p:cNvSpPr/>
            <p:nvPr/>
          </p:nvSpPr>
          <p:spPr>
            <a:xfrm>
              <a:off x="16142360" y="309765"/>
              <a:ext cx="1469390" cy="1419860"/>
            </a:xfrm>
            <a:custGeom>
              <a:avLst/>
              <a:gdLst/>
              <a:ahLst/>
              <a:cxnLst/>
              <a:rect l="l" t="t" r="r" b="b"/>
              <a:pathLst>
                <a:path w="1469390" h="1419860">
                  <a:moveTo>
                    <a:pt x="446938" y="295300"/>
                  </a:moveTo>
                  <a:lnTo>
                    <a:pt x="393014" y="9855"/>
                  </a:lnTo>
                  <a:lnTo>
                    <a:pt x="391871" y="3911"/>
                  </a:lnTo>
                  <a:lnTo>
                    <a:pt x="386194" y="0"/>
                  </a:lnTo>
                  <a:lnTo>
                    <a:pt x="353872" y="6197"/>
                  </a:lnTo>
                  <a:lnTo>
                    <a:pt x="350012" y="11912"/>
                  </a:lnTo>
                  <a:lnTo>
                    <a:pt x="405079" y="303301"/>
                  </a:lnTo>
                  <a:lnTo>
                    <a:pt x="410756" y="307213"/>
                  </a:lnTo>
                  <a:lnTo>
                    <a:pt x="443039" y="301053"/>
                  </a:lnTo>
                  <a:lnTo>
                    <a:pt x="446938" y="295300"/>
                  </a:lnTo>
                  <a:close/>
                </a:path>
                <a:path w="1469390" h="1419860">
                  <a:moveTo>
                    <a:pt x="805459" y="247916"/>
                  </a:moveTo>
                  <a:lnTo>
                    <a:pt x="804684" y="247916"/>
                  </a:lnTo>
                  <a:lnTo>
                    <a:pt x="805116" y="249301"/>
                  </a:lnTo>
                  <a:lnTo>
                    <a:pt x="805459" y="247916"/>
                  </a:lnTo>
                  <a:close/>
                </a:path>
                <a:path w="1469390" h="1419860">
                  <a:moveTo>
                    <a:pt x="1469275" y="614095"/>
                  </a:moveTo>
                  <a:lnTo>
                    <a:pt x="1467891" y="611809"/>
                  </a:lnTo>
                  <a:lnTo>
                    <a:pt x="1463827" y="610908"/>
                  </a:lnTo>
                  <a:lnTo>
                    <a:pt x="1422120" y="602145"/>
                  </a:lnTo>
                  <a:lnTo>
                    <a:pt x="1422120" y="630974"/>
                  </a:lnTo>
                  <a:lnTo>
                    <a:pt x="1421650" y="633260"/>
                  </a:lnTo>
                  <a:lnTo>
                    <a:pt x="1421650" y="634161"/>
                  </a:lnTo>
                  <a:lnTo>
                    <a:pt x="1421218" y="635063"/>
                  </a:lnTo>
                  <a:lnTo>
                    <a:pt x="1420317" y="635495"/>
                  </a:lnTo>
                  <a:lnTo>
                    <a:pt x="1102982" y="936472"/>
                  </a:lnTo>
                  <a:lnTo>
                    <a:pt x="1098880" y="940574"/>
                  </a:lnTo>
                  <a:lnTo>
                    <a:pt x="1096632" y="946061"/>
                  </a:lnTo>
                  <a:lnTo>
                    <a:pt x="1097534" y="951496"/>
                  </a:lnTo>
                  <a:lnTo>
                    <a:pt x="1141971" y="1375575"/>
                  </a:lnTo>
                  <a:lnTo>
                    <a:pt x="1141971" y="1377861"/>
                  </a:lnTo>
                  <a:lnTo>
                    <a:pt x="1140587" y="1380109"/>
                  </a:lnTo>
                  <a:lnTo>
                    <a:pt x="1138339" y="1380591"/>
                  </a:lnTo>
                  <a:lnTo>
                    <a:pt x="1136053" y="1380591"/>
                  </a:lnTo>
                  <a:lnTo>
                    <a:pt x="729869" y="1188605"/>
                  </a:lnTo>
                  <a:lnTo>
                    <a:pt x="724420" y="1185887"/>
                  </a:lnTo>
                  <a:lnTo>
                    <a:pt x="717638" y="1185887"/>
                  </a:lnTo>
                  <a:lnTo>
                    <a:pt x="712203" y="1188173"/>
                  </a:lnTo>
                  <a:lnTo>
                    <a:pt x="659739" y="1209586"/>
                  </a:lnTo>
                  <a:lnTo>
                    <a:pt x="296951" y="1358239"/>
                  </a:lnTo>
                  <a:lnTo>
                    <a:pt x="294665" y="1359141"/>
                  </a:lnTo>
                  <a:lnTo>
                    <a:pt x="291947" y="1358239"/>
                  </a:lnTo>
                  <a:lnTo>
                    <a:pt x="290601" y="1355509"/>
                  </a:lnTo>
                  <a:lnTo>
                    <a:pt x="290601" y="1352753"/>
                  </a:lnTo>
                  <a:lnTo>
                    <a:pt x="357695" y="934186"/>
                  </a:lnTo>
                  <a:lnTo>
                    <a:pt x="358597" y="927328"/>
                  </a:lnTo>
                  <a:lnTo>
                    <a:pt x="356793" y="920508"/>
                  </a:lnTo>
                  <a:lnTo>
                    <a:pt x="351777" y="915504"/>
                  </a:lnTo>
                  <a:lnTo>
                    <a:pt x="53009" y="599516"/>
                  </a:lnTo>
                  <a:lnTo>
                    <a:pt x="51206" y="594931"/>
                  </a:lnTo>
                  <a:lnTo>
                    <a:pt x="53492" y="592645"/>
                  </a:lnTo>
                  <a:lnTo>
                    <a:pt x="54394" y="592213"/>
                  </a:lnTo>
                  <a:lnTo>
                    <a:pt x="55295" y="591743"/>
                  </a:lnTo>
                  <a:lnTo>
                    <a:pt x="497319" y="524256"/>
                  </a:lnTo>
                  <a:lnTo>
                    <a:pt x="744372" y="146253"/>
                  </a:lnTo>
                  <a:lnTo>
                    <a:pt x="745756" y="143967"/>
                  </a:lnTo>
                  <a:lnTo>
                    <a:pt x="748906" y="143497"/>
                  </a:lnTo>
                  <a:lnTo>
                    <a:pt x="751192" y="144868"/>
                  </a:lnTo>
                  <a:lnTo>
                    <a:pt x="752094" y="144868"/>
                  </a:lnTo>
                  <a:lnTo>
                    <a:pt x="752525" y="145783"/>
                  </a:lnTo>
                  <a:lnTo>
                    <a:pt x="753008" y="146685"/>
                  </a:lnTo>
                  <a:lnTo>
                    <a:pt x="766102" y="170205"/>
                  </a:lnTo>
                  <a:lnTo>
                    <a:pt x="791629" y="216344"/>
                  </a:lnTo>
                  <a:lnTo>
                    <a:pt x="804214" y="238810"/>
                  </a:lnTo>
                  <a:lnTo>
                    <a:pt x="806018" y="242011"/>
                  </a:lnTo>
                  <a:lnTo>
                    <a:pt x="806018" y="245668"/>
                  </a:lnTo>
                  <a:lnTo>
                    <a:pt x="805459" y="247916"/>
                  </a:lnTo>
                  <a:lnTo>
                    <a:pt x="807834" y="247916"/>
                  </a:lnTo>
                  <a:lnTo>
                    <a:pt x="810120" y="249301"/>
                  </a:lnTo>
                  <a:lnTo>
                    <a:pt x="811466" y="252018"/>
                  </a:lnTo>
                  <a:lnTo>
                    <a:pt x="961974" y="525640"/>
                  </a:lnTo>
                  <a:lnTo>
                    <a:pt x="964692" y="531114"/>
                  </a:lnTo>
                  <a:lnTo>
                    <a:pt x="970127" y="534746"/>
                  </a:lnTo>
                  <a:lnTo>
                    <a:pt x="976045" y="536117"/>
                  </a:lnTo>
                  <a:lnTo>
                    <a:pt x="1418501" y="628205"/>
                  </a:lnTo>
                  <a:lnTo>
                    <a:pt x="1422120" y="630974"/>
                  </a:lnTo>
                  <a:lnTo>
                    <a:pt x="1422120" y="602145"/>
                  </a:lnTo>
                  <a:lnTo>
                    <a:pt x="1095248" y="533361"/>
                  </a:lnTo>
                  <a:lnTo>
                    <a:pt x="989647" y="512394"/>
                  </a:lnTo>
                  <a:lnTo>
                    <a:pt x="984199" y="511479"/>
                  </a:lnTo>
                  <a:lnTo>
                    <a:pt x="980109" y="508292"/>
                  </a:lnTo>
                  <a:lnTo>
                    <a:pt x="977379" y="503720"/>
                  </a:lnTo>
                  <a:lnTo>
                    <a:pt x="821905" y="217843"/>
                  </a:lnTo>
                  <a:lnTo>
                    <a:pt x="820534" y="216928"/>
                  </a:lnTo>
                  <a:lnTo>
                    <a:pt x="818286" y="216928"/>
                  </a:lnTo>
                  <a:lnTo>
                    <a:pt x="817816" y="215557"/>
                  </a:lnTo>
                  <a:lnTo>
                    <a:pt x="755726" y="100215"/>
                  </a:lnTo>
                  <a:lnTo>
                    <a:pt x="753910" y="97015"/>
                  </a:lnTo>
                  <a:lnTo>
                    <a:pt x="749808" y="95643"/>
                  </a:lnTo>
                  <a:lnTo>
                    <a:pt x="746658" y="97447"/>
                  </a:lnTo>
                  <a:lnTo>
                    <a:pt x="745756" y="97929"/>
                  </a:lnTo>
                  <a:lnTo>
                    <a:pt x="743940" y="99733"/>
                  </a:lnTo>
                  <a:lnTo>
                    <a:pt x="716724" y="143497"/>
                  </a:lnTo>
                  <a:lnTo>
                    <a:pt x="500037" y="491896"/>
                  </a:lnTo>
                  <a:lnTo>
                    <a:pt x="497319" y="495985"/>
                  </a:lnTo>
                  <a:lnTo>
                    <a:pt x="493217" y="498716"/>
                  </a:lnTo>
                  <a:lnTo>
                    <a:pt x="488251" y="499618"/>
                  </a:lnTo>
                  <a:lnTo>
                    <a:pt x="3149" y="573062"/>
                  </a:lnTo>
                  <a:lnTo>
                    <a:pt x="0" y="575348"/>
                  </a:lnTo>
                  <a:lnTo>
                    <a:pt x="431" y="577164"/>
                  </a:lnTo>
                  <a:lnTo>
                    <a:pt x="431" y="578535"/>
                  </a:lnTo>
                  <a:lnTo>
                    <a:pt x="1333" y="578967"/>
                  </a:lnTo>
                  <a:lnTo>
                    <a:pt x="327304" y="922794"/>
                  </a:lnTo>
                  <a:lnTo>
                    <a:pt x="330923" y="926426"/>
                  </a:lnTo>
                  <a:lnTo>
                    <a:pt x="332740" y="931900"/>
                  </a:lnTo>
                  <a:lnTo>
                    <a:pt x="330504" y="945578"/>
                  </a:lnTo>
                  <a:lnTo>
                    <a:pt x="263652" y="1359141"/>
                  </a:lnTo>
                  <a:lnTo>
                    <a:pt x="259295" y="1386065"/>
                  </a:lnTo>
                  <a:lnTo>
                    <a:pt x="258864" y="1389697"/>
                  </a:lnTo>
                  <a:lnTo>
                    <a:pt x="261112" y="1393355"/>
                  </a:lnTo>
                  <a:lnTo>
                    <a:pt x="264744" y="1393786"/>
                  </a:lnTo>
                  <a:lnTo>
                    <a:pt x="268363" y="1393786"/>
                  </a:lnTo>
                  <a:lnTo>
                    <a:pt x="400304" y="1340027"/>
                  </a:lnTo>
                  <a:lnTo>
                    <a:pt x="401218" y="1340027"/>
                  </a:lnTo>
                  <a:lnTo>
                    <a:pt x="717169" y="1210525"/>
                  </a:lnTo>
                  <a:lnTo>
                    <a:pt x="719886" y="1209586"/>
                  </a:lnTo>
                  <a:lnTo>
                    <a:pt x="722604" y="1209586"/>
                  </a:lnTo>
                  <a:lnTo>
                    <a:pt x="725335" y="1210525"/>
                  </a:lnTo>
                  <a:lnTo>
                    <a:pt x="1083119" y="1380591"/>
                  </a:lnTo>
                  <a:lnTo>
                    <a:pt x="1161008" y="1417523"/>
                  </a:lnTo>
                  <a:lnTo>
                    <a:pt x="1165059" y="1419339"/>
                  </a:lnTo>
                  <a:lnTo>
                    <a:pt x="1170076" y="1417523"/>
                  </a:lnTo>
                  <a:lnTo>
                    <a:pt x="1171879" y="1413421"/>
                  </a:lnTo>
                  <a:lnTo>
                    <a:pt x="1171879" y="1412519"/>
                  </a:lnTo>
                  <a:lnTo>
                    <a:pt x="1172794" y="1411605"/>
                  </a:lnTo>
                  <a:lnTo>
                    <a:pt x="1172794" y="1405661"/>
                  </a:lnTo>
                  <a:lnTo>
                    <a:pt x="1120635" y="951496"/>
                  </a:lnTo>
                  <a:lnTo>
                    <a:pt x="1122019" y="948296"/>
                  </a:lnTo>
                  <a:lnTo>
                    <a:pt x="1124737" y="945578"/>
                  </a:lnTo>
                  <a:lnTo>
                    <a:pt x="1464271" y="628675"/>
                  </a:lnTo>
                  <a:lnTo>
                    <a:pt x="1467891" y="618197"/>
                  </a:lnTo>
                  <a:lnTo>
                    <a:pt x="1469275" y="614095"/>
                  </a:lnTo>
                  <a:close/>
                </a:path>
              </a:pathLst>
            </a:custGeom>
            <a:solidFill>
              <a:srgbClr val="654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267951" y="446912"/>
              <a:ext cx="1296670" cy="1242060"/>
            </a:xfrm>
            <a:custGeom>
              <a:avLst/>
              <a:gdLst/>
              <a:ahLst/>
              <a:cxnLst/>
              <a:rect l="l" t="t" r="r" b="b"/>
              <a:pathLst>
                <a:path w="1296669" h="1242060">
                  <a:moveTo>
                    <a:pt x="970140" y="397167"/>
                  </a:moveTo>
                  <a:lnTo>
                    <a:pt x="752538" y="2247"/>
                  </a:lnTo>
                  <a:lnTo>
                    <a:pt x="749808" y="0"/>
                  </a:lnTo>
                  <a:lnTo>
                    <a:pt x="748004" y="901"/>
                  </a:lnTo>
                  <a:lnTo>
                    <a:pt x="747522" y="901"/>
                  </a:lnTo>
                  <a:lnTo>
                    <a:pt x="746620" y="1816"/>
                  </a:lnTo>
                  <a:lnTo>
                    <a:pt x="696760" y="81165"/>
                  </a:lnTo>
                  <a:lnTo>
                    <a:pt x="696760" y="81597"/>
                  </a:lnTo>
                  <a:lnTo>
                    <a:pt x="854989" y="372529"/>
                  </a:lnTo>
                  <a:lnTo>
                    <a:pt x="859053" y="375246"/>
                  </a:lnTo>
                  <a:lnTo>
                    <a:pt x="864489" y="376148"/>
                  </a:lnTo>
                  <a:lnTo>
                    <a:pt x="970140" y="397167"/>
                  </a:lnTo>
                  <a:close/>
                </a:path>
                <a:path w="1296669" h="1242060">
                  <a:moveTo>
                    <a:pt x="1296530" y="493826"/>
                  </a:moveTo>
                  <a:lnTo>
                    <a:pt x="849985" y="398500"/>
                  </a:lnTo>
                  <a:lnTo>
                    <a:pt x="844105" y="397116"/>
                  </a:lnTo>
                  <a:lnTo>
                    <a:pt x="838669" y="393496"/>
                  </a:lnTo>
                  <a:lnTo>
                    <a:pt x="835952" y="388010"/>
                  </a:lnTo>
                  <a:lnTo>
                    <a:pt x="685444" y="114439"/>
                  </a:lnTo>
                  <a:lnTo>
                    <a:pt x="684060" y="111683"/>
                  </a:lnTo>
                  <a:lnTo>
                    <a:pt x="681342" y="110337"/>
                  </a:lnTo>
                  <a:lnTo>
                    <a:pt x="678624" y="110337"/>
                  </a:lnTo>
                  <a:lnTo>
                    <a:pt x="679094" y="110769"/>
                  </a:lnTo>
                  <a:lnTo>
                    <a:pt x="498665" y="399884"/>
                  </a:lnTo>
                  <a:lnTo>
                    <a:pt x="496379" y="403072"/>
                  </a:lnTo>
                  <a:lnTo>
                    <a:pt x="493661" y="405358"/>
                  </a:lnTo>
                  <a:lnTo>
                    <a:pt x="490029" y="405790"/>
                  </a:lnTo>
                  <a:lnTo>
                    <a:pt x="6350" y="479666"/>
                  </a:lnTo>
                  <a:lnTo>
                    <a:pt x="901" y="480580"/>
                  </a:lnTo>
                  <a:lnTo>
                    <a:pt x="0" y="482866"/>
                  </a:lnTo>
                  <a:lnTo>
                    <a:pt x="4064" y="486956"/>
                  </a:lnTo>
                  <a:lnTo>
                    <a:pt x="328650" y="829881"/>
                  </a:lnTo>
                  <a:lnTo>
                    <a:pt x="331838" y="833501"/>
                  </a:lnTo>
                  <a:lnTo>
                    <a:pt x="333654" y="838517"/>
                  </a:lnTo>
                  <a:lnTo>
                    <a:pt x="332740" y="843089"/>
                  </a:lnTo>
                  <a:lnTo>
                    <a:pt x="299821" y="1047356"/>
                  </a:lnTo>
                  <a:lnTo>
                    <a:pt x="279247" y="1175042"/>
                  </a:lnTo>
                  <a:lnTo>
                    <a:pt x="586613" y="1049642"/>
                  </a:lnTo>
                  <a:lnTo>
                    <a:pt x="592480" y="1047356"/>
                  </a:lnTo>
                  <a:lnTo>
                    <a:pt x="598830" y="1047356"/>
                  </a:lnTo>
                  <a:lnTo>
                    <a:pt x="604278" y="1050124"/>
                  </a:lnTo>
                  <a:lnTo>
                    <a:pt x="1010462" y="1242060"/>
                  </a:lnTo>
                  <a:lnTo>
                    <a:pt x="1015466" y="1242060"/>
                  </a:lnTo>
                  <a:lnTo>
                    <a:pt x="1016381" y="1240243"/>
                  </a:lnTo>
                  <a:lnTo>
                    <a:pt x="1016381" y="1239342"/>
                  </a:lnTo>
                  <a:lnTo>
                    <a:pt x="1016812" y="1238872"/>
                  </a:lnTo>
                  <a:lnTo>
                    <a:pt x="1016381" y="1237957"/>
                  </a:lnTo>
                  <a:lnTo>
                    <a:pt x="971943" y="813917"/>
                  </a:lnTo>
                  <a:lnTo>
                    <a:pt x="971473" y="808431"/>
                  </a:lnTo>
                  <a:lnTo>
                    <a:pt x="973289" y="802525"/>
                  </a:lnTo>
                  <a:lnTo>
                    <a:pt x="977392" y="798855"/>
                  </a:lnTo>
                  <a:lnTo>
                    <a:pt x="1294726" y="497916"/>
                  </a:lnTo>
                  <a:lnTo>
                    <a:pt x="1296530" y="493826"/>
                  </a:lnTo>
                  <a:close/>
                </a:path>
              </a:pathLst>
            </a:custGeom>
            <a:solidFill>
              <a:srgbClr val="FFF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601242" y="846925"/>
              <a:ext cx="46990" cy="30480"/>
            </a:xfrm>
            <a:custGeom>
              <a:avLst/>
              <a:gdLst/>
              <a:ahLst/>
              <a:cxnLst/>
              <a:rect l="l" t="t" r="r" b="b"/>
              <a:pathLst>
                <a:path w="46990" h="30480">
                  <a:moveTo>
                    <a:pt x="1707" y="29940"/>
                  </a:moveTo>
                  <a:lnTo>
                    <a:pt x="1707" y="29506"/>
                  </a:lnTo>
                  <a:lnTo>
                    <a:pt x="46606" y="22647"/>
                  </a:lnTo>
                  <a:lnTo>
                    <a:pt x="38880" y="6682"/>
                  </a:lnTo>
                  <a:lnTo>
                    <a:pt x="37540" y="3489"/>
                  </a:lnTo>
                  <a:lnTo>
                    <a:pt x="34820" y="1242"/>
                  </a:lnTo>
                  <a:lnTo>
                    <a:pt x="31193" y="769"/>
                  </a:lnTo>
                  <a:lnTo>
                    <a:pt x="14783" y="0"/>
                  </a:lnTo>
                  <a:lnTo>
                    <a:pt x="4372" y="4578"/>
                  </a:lnTo>
                  <a:lnTo>
                    <a:pt x="0" y="14544"/>
                  </a:lnTo>
                  <a:lnTo>
                    <a:pt x="1707" y="29940"/>
                  </a:lnTo>
                  <a:close/>
                </a:path>
              </a:pathLst>
            </a:custGeom>
            <a:solidFill>
              <a:srgbClr val="654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263004" y="939820"/>
              <a:ext cx="475615" cy="829310"/>
            </a:xfrm>
            <a:custGeom>
              <a:avLst/>
              <a:gdLst/>
              <a:ahLst/>
              <a:cxnLst/>
              <a:rect l="l" t="t" r="r" b="b"/>
              <a:pathLst>
                <a:path w="475615" h="829310">
                  <a:moveTo>
                    <a:pt x="162283" y="829062"/>
                  </a:moveTo>
                  <a:lnTo>
                    <a:pt x="174267" y="829062"/>
                  </a:lnTo>
                  <a:lnTo>
                    <a:pt x="174986" y="825306"/>
                  </a:lnTo>
                  <a:lnTo>
                    <a:pt x="139193" y="482427"/>
                  </a:lnTo>
                  <a:lnTo>
                    <a:pt x="126500" y="365230"/>
                  </a:lnTo>
                  <a:lnTo>
                    <a:pt x="127406" y="361564"/>
                  </a:lnTo>
                  <a:lnTo>
                    <a:pt x="473754" y="33270"/>
                  </a:lnTo>
                  <a:lnTo>
                    <a:pt x="475095" y="29604"/>
                  </a:lnTo>
                  <a:lnTo>
                    <a:pt x="472847" y="27357"/>
                  </a:lnTo>
                  <a:lnTo>
                    <a:pt x="343627" y="0"/>
                  </a:lnTo>
                  <a:lnTo>
                    <a:pt x="1379" y="319620"/>
                  </a:lnTo>
                  <a:lnTo>
                    <a:pt x="0" y="322814"/>
                  </a:lnTo>
                  <a:lnTo>
                    <a:pt x="52586" y="776976"/>
                  </a:lnTo>
                  <a:lnTo>
                    <a:pt x="162283" y="829062"/>
                  </a:lnTo>
                  <a:close/>
                </a:path>
              </a:pathLst>
            </a:custGeom>
            <a:solidFill>
              <a:srgbClr val="FFF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402198" y="1422681"/>
              <a:ext cx="123825" cy="60325"/>
            </a:xfrm>
            <a:custGeom>
              <a:avLst/>
              <a:gdLst/>
              <a:ahLst/>
              <a:cxnLst/>
              <a:rect l="l" t="t" r="r" b="b"/>
              <a:pathLst>
                <a:path w="123825" h="60325">
                  <a:moveTo>
                    <a:pt x="104700" y="60194"/>
                  </a:moveTo>
                  <a:lnTo>
                    <a:pt x="111520" y="57474"/>
                  </a:lnTo>
                  <a:lnTo>
                    <a:pt x="115580" y="49235"/>
                  </a:lnTo>
                  <a:lnTo>
                    <a:pt x="123307" y="34650"/>
                  </a:lnTo>
                  <a:lnTo>
                    <a:pt x="121494" y="30116"/>
                  </a:lnTo>
                  <a:lnTo>
                    <a:pt x="0" y="0"/>
                  </a:lnTo>
                  <a:lnTo>
                    <a:pt x="3626" y="33744"/>
                  </a:lnTo>
                  <a:lnTo>
                    <a:pt x="104700" y="60194"/>
                  </a:lnTo>
                  <a:close/>
                </a:path>
              </a:pathLst>
            </a:custGeom>
            <a:solidFill>
              <a:srgbClr val="654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7817453" y="1509761"/>
            <a:ext cx="471170" cy="80010"/>
          </a:xfrm>
          <a:custGeom>
            <a:avLst/>
            <a:gdLst/>
            <a:ahLst/>
            <a:cxnLst/>
            <a:rect l="l" t="t" r="r" b="b"/>
            <a:pathLst>
              <a:path w="471169" h="80009">
                <a:moveTo>
                  <a:pt x="470546" y="79870"/>
                </a:moveTo>
                <a:lnTo>
                  <a:pt x="470546" y="46979"/>
                </a:lnTo>
                <a:lnTo>
                  <a:pt x="357517" y="38698"/>
                </a:lnTo>
                <a:lnTo>
                  <a:pt x="209855" y="24795"/>
                </a:lnTo>
                <a:lnTo>
                  <a:pt x="62587" y="7477"/>
                </a:lnTo>
                <a:lnTo>
                  <a:pt x="5873" y="0"/>
                </a:lnTo>
                <a:lnTo>
                  <a:pt x="1340" y="3192"/>
                </a:lnTo>
                <a:lnTo>
                  <a:pt x="906" y="21444"/>
                </a:lnTo>
                <a:lnTo>
                  <a:pt x="0" y="28303"/>
                </a:lnTo>
                <a:lnTo>
                  <a:pt x="3153" y="31930"/>
                </a:lnTo>
                <a:lnTo>
                  <a:pt x="108003" y="45858"/>
                </a:lnTo>
                <a:lnTo>
                  <a:pt x="206246" y="57166"/>
                </a:lnTo>
                <a:lnTo>
                  <a:pt x="353984" y="71167"/>
                </a:lnTo>
                <a:lnTo>
                  <a:pt x="470546" y="7987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527222" y="1519340"/>
            <a:ext cx="441959" cy="229235"/>
          </a:xfrm>
          <a:custGeom>
            <a:avLst/>
            <a:gdLst/>
            <a:ahLst/>
            <a:cxnLst/>
            <a:rect l="l" t="t" r="r" b="b"/>
            <a:pathLst>
              <a:path w="441959" h="229235">
                <a:moveTo>
                  <a:pt x="1814" y="228914"/>
                </a:moveTo>
                <a:lnTo>
                  <a:pt x="441588" y="49709"/>
                </a:lnTo>
                <a:lnTo>
                  <a:pt x="337754" y="0"/>
                </a:lnTo>
                <a:lnTo>
                  <a:pt x="335034" y="0"/>
                </a:lnTo>
                <a:lnTo>
                  <a:pt x="16359" y="130876"/>
                </a:lnTo>
                <a:lnTo>
                  <a:pt x="16359" y="130442"/>
                </a:lnTo>
                <a:lnTo>
                  <a:pt x="0" y="227534"/>
                </a:lnTo>
                <a:lnTo>
                  <a:pt x="1814" y="228914"/>
                </a:lnTo>
                <a:close/>
              </a:path>
            </a:pathLst>
          </a:custGeom>
          <a:solidFill>
            <a:srgbClr val="FFF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73418" y="0"/>
            <a:ext cx="45085" cy="76835"/>
          </a:xfrm>
          <a:custGeom>
            <a:avLst/>
            <a:gdLst/>
            <a:ahLst/>
            <a:cxnLst/>
            <a:rect l="l" t="t" r="r" b="b"/>
            <a:pathLst>
              <a:path w="45085" h="76835">
                <a:moveTo>
                  <a:pt x="39499" y="76630"/>
                </a:moveTo>
                <a:lnTo>
                  <a:pt x="3350" y="75645"/>
                </a:lnTo>
                <a:lnTo>
                  <a:pt x="0" y="72058"/>
                </a:lnTo>
                <a:lnTo>
                  <a:pt x="1956" y="0"/>
                </a:lnTo>
                <a:lnTo>
                  <a:pt x="45036" y="0"/>
                </a:lnTo>
                <a:lnTo>
                  <a:pt x="43047" y="73240"/>
                </a:lnTo>
                <a:lnTo>
                  <a:pt x="39499" y="7663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368728" y="1509924"/>
            <a:ext cx="12445365" cy="14109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87115" algn="l"/>
                <a:tab pos="6109335" algn="l"/>
              </a:tabLst>
            </a:pPr>
            <a:r>
              <a:rPr sz="9050" spc="-4880" dirty="0">
                <a:latin typeface="Tahoma"/>
                <a:cs typeface="Tahoma"/>
              </a:rPr>
              <a:t>T</a:t>
            </a:r>
            <a:r>
              <a:rPr sz="11250" spc="75" baseline="-2962" dirty="0">
                <a:solidFill>
                  <a:srgbClr val="A6D4F6"/>
                </a:solidFill>
              </a:rPr>
              <a:t>T</a:t>
            </a:r>
            <a:r>
              <a:rPr sz="9050" spc="-5915" dirty="0">
                <a:latin typeface="Tahoma"/>
                <a:cs typeface="Tahoma"/>
              </a:rPr>
              <a:t>O</a:t>
            </a:r>
            <a:r>
              <a:rPr sz="11250" spc="75" baseline="-2962" dirty="0">
                <a:solidFill>
                  <a:srgbClr val="A6D4F6"/>
                </a:solidFill>
              </a:rPr>
              <a:t>O</a:t>
            </a:r>
            <a:r>
              <a:rPr sz="9050" spc="-5915" dirty="0">
                <a:latin typeface="Tahoma"/>
                <a:cs typeface="Tahoma"/>
              </a:rPr>
              <a:t>O</a:t>
            </a:r>
            <a:r>
              <a:rPr sz="11250" spc="75" baseline="-2962" dirty="0">
                <a:solidFill>
                  <a:srgbClr val="A6D4F6"/>
                </a:solidFill>
              </a:rPr>
              <a:t>O</a:t>
            </a:r>
            <a:r>
              <a:rPr sz="9050" spc="-4075" dirty="0">
                <a:latin typeface="Tahoma"/>
                <a:cs typeface="Tahoma"/>
              </a:rPr>
              <a:t>L</a:t>
            </a:r>
            <a:r>
              <a:rPr sz="11250" spc="75" baseline="-2962" dirty="0">
                <a:solidFill>
                  <a:srgbClr val="A6D4F6"/>
                </a:solidFill>
              </a:rPr>
              <a:t>L</a:t>
            </a:r>
            <a:r>
              <a:rPr sz="9050" spc="-4580" dirty="0">
                <a:latin typeface="Tahoma"/>
                <a:cs typeface="Tahoma"/>
              </a:rPr>
              <a:t>S</a:t>
            </a:r>
            <a:r>
              <a:rPr sz="11250" spc="37" baseline="-2962" dirty="0">
                <a:solidFill>
                  <a:srgbClr val="A6D4F6"/>
                </a:solidFill>
              </a:rPr>
              <a:t>S</a:t>
            </a:r>
            <a:r>
              <a:rPr sz="11250" baseline="-2962" dirty="0">
                <a:solidFill>
                  <a:srgbClr val="A6D4F6"/>
                </a:solidFill>
              </a:rPr>
              <a:t>	</a:t>
            </a:r>
            <a:r>
              <a:rPr sz="9050" spc="-4860" dirty="0">
                <a:latin typeface="Tahoma"/>
                <a:cs typeface="Tahoma"/>
              </a:rPr>
              <a:t>A</a:t>
            </a:r>
            <a:r>
              <a:rPr sz="11250" spc="300" baseline="-2962" dirty="0">
                <a:solidFill>
                  <a:srgbClr val="A6D4F6"/>
                </a:solidFill>
              </a:rPr>
              <a:t>A</a:t>
            </a:r>
            <a:r>
              <a:rPr sz="9050" spc="-5490" dirty="0">
                <a:latin typeface="Tahoma"/>
                <a:cs typeface="Tahoma"/>
              </a:rPr>
              <a:t>N</a:t>
            </a:r>
            <a:r>
              <a:rPr sz="11250" spc="300" baseline="-2962" dirty="0">
                <a:solidFill>
                  <a:srgbClr val="A6D4F6"/>
                </a:solidFill>
              </a:rPr>
              <a:t>N</a:t>
            </a:r>
            <a:r>
              <a:rPr sz="9050" spc="-5495" dirty="0">
                <a:latin typeface="Tahoma"/>
                <a:cs typeface="Tahoma"/>
              </a:rPr>
              <a:t>D</a:t>
            </a:r>
            <a:r>
              <a:rPr sz="11250" spc="262" baseline="-2962" dirty="0">
                <a:solidFill>
                  <a:srgbClr val="A6D4F6"/>
                </a:solidFill>
              </a:rPr>
              <a:t>D</a:t>
            </a:r>
            <a:r>
              <a:rPr sz="11250" baseline="-2962" dirty="0">
                <a:solidFill>
                  <a:srgbClr val="A6D4F6"/>
                </a:solidFill>
              </a:rPr>
              <a:t>	</a:t>
            </a:r>
            <a:r>
              <a:rPr sz="9050" spc="-4790" dirty="0">
                <a:latin typeface="Tahoma"/>
                <a:cs typeface="Tahoma"/>
              </a:rPr>
              <a:t>T</a:t>
            </a:r>
            <a:r>
              <a:rPr sz="11250" spc="209" baseline="-2962" dirty="0">
                <a:solidFill>
                  <a:srgbClr val="A6D4F6"/>
                </a:solidFill>
              </a:rPr>
              <a:t>T</a:t>
            </a:r>
            <a:r>
              <a:rPr sz="9050" spc="-4545" dirty="0">
                <a:latin typeface="Tahoma"/>
                <a:cs typeface="Tahoma"/>
              </a:rPr>
              <a:t>E</a:t>
            </a:r>
            <a:r>
              <a:rPr sz="11250" spc="209" baseline="-2962" dirty="0">
                <a:solidFill>
                  <a:srgbClr val="A6D4F6"/>
                </a:solidFill>
              </a:rPr>
              <a:t>E</a:t>
            </a:r>
            <a:r>
              <a:rPr sz="9050" spc="-4875" dirty="0">
                <a:latin typeface="Tahoma"/>
                <a:cs typeface="Tahoma"/>
              </a:rPr>
              <a:t>C</a:t>
            </a:r>
            <a:r>
              <a:rPr sz="11250" spc="209" baseline="-2962" dirty="0">
                <a:solidFill>
                  <a:srgbClr val="A6D4F6"/>
                </a:solidFill>
              </a:rPr>
              <a:t>C</a:t>
            </a:r>
            <a:r>
              <a:rPr sz="9050" spc="-5530" dirty="0">
                <a:latin typeface="Tahoma"/>
                <a:cs typeface="Tahoma"/>
              </a:rPr>
              <a:t>H</a:t>
            </a:r>
            <a:r>
              <a:rPr sz="11250" spc="209" baseline="-2962" dirty="0">
                <a:solidFill>
                  <a:srgbClr val="A6D4F6"/>
                </a:solidFill>
              </a:rPr>
              <a:t>H</a:t>
            </a:r>
            <a:r>
              <a:rPr sz="9050" spc="-5550" dirty="0">
                <a:latin typeface="Tahoma"/>
                <a:cs typeface="Tahoma"/>
              </a:rPr>
              <a:t>N</a:t>
            </a:r>
            <a:r>
              <a:rPr sz="11250" spc="209" baseline="-2962" dirty="0">
                <a:solidFill>
                  <a:srgbClr val="A6D4F6"/>
                </a:solidFill>
              </a:rPr>
              <a:t>N</a:t>
            </a:r>
            <a:r>
              <a:rPr sz="9050" spc="-2785" dirty="0">
                <a:latin typeface="Tahoma"/>
                <a:cs typeface="Tahoma"/>
              </a:rPr>
              <a:t>I</a:t>
            </a:r>
            <a:r>
              <a:rPr sz="11250" spc="209" baseline="-2962" dirty="0">
                <a:solidFill>
                  <a:srgbClr val="A6D4F6"/>
                </a:solidFill>
              </a:rPr>
              <a:t>I</a:t>
            </a:r>
            <a:r>
              <a:rPr sz="9050" spc="-5830" dirty="0">
                <a:latin typeface="Tahoma"/>
                <a:cs typeface="Tahoma"/>
              </a:rPr>
              <a:t>Q</a:t>
            </a:r>
            <a:r>
              <a:rPr sz="11250" spc="209" baseline="-2962" dirty="0">
                <a:solidFill>
                  <a:srgbClr val="A6D4F6"/>
                </a:solidFill>
              </a:rPr>
              <a:t>Q</a:t>
            </a:r>
            <a:r>
              <a:rPr sz="9050" spc="-5410" dirty="0">
                <a:latin typeface="Tahoma"/>
                <a:cs typeface="Tahoma"/>
              </a:rPr>
              <a:t>U</a:t>
            </a:r>
            <a:r>
              <a:rPr sz="11250" spc="209" baseline="-2962" dirty="0">
                <a:solidFill>
                  <a:srgbClr val="A6D4F6"/>
                </a:solidFill>
              </a:rPr>
              <a:t>U</a:t>
            </a:r>
            <a:r>
              <a:rPr sz="9050" spc="-4545" dirty="0">
                <a:latin typeface="Tahoma"/>
                <a:cs typeface="Tahoma"/>
              </a:rPr>
              <a:t>E</a:t>
            </a:r>
            <a:r>
              <a:rPr sz="11250" spc="209" baseline="-2962" dirty="0">
                <a:solidFill>
                  <a:srgbClr val="A6D4F6"/>
                </a:solidFill>
              </a:rPr>
              <a:t>E</a:t>
            </a:r>
            <a:r>
              <a:rPr sz="9050" spc="-4490" dirty="0">
                <a:latin typeface="Tahoma"/>
                <a:cs typeface="Tahoma"/>
              </a:rPr>
              <a:t>S</a:t>
            </a:r>
            <a:r>
              <a:rPr sz="11250" spc="172" baseline="-2962" dirty="0">
                <a:solidFill>
                  <a:srgbClr val="A6D4F6"/>
                </a:solidFill>
              </a:rPr>
              <a:t>S</a:t>
            </a:r>
            <a:endParaRPr sz="11250" baseline="-2962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77758" y="4349525"/>
            <a:ext cx="143495" cy="14349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77758" y="5465602"/>
            <a:ext cx="143495" cy="14349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77758" y="6581679"/>
            <a:ext cx="143495" cy="143495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77758" y="7697756"/>
            <a:ext cx="143495" cy="143495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71952" y="7430577"/>
            <a:ext cx="3216047" cy="2856421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4580948" y="4148208"/>
            <a:ext cx="9602470" cy="4416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30"/>
              </a:spcBef>
            </a:pPr>
            <a:r>
              <a:rPr sz="3150" spc="90" dirty="0">
                <a:solidFill>
                  <a:srgbClr val="654F3C"/>
                </a:solidFill>
                <a:latin typeface="Calibri"/>
                <a:cs typeface="Calibri"/>
              </a:rPr>
              <a:t>HTML5</a:t>
            </a:r>
            <a:r>
              <a:rPr sz="3150" spc="55" dirty="0">
                <a:solidFill>
                  <a:srgbClr val="654F3C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654F3C"/>
                </a:solidFill>
                <a:latin typeface="Calibri"/>
                <a:cs typeface="Calibri"/>
              </a:rPr>
              <a:t>–</a:t>
            </a:r>
            <a:r>
              <a:rPr sz="3150" spc="55" dirty="0">
                <a:solidFill>
                  <a:srgbClr val="654F3C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654F3C"/>
                </a:solidFill>
                <a:latin typeface="Calibri"/>
                <a:cs typeface="Calibri"/>
              </a:rPr>
              <a:t>structure</a:t>
            </a:r>
            <a:r>
              <a:rPr sz="3150" spc="55" dirty="0">
                <a:solidFill>
                  <a:srgbClr val="654F3C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654F3C"/>
                </a:solidFill>
                <a:latin typeface="Calibri"/>
                <a:cs typeface="Calibri"/>
              </a:rPr>
              <a:t>of</a:t>
            </a:r>
            <a:r>
              <a:rPr sz="3150" spc="55" dirty="0">
                <a:solidFill>
                  <a:srgbClr val="654F3C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654F3C"/>
                </a:solidFill>
                <a:latin typeface="Calibri"/>
                <a:cs typeface="Calibri"/>
              </a:rPr>
              <a:t>the</a:t>
            </a:r>
            <a:r>
              <a:rPr sz="3150" spc="55" dirty="0">
                <a:solidFill>
                  <a:srgbClr val="654F3C"/>
                </a:solidFill>
                <a:latin typeface="Calibri"/>
                <a:cs typeface="Calibri"/>
              </a:rPr>
              <a:t> </a:t>
            </a:r>
            <a:r>
              <a:rPr sz="3150" spc="-10" dirty="0">
                <a:solidFill>
                  <a:srgbClr val="654F3C"/>
                </a:solidFill>
                <a:latin typeface="Calibri"/>
                <a:cs typeface="Calibri"/>
              </a:rPr>
              <a:t>form.</a:t>
            </a:r>
            <a:endParaRPr sz="3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60"/>
              </a:spcBef>
            </a:pPr>
            <a:endParaRPr sz="3150">
              <a:latin typeface="Calibri"/>
              <a:cs typeface="Calibri"/>
            </a:endParaRPr>
          </a:p>
          <a:p>
            <a:pPr marL="40005">
              <a:lnSpc>
                <a:spcPct val="100000"/>
              </a:lnSpc>
            </a:pPr>
            <a:r>
              <a:rPr sz="3150" dirty="0">
                <a:solidFill>
                  <a:srgbClr val="654F3C"/>
                </a:solidFill>
                <a:latin typeface="Calibri"/>
                <a:cs typeface="Calibri"/>
              </a:rPr>
              <a:t>CSS3</a:t>
            </a:r>
            <a:r>
              <a:rPr sz="3150" spc="55" dirty="0">
                <a:solidFill>
                  <a:srgbClr val="654F3C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654F3C"/>
                </a:solidFill>
                <a:latin typeface="Calibri"/>
                <a:cs typeface="Calibri"/>
              </a:rPr>
              <a:t>–</a:t>
            </a:r>
            <a:r>
              <a:rPr sz="3150" spc="65" dirty="0">
                <a:solidFill>
                  <a:srgbClr val="654F3C"/>
                </a:solidFill>
                <a:latin typeface="Calibri"/>
                <a:cs typeface="Calibri"/>
              </a:rPr>
              <a:t> </a:t>
            </a:r>
            <a:r>
              <a:rPr sz="3150" spc="50" dirty="0">
                <a:solidFill>
                  <a:srgbClr val="654F3C"/>
                </a:solidFill>
                <a:latin typeface="Calibri"/>
                <a:cs typeface="Calibri"/>
              </a:rPr>
              <a:t>styling</a:t>
            </a:r>
            <a:r>
              <a:rPr sz="3150" spc="65" dirty="0">
                <a:solidFill>
                  <a:srgbClr val="654F3C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654F3C"/>
                </a:solidFill>
                <a:latin typeface="Calibri"/>
                <a:cs typeface="Calibri"/>
              </a:rPr>
              <a:t>(background,</a:t>
            </a:r>
            <a:r>
              <a:rPr sz="3150" spc="65" dirty="0">
                <a:solidFill>
                  <a:srgbClr val="654F3C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654F3C"/>
                </a:solidFill>
                <a:latin typeface="Calibri"/>
                <a:cs typeface="Calibri"/>
              </a:rPr>
              <a:t>fonts,</a:t>
            </a:r>
            <a:r>
              <a:rPr sz="3150" spc="65" dirty="0">
                <a:solidFill>
                  <a:srgbClr val="654F3C"/>
                </a:solidFill>
                <a:latin typeface="Calibri"/>
                <a:cs typeface="Calibri"/>
              </a:rPr>
              <a:t> </a:t>
            </a:r>
            <a:r>
              <a:rPr sz="3150" spc="-10" dirty="0">
                <a:solidFill>
                  <a:srgbClr val="654F3C"/>
                </a:solidFill>
                <a:latin typeface="Calibri"/>
                <a:cs typeface="Calibri"/>
              </a:rPr>
              <a:t>colors).</a:t>
            </a:r>
            <a:endParaRPr sz="3150">
              <a:latin typeface="Calibri"/>
              <a:cs typeface="Calibri"/>
            </a:endParaRPr>
          </a:p>
          <a:p>
            <a:pPr marL="40005" marR="5080">
              <a:lnSpc>
                <a:spcPct val="232500"/>
              </a:lnSpc>
            </a:pPr>
            <a:r>
              <a:rPr sz="3150" spc="45" dirty="0">
                <a:solidFill>
                  <a:srgbClr val="654F3C"/>
                </a:solidFill>
                <a:latin typeface="Calibri"/>
                <a:cs typeface="Calibri"/>
              </a:rPr>
              <a:t>JavaScript</a:t>
            </a:r>
            <a:r>
              <a:rPr sz="3150" spc="85" dirty="0">
                <a:solidFill>
                  <a:srgbClr val="654F3C"/>
                </a:solidFill>
                <a:latin typeface="Calibri"/>
                <a:cs typeface="Calibri"/>
              </a:rPr>
              <a:t> </a:t>
            </a:r>
            <a:r>
              <a:rPr sz="3150" spc="65" dirty="0">
                <a:solidFill>
                  <a:srgbClr val="654F3C"/>
                </a:solidFill>
                <a:latin typeface="Calibri"/>
                <a:cs typeface="Calibri"/>
              </a:rPr>
              <a:t>(Vanilla)</a:t>
            </a:r>
            <a:r>
              <a:rPr sz="3150" spc="80" dirty="0">
                <a:solidFill>
                  <a:srgbClr val="654F3C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654F3C"/>
                </a:solidFill>
                <a:latin typeface="Calibri"/>
                <a:cs typeface="Calibri"/>
              </a:rPr>
              <a:t>–</a:t>
            </a:r>
            <a:r>
              <a:rPr sz="3150" spc="85" dirty="0">
                <a:solidFill>
                  <a:srgbClr val="654F3C"/>
                </a:solidFill>
                <a:latin typeface="Calibri"/>
                <a:cs typeface="Calibri"/>
              </a:rPr>
              <a:t> </a:t>
            </a:r>
            <a:r>
              <a:rPr sz="3150" spc="55" dirty="0">
                <a:solidFill>
                  <a:srgbClr val="654F3C"/>
                </a:solidFill>
                <a:latin typeface="Calibri"/>
                <a:cs typeface="Calibri"/>
              </a:rPr>
              <a:t>validation</a:t>
            </a:r>
            <a:r>
              <a:rPr sz="3150" spc="80" dirty="0">
                <a:solidFill>
                  <a:srgbClr val="654F3C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654F3C"/>
                </a:solidFill>
                <a:latin typeface="Calibri"/>
                <a:cs typeface="Calibri"/>
              </a:rPr>
              <a:t>logic</a:t>
            </a:r>
            <a:r>
              <a:rPr sz="3150" spc="85" dirty="0">
                <a:solidFill>
                  <a:srgbClr val="654F3C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654F3C"/>
                </a:solidFill>
                <a:latin typeface="Calibri"/>
                <a:cs typeface="Calibri"/>
              </a:rPr>
              <a:t>and</a:t>
            </a:r>
            <a:r>
              <a:rPr sz="3150" spc="85" dirty="0">
                <a:solidFill>
                  <a:srgbClr val="654F3C"/>
                </a:solidFill>
                <a:latin typeface="Calibri"/>
                <a:cs typeface="Calibri"/>
              </a:rPr>
              <a:t> </a:t>
            </a:r>
            <a:r>
              <a:rPr sz="3150" spc="75" dirty="0">
                <a:solidFill>
                  <a:srgbClr val="654F3C"/>
                </a:solidFill>
                <a:latin typeface="Calibri"/>
                <a:cs typeface="Calibri"/>
              </a:rPr>
              <a:t>error</a:t>
            </a:r>
            <a:r>
              <a:rPr sz="3150" spc="80" dirty="0">
                <a:solidFill>
                  <a:srgbClr val="654F3C"/>
                </a:solidFill>
                <a:latin typeface="Calibri"/>
                <a:cs typeface="Calibri"/>
              </a:rPr>
              <a:t> </a:t>
            </a:r>
            <a:r>
              <a:rPr sz="3150" spc="35" dirty="0">
                <a:solidFill>
                  <a:srgbClr val="654F3C"/>
                </a:solidFill>
                <a:latin typeface="Calibri"/>
                <a:cs typeface="Calibri"/>
              </a:rPr>
              <a:t>handling. </a:t>
            </a:r>
            <a:r>
              <a:rPr sz="3150" spc="45" dirty="0">
                <a:solidFill>
                  <a:srgbClr val="654F3C"/>
                </a:solidFill>
                <a:latin typeface="Calibri"/>
                <a:cs typeface="Calibri"/>
              </a:rPr>
              <a:t>Browser</a:t>
            </a:r>
            <a:r>
              <a:rPr sz="3150" spc="-5" dirty="0">
                <a:solidFill>
                  <a:srgbClr val="654F3C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654F3C"/>
                </a:solidFill>
                <a:latin typeface="Calibri"/>
                <a:cs typeface="Calibri"/>
              </a:rPr>
              <a:t>–</a:t>
            </a:r>
            <a:r>
              <a:rPr sz="3150" spc="-5" dirty="0">
                <a:solidFill>
                  <a:srgbClr val="654F3C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654F3C"/>
                </a:solidFill>
                <a:latin typeface="Calibri"/>
                <a:cs typeface="Calibri"/>
              </a:rPr>
              <a:t>Chrome/Edge/Firefox</a:t>
            </a:r>
            <a:r>
              <a:rPr sz="3150" spc="-5" dirty="0">
                <a:solidFill>
                  <a:srgbClr val="654F3C"/>
                </a:solidFill>
                <a:latin typeface="Calibri"/>
                <a:cs typeface="Calibri"/>
              </a:rPr>
              <a:t> </a:t>
            </a:r>
            <a:r>
              <a:rPr sz="3150" spc="50" dirty="0">
                <a:solidFill>
                  <a:srgbClr val="654F3C"/>
                </a:solidFill>
                <a:latin typeface="Calibri"/>
                <a:cs typeface="Calibri"/>
              </a:rPr>
              <a:t>for</a:t>
            </a:r>
            <a:r>
              <a:rPr sz="3150" spc="-5" dirty="0">
                <a:solidFill>
                  <a:srgbClr val="654F3C"/>
                </a:solidFill>
                <a:latin typeface="Calibri"/>
                <a:cs typeface="Calibri"/>
              </a:rPr>
              <a:t> </a:t>
            </a:r>
            <a:r>
              <a:rPr sz="3150" spc="-25" dirty="0">
                <a:solidFill>
                  <a:srgbClr val="654F3C"/>
                </a:solidFill>
                <a:latin typeface="Calibri"/>
                <a:cs typeface="Calibri"/>
              </a:rPr>
              <a:t>tes</a:t>
            </a:r>
            <a:endParaRPr sz="3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3150" spc="-100" dirty="0">
                <a:solidFill>
                  <a:srgbClr val="654F3C"/>
                </a:solidFill>
                <a:latin typeface="Calibri"/>
                <a:cs typeface="Calibri"/>
              </a:rPr>
              <a:t>-</a:t>
            </a:r>
            <a:r>
              <a:rPr sz="3150" spc="-10" dirty="0">
                <a:solidFill>
                  <a:srgbClr val="654F3C"/>
                </a:solidFill>
                <a:latin typeface="Calibri"/>
                <a:cs typeface="Calibri"/>
              </a:rPr>
              <a:t>ting.</a:t>
            </a:r>
            <a:endParaRPr sz="315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7513607"/>
            <a:ext cx="3299053" cy="27733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8481" y="507062"/>
            <a:ext cx="16689705" cy="8789670"/>
            <a:chOff x="948481" y="507062"/>
            <a:chExt cx="16689705" cy="8789670"/>
          </a:xfrm>
        </p:grpSpPr>
        <p:sp>
          <p:nvSpPr>
            <p:cNvPr id="3" name="object 3"/>
            <p:cNvSpPr/>
            <p:nvPr/>
          </p:nvSpPr>
          <p:spPr>
            <a:xfrm>
              <a:off x="948481" y="1170762"/>
              <a:ext cx="15876905" cy="7945755"/>
            </a:xfrm>
            <a:custGeom>
              <a:avLst/>
              <a:gdLst/>
              <a:ahLst/>
              <a:cxnLst/>
              <a:rect l="l" t="t" r="r" b="b"/>
              <a:pathLst>
                <a:path w="15876905" h="7945755">
                  <a:moveTo>
                    <a:pt x="15876558" y="7945475"/>
                  </a:moveTo>
                  <a:lnTo>
                    <a:pt x="0" y="7945475"/>
                  </a:lnTo>
                  <a:lnTo>
                    <a:pt x="0" y="0"/>
                  </a:lnTo>
                  <a:lnTo>
                    <a:pt x="15876558" y="0"/>
                  </a:lnTo>
                  <a:lnTo>
                    <a:pt x="15876558" y="79454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48901" y="1170774"/>
              <a:ext cx="13296900" cy="38100"/>
            </a:xfrm>
            <a:custGeom>
              <a:avLst/>
              <a:gdLst/>
              <a:ahLst/>
              <a:cxnLst/>
              <a:rect l="l" t="t" r="r" b="b"/>
              <a:pathLst>
                <a:path w="13296900" h="38100">
                  <a:moveTo>
                    <a:pt x="2286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28600" y="38100"/>
                  </a:lnTo>
                  <a:lnTo>
                    <a:pt x="228600" y="0"/>
                  </a:lnTo>
                  <a:close/>
                </a:path>
                <a:path w="13296900" h="38100">
                  <a:moveTo>
                    <a:pt x="495300" y="0"/>
                  </a:moveTo>
                  <a:lnTo>
                    <a:pt x="266700" y="0"/>
                  </a:lnTo>
                  <a:lnTo>
                    <a:pt x="266700" y="38100"/>
                  </a:lnTo>
                  <a:lnTo>
                    <a:pt x="495300" y="38100"/>
                  </a:lnTo>
                  <a:lnTo>
                    <a:pt x="495300" y="0"/>
                  </a:lnTo>
                  <a:close/>
                </a:path>
                <a:path w="13296900" h="38100">
                  <a:moveTo>
                    <a:pt x="762000" y="0"/>
                  </a:moveTo>
                  <a:lnTo>
                    <a:pt x="533400" y="0"/>
                  </a:lnTo>
                  <a:lnTo>
                    <a:pt x="533400" y="38100"/>
                  </a:lnTo>
                  <a:lnTo>
                    <a:pt x="762000" y="38100"/>
                  </a:lnTo>
                  <a:lnTo>
                    <a:pt x="762000" y="0"/>
                  </a:lnTo>
                  <a:close/>
                </a:path>
                <a:path w="13296900" h="38100">
                  <a:moveTo>
                    <a:pt x="1028700" y="0"/>
                  </a:moveTo>
                  <a:lnTo>
                    <a:pt x="800100" y="0"/>
                  </a:lnTo>
                  <a:lnTo>
                    <a:pt x="800100" y="38100"/>
                  </a:lnTo>
                  <a:lnTo>
                    <a:pt x="1028700" y="38100"/>
                  </a:lnTo>
                  <a:lnTo>
                    <a:pt x="1028700" y="0"/>
                  </a:lnTo>
                  <a:close/>
                </a:path>
                <a:path w="13296900" h="38100">
                  <a:moveTo>
                    <a:pt x="1295400" y="0"/>
                  </a:moveTo>
                  <a:lnTo>
                    <a:pt x="1066800" y="0"/>
                  </a:lnTo>
                  <a:lnTo>
                    <a:pt x="1066800" y="38100"/>
                  </a:lnTo>
                  <a:lnTo>
                    <a:pt x="1295400" y="38100"/>
                  </a:lnTo>
                  <a:lnTo>
                    <a:pt x="1295400" y="0"/>
                  </a:lnTo>
                  <a:close/>
                </a:path>
                <a:path w="13296900" h="38100">
                  <a:moveTo>
                    <a:pt x="1562100" y="0"/>
                  </a:moveTo>
                  <a:lnTo>
                    <a:pt x="1333500" y="0"/>
                  </a:lnTo>
                  <a:lnTo>
                    <a:pt x="1333500" y="38100"/>
                  </a:lnTo>
                  <a:lnTo>
                    <a:pt x="1562100" y="38100"/>
                  </a:lnTo>
                  <a:lnTo>
                    <a:pt x="1562100" y="0"/>
                  </a:lnTo>
                  <a:close/>
                </a:path>
                <a:path w="13296900" h="38100">
                  <a:moveTo>
                    <a:pt x="1828800" y="0"/>
                  </a:moveTo>
                  <a:lnTo>
                    <a:pt x="1600200" y="0"/>
                  </a:lnTo>
                  <a:lnTo>
                    <a:pt x="1600200" y="38100"/>
                  </a:lnTo>
                  <a:lnTo>
                    <a:pt x="1828800" y="38100"/>
                  </a:lnTo>
                  <a:lnTo>
                    <a:pt x="1828800" y="0"/>
                  </a:lnTo>
                  <a:close/>
                </a:path>
                <a:path w="13296900" h="38100">
                  <a:moveTo>
                    <a:pt x="2095500" y="0"/>
                  </a:moveTo>
                  <a:lnTo>
                    <a:pt x="1866900" y="0"/>
                  </a:lnTo>
                  <a:lnTo>
                    <a:pt x="1866900" y="38100"/>
                  </a:lnTo>
                  <a:lnTo>
                    <a:pt x="2095500" y="38100"/>
                  </a:lnTo>
                  <a:lnTo>
                    <a:pt x="2095500" y="0"/>
                  </a:lnTo>
                  <a:close/>
                </a:path>
                <a:path w="13296900" h="38100">
                  <a:moveTo>
                    <a:pt x="2362200" y="0"/>
                  </a:moveTo>
                  <a:lnTo>
                    <a:pt x="2133600" y="0"/>
                  </a:lnTo>
                  <a:lnTo>
                    <a:pt x="2133600" y="38100"/>
                  </a:lnTo>
                  <a:lnTo>
                    <a:pt x="2362200" y="38100"/>
                  </a:lnTo>
                  <a:lnTo>
                    <a:pt x="2362200" y="0"/>
                  </a:lnTo>
                  <a:close/>
                </a:path>
                <a:path w="13296900" h="38100">
                  <a:moveTo>
                    <a:pt x="2628900" y="0"/>
                  </a:moveTo>
                  <a:lnTo>
                    <a:pt x="2400300" y="0"/>
                  </a:lnTo>
                  <a:lnTo>
                    <a:pt x="2400300" y="38100"/>
                  </a:lnTo>
                  <a:lnTo>
                    <a:pt x="2628900" y="38100"/>
                  </a:lnTo>
                  <a:lnTo>
                    <a:pt x="2628900" y="0"/>
                  </a:lnTo>
                  <a:close/>
                </a:path>
                <a:path w="13296900" h="38100">
                  <a:moveTo>
                    <a:pt x="2895600" y="0"/>
                  </a:moveTo>
                  <a:lnTo>
                    <a:pt x="2667000" y="0"/>
                  </a:lnTo>
                  <a:lnTo>
                    <a:pt x="2667000" y="38100"/>
                  </a:lnTo>
                  <a:lnTo>
                    <a:pt x="2895600" y="38100"/>
                  </a:lnTo>
                  <a:lnTo>
                    <a:pt x="2895600" y="0"/>
                  </a:lnTo>
                  <a:close/>
                </a:path>
                <a:path w="13296900" h="38100">
                  <a:moveTo>
                    <a:pt x="3162300" y="0"/>
                  </a:moveTo>
                  <a:lnTo>
                    <a:pt x="2933700" y="0"/>
                  </a:lnTo>
                  <a:lnTo>
                    <a:pt x="2933700" y="38100"/>
                  </a:lnTo>
                  <a:lnTo>
                    <a:pt x="3162300" y="38100"/>
                  </a:lnTo>
                  <a:lnTo>
                    <a:pt x="3162300" y="0"/>
                  </a:lnTo>
                  <a:close/>
                </a:path>
                <a:path w="13296900" h="38100">
                  <a:moveTo>
                    <a:pt x="3429000" y="0"/>
                  </a:moveTo>
                  <a:lnTo>
                    <a:pt x="3200400" y="0"/>
                  </a:lnTo>
                  <a:lnTo>
                    <a:pt x="3200400" y="38100"/>
                  </a:lnTo>
                  <a:lnTo>
                    <a:pt x="3429000" y="38100"/>
                  </a:lnTo>
                  <a:lnTo>
                    <a:pt x="3429000" y="0"/>
                  </a:lnTo>
                  <a:close/>
                </a:path>
                <a:path w="13296900" h="38100">
                  <a:moveTo>
                    <a:pt x="3695700" y="0"/>
                  </a:moveTo>
                  <a:lnTo>
                    <a:pt x="3467100" y="0"/>
                  </a:lnTo>
                  <a:lnTo>
                    <a:pt x="3467100" y="38100"/>
                  </a:lnTo>
                  <a:lnTo>
                    <a:pt x="3695700" y="38100"/>
                  </a:lnTo>
                  <a:lnTo>
                    <a:pt x="3695700" y="0"/>
                  </a:lnTo>
                  <a:close/>
                </a:path>
                <a:path w="13296900" h="38100">
                  <a:moveTo>
                    <a:pt x="3962400" y="0"/>
                  </a:moveTo>
                  <a:lnTo>
                    <a:pt x="3733800" y="0"/>
                  </a:lnTo>
                  <a:lnTo>
                    <a:pt x="3733800" y="38100"/>
                  </a:lnTo>
                  <a:lnTo>
                    <a:pt x="3962400" y="38100"/>
                  </a:lnTo>
                  <a:lnTo>
                    <a:pt x="3962400" y="0"/>
                  </a:lnTo>
                  <a:close/>
                </a:path>
                <a:path w="13296900" h="38100">
                  <a:moveTo>
                    <a:pt x="4229100" y="0"/>
                  </a:moveTo>
                  <a:lnTo>
                    <a:pt x="4000500" y="0"/>
                  </a:lnTo>
                  <a:lnTo>
                    <a:pt x="4000500" y="38100"/>
                  </a:lnTo>
                  <a:lnTo>
                    <a:pt x="4229100" y="38100"/>
                  </a:lnTo>
                  <a:lnTo>
                    <a:pt x="4229100" y="0"/>
                  </a:lnTo>
                  <a:close/>
                </a:path>
                <a:path w="13296900" h="38100">
                  <a:moveTo>
                    <a:pt x="4495800" y="0"/>
                  </a:moveTo>
                  <a:lnTo>
                    <a:pt x="4267200" y="0"/>
                  </a:lnTo>
                  <a:lnTo>
                    <a:pt x="4267200" y="38100"/>
                  </a:lnTo>
                  <a:lnTo>
                    <a:pt x="4495800" y="38100"/>
                  </a:lnTo>
                  <a:lnTo>
                    <a:pt x="4495800" y="0"/>
                  </a:lnTo>
                  <a:close/>
                </a:path>
                <a:path w="13296900" h="38100">
                  <a:moveTo>
                    <a:pt x="4762500" y="0"/>
                  </a:moveTo>
                  <a:lnTo>
                    <a:pt x="4533900" y="0"/>
                  </a:lnTo>
                  <a:lnTo>
                    <a:pt x="4533900" y="38100"/>
                  </a:lnTo>
                  <a:lnTo>
                    <a:pt x="4762500" y="38100"/>
                  </a:lnTo>
                  <a:lnTo>
                    <a:pt x="4762500" y="0"/>
                  </a:lnTo>
                  <a:close/>
                </a:path>
                <a:path w="13296900" h="38100">
                  <a:moveTo>
                    <a:pt x="5029200" y="0"/>
                  </a:moveTo>
                  <a:lnTo>
                    <a:pt x="4800600" y="0"/>
                  </a:lnTo>
                  <a:lnTo>
                    <a:pt x="4800600" y="38100"/>
                  </a:lnTo>
                  <a:lnTo>
                    <a:pt x="5029200" y="38100"/>
                  </a:lnTo>
                  <a:lnTo>
                    <a:pt x="5029200" y="0"/>
                  </a:lnTo>
                  <a:close/>
                </a:path>
                <a:path w="13296900" h="38100">
                  <a:moveTo>
                    <a:pt x="5295900" y="0"/>
                  </a:moveTo>
                  <a:lnTo>
                    <a:pt x="5067300" y="0"/>
                  </a:lnTo>
                  <a:lnTo>
                    <a:pt x="5067300" y="38100"/>
                  </a:lnTo>
                  <a:lnTo>
                    <a:pt x="5295900" y="38100"/>
                  </a:lnTo>
                  <a:lnTo>
                    <a:pt x="5295900" y="0"/>
                  </a:lnTo>
                  <a:close/>
                </a:path>
                <a:path w="13296900" h="38100">
                  <a:moveTo>
                    <a:pt x="5562600" y="0"/>
                  </a:moveTo>
                  <a:lnTo>
                    <a:pt x="5334000" y="0"/>
                  </a:lnTo>
                  <a:lnTo>
                    <a:pt x="5334000" y="38100"/>
                  </a:lnTo>
                  <a:lnTo>
                    <a:pt x="5562600" y="38100"/>
                  </a:lnTo>
                  <a:lnTo>
                    <a:pt x="5562600" y="0"/>
                  </a:lnTo>
                  <a:close/>
                </a:path>
                <a:path w="13296900" h="38100">
                  <a:moveTo>
                    <a:pt x="5829300" y="0"/>
                  </a:moveTo>
                  <a:lnTo>
                    <a:pt x="5600700" y="0"/>
                  </a:lnTo>
                  <a:lnTo>
                    <a:pt x="5600700" y="38100"/>
                  </a:lnTo>
                  <a:lnTo>
                    <a:pt x="5829300" y="38100"/>
                  </a:lnTo>
                  <a:lnTo>
                    <a:pt x="5829300" y="0"/>
                  </a:lnTo>
                  <a:close/>
                </a:path>
                <a:path w="13296900" h="38100">
                  <a:moveTo>
                    <a:pt x="6096000" y="0"/>
                  </a:moveTo>
                  <a:lnTo>
                    <a:pt x="5867400" y="0"/>
                  </a:lnTo>
                  <a:lnTo>
                    <a:pt x="5867400" y="38100"/>
                  </a:lnTo>
                  <a:lnTo>
                    <a:pt x="6096000" y="38100"/>
                  </a:lnTo>
                  <a:lnTo>
                    <a:pt x="6096000" y="0"/>
                  </a:lnTo>
                  <a:close/>
                </a:path>
                <a:path w="13296900" h="38100">
                  <a:moveTo>
                    <a:pt x="6362700" y="0"/>
                  </a:moveTo>
                  <a:lnTo>
                    <a:pt x="6134100" y="0"/>
                  </a:lnTo>
                  <a:lnTo>
                    <a:pt x="6134100" y="38100"/>
                  </a:lnTo>
                  <a:lnTo>
                    <a:pt x="6362700" y="38100"/>
                  </a:lnTo>
                  <a:lnTo>
                    <a:pt x="6362700" y="0"/>
                  </a:lnTo>
                  <a:close/>
                </a:path>
                <a:path w="13296900" h="38100">
                  <a:moveTo>
                    <a:pt x="6629400" y="0"/>
                  </a:moveTo>
                  <a:lnTo>
                    <a:pt x="6400800" y="0"/>
                  </a:lnTo>
                  <a:lnTo>
                    <a:pt x="6400800" y="38100"/>
                  </a:lnTo>
                  <a:lnTo>
                    <a:pt x="6629400" y="38100"/>
                  </a:lnTo>
                  <a:lnTo>
                    <a:pt x="6629400" y="0"/>
                  </a:lnTo>
                  <a:close/>
                </a:path>
                <a:path w="13296900" h="38100">
                  <a:moveTo>
                    <a:pt x="6896100" y="0"/>
                  </a:moveTo>
                  <a:lnTo>
                    <a:pt x="6667500" y="0"/>
                  </a:lnTo>
                  <a:lnTo>
                    <a:pt x="6667500" y="38100"/>
                  </a:lnTo>
                  <a:lnTo>
                    <a:pt x="6896100" y="38100"/>
                  </a:lnTo>
                  <a:lnTo>
                    <a:pt x="6896100" y="0"/>
                  </a:lnTo>
                  <a:close/>
                </a:path>
                <a:path w="13296900" h="38100">
                  <a:moveTo>
                    <a:pt x="7162800" y="0"/>
                  </a:moveTo>
                  <a:lnTo>
                    <a:pt x="6934200" y="0"/>
                  </a:lnTo>
                  <a:lnTo>
                    <a:pt x="6934200" y="38100"/>
                  </a:lnTo>
                  <a:lnTo>
                    <a:pt x="7162800" y="38100"/>
                  </a:lnTo>
                  <a:lnTo>
                    <a:pt x="7162800" y="0"/>
                  </a:lnTo>
                  <a:close/>
                </a:path>
                <a:path w="13296900" h="38100">
                  <a:moveTo>
                    <a:pt x="7429500" y="0"/>
                  </a:moveTo>
                  <a:lnTo>
                    <a:pt x="7200900" y="0"/>
                  </a:lnTo>
                  <a:lnTo>
                    <a:pt x="7200900" y="38100"/>
                  </a:lnTo>
                  <a:lnTo>
                    <a:pt x="7429500" y="38100"/>
                  </a:lnTo>
                  <a:lnTo>
                    <a:pt x="7429500" y="0"/>
                  </a:lnTo>
                  <a:close/>
                </a:path>
                <a:path w="13296900" h="38100">
                  <a:moveTo>
                    <a:pt x="7696200" y="0"/>
                  </a:moveTo>
                  <a:lnTo>
                    <a:pt x="7467600" y="0"/>
                  </a:lnTo>
                  <a:lnTo>
                    <a:pt x="7467600" y="38100"/>
                  </a:lnTo>
                  <a:lnTo>
                    <a:pt x="7696200" y="38100"/>
                  </a:lnTo>
                  <a:lnTo>
                    <a:pt x="7696200" y="0"/>
                  </a:lnTo>
                  <a:close/>
                </a:path>
                <a:path w="13296900" h="38100">
                  <a:moveTo>
                    <a:pt x="7962900" y="0"/>
                  </a:moveTo>
                  <a:lnTo>
                    <a:pt x="7734300" y="0"/>
                  </a:lnTo>
                  <a:lnTo>
                    <a:pt x="7734300" y="38100"/>
                  </a:lnTo>
                  <a:lnTo>
                    <a:pt x="7962900" y="38100"/>
                  </a:lnTo>
                  <a:lnTo>
                    <a:pt x="7962900" y="0"/>
                  </a:lnTo>
                  <a:close/>
                </a:path>
                <a:path w="13296900" h="38100">
                  <a:moveTo>
                    <a:pt x="8229600" y="0"/>
                  </a:moveTo>
                  <a:lnTo>
                    <a:pt x="8001000" y="0"/>
                  </a:lnTo>
                  <a:lnTo>
                    <a:pt x="8001000" y="38100"/>
                  </a:lnTo>
                  <a:lnTo>
                    <a:pt x="8229600" y="38100"/>
                  </a:lnTo>
                  <a:lnTo>
                    <a:pt x="8229600" y="0"/>
                  </a:lnTo>
                  <a:close/>
                </a:path>
                <a:path w="13296900" h="38100">
                  <a:moveTo>
                    <a:pt x="8496300" y="0"/>
                  </a:moveTo>
                  <a:lnTo>
                    <a:pt x="8267700" y="0"/>
                  </a:lnTo>
                  <a:lnTo>
                    <a:pt x="8267700" y="38100"/>
                  </a:lnTo>
                  <a:lnTo>
                    <a:pt x="8496300" y="38100"/>
                  </a:lnTo>
                  <a:lnTo>
                    <a:pt x="8496300" y="0"/>
                  </a:lnTo>
                  <a:close/>
                </a:path>
                <a:path w="13296900" h="38100">
                  <a:moveTo>
                    <a:pt x="8763000" y="0"/>
                  </a:moveTo>
                  <a:lnTo>
                    <a:pt x="8534400" y="0"/>
                  </a:lnTo>
                  <a:lnTo>
                    <a:pt x="8534400" y="38100"/>
                  </a:lnTo>
                  <a:lnTo>
                    <a:pt x="8763000" y="38100"/>
                  </a:lnTo>
                  <a:lnTo>
                    <a:pt x="8763000" y="0"/>
                  </a:lnTo>
                  <a:close/>
                </a:path>
                <a:path w="13296900" h="38100">
                  <a:moveTo>
                    <a:pt x="9029700" y="0"/>
                  </a:moveTo>
                  <a:lnTo>
                    <a:pt x="8801100" y="0"/>
                  </a:lnTo>
                  <a:lnTo>
                    <a:pt x="8801100" y="38100"/>
                  </a:lnTo>
                  <a:lnTo>
                    <a:pt x="9029700" y="38100"/>
                  </a:lnTo>
                  <a:lnTo>
                    <a:pt x="9029700" y="0"/>
                  </a:lnTo>
                  <a:close/>
                </a:path>
                <a:path w="13296900" h="38100">
                  <a:moveTo>
                    <a:pt x="9296400" y="0"/>
                  </a:moveTo>
                  <a:lnTo>
                    <a:pt x="9067800" y="0"/>
                  </a:lnTo>
                  <a:lnTo>
                    <a:pt x="9067800" y="38100"/>
                  </a:lnTo>
                  <a:lnTo>
                    <a:pt x="9296400" y="38100"/>
                  </a:lnTo>
                  <a:lnTo>
                    <a:pt x="9296400" y="0"/>
                  </a:lnTo>
                  <a:close/>
                </a:path>
                <a:path w="13296900" h="38100">
                  <a:moveTo>
                    <a:pt x="9563100" y="0"/>
                  </a:moveTo>
                  <a:lnTo>
                    <a:pt x="9334500" y="0"/>
                  </a:lnTo>
                  <a:lnTo>
                    <a:pt x="9334500" y="38100"/>
                  </a:lnTo>
                  <a:lnTo>
                    <a:pt x="9563100" y="38100"/>
                  </a:lnTo>
                  <a:lnTo>
                    <a:pt x="9563100" y="0"/>
                  </a:lnTo>
                  <a:close/>
                </a:path>
                <a:path w="13296900" h="38100">
                  <a:moveTo>
                    <a:pt x="9829800" y="0"/>
                  </a:moveTo>
                  <a:lnTo>
                    <a:pt x="9601200" y="0"/>
                  </a:lnTo>
                  <a:lnTo>
                    <a:pt x="9601200" y="38100"/>
                  </a:lnTo>
                  <a:lnTo>
                    <a:pt x="9829800" y="38100"/>
                  </a:lnTo>
                  <a:lnTo>
                    <a:pt x="9829800" y="0"/>
                  </a:lnTo>
                  <a:close/>
                </a:path>
                <a:path w="13296900" h="38100">
                  <a:moveTo>
                    <a:pt x="10096500" y="0"/>
                  </a:moveTo>
                  <a:lnTo>
                    <a:pt x="9867900" y="0"/>
                  </a:lnTo>
                  <a:lnTo>
                    <a:pt x="9867900" y="38100"/>
                  </a:lnTo>
                  <a:lnTo>
                    <a:pt x="10096500" y="38100"/>
                  </a:lnTo>
                  <a:lnTo>
                    <a:pt x="10096500" y="0"/>
                  </a:lnTo>
                  <a:close/>
                </a:path>
                <a:path w="13296900" h="38100">
                  <a:moveTo>
                    <a:pt x="10363200" y="0"/>
                  </a:moveTo>
                  <a:lnTo>
                    <a:pt x="10134600" y="0"/>
                  </a:lnTo>
                  <a:lnTo>
                    <a:pt x="10134600" y="38100"/>
                  </a:lnTo>
                  <a:lnTo>
                    <a:pt x="10363200" y="38100"/>
                  </a:lnTo>
                  <a:lnTo>
                    <a:pt x="10363200" y="0"/>
                  </a:lnTo>
                  <a:close/>
                </a:path>
                <a:path w="13296900" h="38100">
                  <a:moveTo>
                    <a:pt x="10629900" y="0"/>
                  </a:moveTo>
                  <a:lnTo>
                    <a:pt x="10401300" y="0"/>
                  </a:lnTo>
                  <a:lnTo>
                    <a:pt x="10401300" y="38100"/>
                  </a:lnTo>
                  <a:lnTo>
                    <a:pt x="10629900" y="38100"/>
                  </a:lnTo>
                  <a:lnTo>
                    <a:pt x="10629900" y="0"/>
                  </a:lnTo>
                  <a:close/>
                </a:path>
                <a:path w="13296900" h="38100">
                  <a:moveTo>
                    <a:pt x="10896600" y="0"/>
                  </a:moveTo>
                  <a:lnTo>
                    <a:pt x="10668000" y="0"/>
                  </a:lnTo>
                  <a:lnTo>
                    <a:pt x="10668000" y="38100"/>
                  </a:lnTo>
                  <a:lnTo>
                    <a:pt x="10896600" y="38100"/>
                  </a:lnTo>
                  <a:lnTo>
                    <a:pt x="10896600" y="0"/>
                  </a:lnTo>
                  <a:close/>
                </a:path>
                <a:path w="13296900" h="38100">
                  <a:moveTo>
                    <a:pt x="11163300" y="0"/>
                  </a:moveTo>
                  <a:lnTo>
                    <a:pt x="10934700" y="0"/>
                  </a:lnTo>
                  <a:lnTo>
                    <a:pt x="10934700" y="38100"/>
                  </a:lnTo>
                  <a:lnTo>
                    <a:pt x="11163300" y="38100"/>
                  </a:lnTo>
                  <a:lnTo>
                    <a:pt x="11163300" y="0"/>
                  </a:lnTo>
                  <a:close/>
                </a:path>
                <a:path w="13296900" h="38100">
                  <a:moveTo>
                    <a:pt x="11430000" y="0"/>
                  </a:moveTo>
                  <a:lnTo>
                    <a:pt x="11201400" y="0"/>
                  </a:lnTo>
                  <a:lnTo>
                    <a:pt x="11201400" y="38100"/>
                  </a:lnTo>
                  <a:lnTo>
                    <a:pt x="11430000" y="38100"/>
                  </a:lnTo>
                  <a:lnTo>
                    <a:pt x="11430000" y="0"/>
                  </a:lnTo>
                  <a:close/>
                </a:path>
                <a:path w="13296900" h="38100">
                  <a:moveTo>
                    <a:pt x="11696700" y="0"/>
                  </a:moveTo>
                  <a:lnTo>
                    <a:pt x="11468100" y="0"/>
                  </a:lnTo>
                  <a:lnTo>
                    <a:pt x="11468100" y="38100"/>
                  </a:lnTo>
                  <a:lnTo>
                    <a:pt x="11696700" y="38100"/>
                  </a:lnTo>
                  <a:lnTo>
                    <a:pt x="11696700" y="0"/>
                  </a:lnTo>
                  <a:close/>
                </a:path>
                <a:path w="13296900" h="38100">
                  <a:moveTo>
                    <a:pt x="11963400" y="0"/>
                  </a:moveTo>
                  <a:lnTo>
                    <a:pt x="11734800" y="0"/>
                  </a:lnTo>
                  <a:lnTo>
                    <a:pt x="11734800" y="38100"/>
                  </a:lnTo>
                  <a:lnTo>
                    <a:pt x="11963400" y="38100"/>
                  </a:lnTo>
                  <a:lnTo>
                    <a:pt x="11963400" y="0"/>
                  </a:lnTo>
                  <a:close/>
                </a:path>
                <a:path w="13296900" h="38100">
                  <a:moveTo>
                    <a:pt x="12230100" y="0"/>
                  </a:moveTo>
                  <a:lnTo>
                    <a:pt x="12001500" y="0"/>
                  </a:lnTo>
                  <a:lnTo>
                    <a:pt x="12001500" y="38100"/>
                  </a:lnTo>
                  <a:lnTo>
                    <a:pt x="12230100" y="38100"/>
                  </a:lnTo>
                  <a:lnTo>
                    <a:pt x="12230100" y="0"/>
                  </a:lnTo>
                  <a:close/>
                </a:path>
                <a:path w="13296900" h="38100">
                  <a:moveTo>
                    <a:pt x="12496800" y="0"/>
                  </a:moveTo>
                  <a:lnTo>
                    <a:pt x="12268200" y="0"/>
                  </a:lnTo>
                  <a:lnTo>
                    <a:pt x="12268200" y="38100"/>
                  </a:lnTo>
                  <a:lnTo>
                    <a:pt x="12496800" y="38100"/>
                  </a:lnTo>
                  <a:lnTo>
                    <a:pt x="12496800" y="0"/>
                  </a:lnTo>
                  <a:close/>
                </a:path>
                <a:path w="13296900" h="38100">
                  <a:moveTo>
                    <a:pt x="12763500" y="0"/>
                  </a:moveTo>
                  <a:lnTo>
                    <a:pt x="12534900" y="0"/>
                  </a:lnTo>
                  <a:lnTo>
                    <a:pt x="12534900" y="38100"/>
                  </a:lnTo>
                  <a:lnTo>
                    <a:pt x="12763500" y="38100"/>
                  </a:lnTo>
                  <a:lnTo>
                    <a:pt x="12763500" y="0"/>
                  </a:lnTo>
                  <a:close/>
                </a:path>
                <a:path w="13296900" h="38100">
                  <a:moveTo>
                    <a:pt x="13030200" y="0"/>
                  </a:moveTo>
                  <a:lnTo>
                    <a:pt x="12801600" y="0"/>
                  </a:lnTo>
                  <a:lnTo>
                    <a:pt x="12801600" y="38100"/>
                  </a:lnTo>
                  <a:lnTo>
                    <a:pt x="13030200" y="38100"/>
                  </a:lnTo>
                  <a:lnTo>
                    <a:pt x="13030200" y="0"/>
                  </a:lnTo>
                  <a:close/>
                </a:path>
                <a:path w="13296900" h="38100">
                  <a:moveTo>
                    <a:pt x="13296900" y="0"/>
                  </a:moveTo>
                  <a:lnTo>
                    <a:pt x="13068300" y="0"/>
                  </a:lnTo>
                  <a:lnTo>
                    <a:pt x="13068300" y="38100"/>
                  </a:lnTo>
                  <a:lnTo>
                    <a:pt x="13296900" y="38100"/>
                  </a:lnTo>
                  <a:lnTo>
                    <a:pt x="13296900" y="0"/>
                  </a:lnTo>
                  <a:close/>
                </a:path>
              </a:pathLst>
            </a:custGeom>
            <a:solidFill>
              <a:srgbClr val="C1CD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3907" y="1170762"/>
              <a:ext cx="140985" cy="876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48601" y="1296478"/>
              <a:ext cx="15876905" cy="7818755"/>
            </a:xfrm>
            <a:custGeom>
              <a:avLst/>
              <a:gdLst/>
              <a:ahLst/>
              <a:cxnLst/>
              <a:rect l="l" t="t" r="r" b="b"/>
              <a:pathLst>
                <a:path w="15876905" h="7818755">
                  <a:moveTo>
                    <a:pt x="38100" y="5950432"/>
                  </a:moveTo>
                  <a:lnTo>
                    <a:pt x="0" y="5950432"/>
                  </a:lnTo>
                  <a:lnTo>
                    <a:pt x="0" y="6179032"/>
                  </a:lnTo>
                  <a:lnTo>
                    <a:pt x="38100" y="6179032"/>
                  </a:lnTo>
                  <a:lnTo>
                    <a:pt x="38100" y="5950432"/>
                  </a:lnTo>
                  <a:close/>
                </a:path>
                <a:path w="15876905" h="7818755">
                  <a:moveTo>
                    <a:pt x="38100" y="5683732"/>
                  </a:moveTo>
                  <a:lnTo>
                    <a:pt x="0" y="5683732"/>
                  </a:lnTo>
                  <a:lnTo>
                    <a:pt x="0" y="5912332"/>
                  </a:lnTo>
                  <a:lnTo>
                    <a:pt x="38100" y="5912332"/>
                  </a:lnTo>
                  <a:lnTo>
                    <a:pt x="38100" y="5683732"/>
                  </a:lnTo>
                  <a:close/>
                </a:path>
                <a:path w="15876905" h="7818755">
                  <a:moveTo>
                    <a:pt x="38100" y="5417032"/>
                  </a:moveTo>
                  <a:lnTo>
                    <a:pt x="0" y="5417032"/>
                  </a:lnTo>
                  <a:lnTo>
                    <a:pt x="0" y="5645632"/>
                  </a:lnTo>
                  <a:lnTo>
                    <a:pt x="38100" y="5645632"/>
                  </a:lnTo>
                  <a:lnTo>
                    <a:pt x="38100" y="5417032"/>
                  </a:lnTo>
                  <a:close/>
                </a:path>
                <a:path w="15876905" h="7818755">
                  <a:moveTo>
                    <a:pt x="38100" y="5150332"/>
                  </a:moveTo>
                  <a:lnTo>
                    <a:pt x="0" y="5150332"/>
                  </a:lnTo>
                  <a:lnTo>
                    <a:pt x="0" y="5378932"/>
                  </a:lnTo>
                  <a:lnTo>
                    <a:pt x="38100" y="5378932"/>
                  </a:lnTo>
                  <a:lnTo>
                    <a:pt x="38100" y="5150332"/>
                  </a:lnTo>
                  <a:close/>
                </a:path>
                <a:path w="15876905" h="7818755">
                  <a:moveTo>
                    <a:pt x="2626614" y="7781531"/>
                  </a:moveTo>
                  <a:lnTo>
                    <a:pt x="2398014" y="7781531"/>
                  </a:lnTo>
                  <a:lnTo>
                    <a:pt x="2398014" y="7818145"/>
                  </a:lnTo>
                  <a:lnTo>
                    <a:pt x="2626614" y="7818145"/>
                  </a:lnTo>
                  <a:lnTo>
                    <a:pt x="2626614" y="7781531"/>
                  </a:lnTo>
                  <a:close/>
                </a:path>
                <a:path w="15876905" h="7818755">
                  <a:moveTo>
                    <a:pt x="2893314" y="7781531"/>
                  </a:moveTo>
                  <a:lnTo>
                    <a:pt x="2664714" y="7781531"/>
                  </a:lnTo>
                  <a:lnTo>
                    <a:pt x="2664714" y="7818145"/>
                  </a:lnTo>
                  <a:lnTo>
                    <a:pt x="2893314" y="7818145"/>
                  </a:lnTo>
                  <a:lnTo>
                    <a:pt x="2893314" y="7781531"/>
                  </a:lnTo>
                  <a:close/>
                </a:path>
                <a:path w="15876905" h="7818755">
                  <a:moveTo>
                    <a:pt x="3160001" y="7781531"/>
                  </a:moveTo>
                  <a:lnTo>
                    <a:pt x="2931414" y="7781531"/>
                  </a:lnTo>
                  <a:lnTo>
                    <a:pt x="2931414" y="7818145"/>
                  </a:lnTo>
                  <a:lnTo>
                    <a:pt x="3160001" y="7818145"/>
                  </a:lnTo>
                  <a:lnTo>
                    <a:pt x="3160001" y="7781531"/>
                  </a:lnTo>
                  <a:close/>
                </a:path>
                <a:path w="15876905" h="7818755">
                  <a:moveTo>
                    <a:pt x="3426701" y="7781531"/>
                  </a:moveTo>
                  <a:lnTo>
                    <a:pt x="3198101" y="7781531"/>
                  </a:lnTo>
                  <a:lnTo>
                    <a:pt x="3198101" y="7818145"/>
                  </a:lnTo>
                  <a:lnTo>
                    <a:pt x="3426701" y="7818145"/>
                  </a:lnTo>
                  <a:lnTo>
                    <a:pt x="3426701" y="7781531"/>
                  </a:lnTo>
                  <a:close/>
                </a:path>
                <a:path w="15876905" h="7818755">
                  <a:moveTo>
                    <a:pt x="3693401" y="7781531"/>
                  </a:moveTo>
                  <a:lnTo>
                    <a:pt x="3464801" y="7781531"/>
                  </a:lnTo>
                  <a:lnTo>
                    <a:pt x="3464801" y="7818145"/>
                  </a:lnTo>
                  <a:lnTo>
                    <a:pt x="3693401" y="7818145"/>
                  </a:lnTo>
                  <a:lnTo>
                    <a:pt x="3693401" y="7781531"/>
                  </a:lnTo>
                  <a:close/>
                </a:path>
                <a:path w="15876905" h="7818755">
                  <a:moveTo>
                    <a:pt x="3960101" y="7781531"/>
                  </a:moveTo>
                  <a:lnTo>
                    <a:pt x="3731501" y="7781531"/>
                  </a:lnTo>
                  <a:lnTo>
                    <a:pt x="3731501" y="7818145"/>
                  </a:lnTo>
                  <a:lnTo>
                    <a:pt x="3960101" y="7818145"/>
                  </a:lnTo>
                  <a:lnTo>
                    <a:pt x="3960101" y="7781531"/>
                  </a:lnTo>
                  <a:close/>
                </a:path>
                <a:path w="15876905" h="7818755">
                  <a:moveTo>
                    <a:pt x="4226801" y="7781531"/>
                  </a:moveTo>
                  <a:lnTo>
                    <a:pt x="3998201" y="7781531"/>
                  </a:lnTo>
                  <a:lnTo>
                    <a:pt x="3998201" y="7818145"/>
                  </a:lnTo>
                  <a:lnTo>
                    <a:pt x="4226801" y="7818145"/>
                  </a:lnTo>
                  <a:lnTo>
                    <a:pt x="4226801" y="7781531"/>
                  </a:lnTo>
                  <a:close/>
                </a:path>
                <a:path w="15876905" h="7818755">
                  <a:moveTo>
                    <a:pt x="4493501" y="7781531"/>
                  </a:moveTo>
                  <a:lnTo>
                    <a:pt x="4264901" y="7781531"/>
                  </a:lnTo>
                  <a:lnTo>
                    <a:pt x="4264901" y="7818145"/>
                  </a:lnTo>
                  <a:lnTo>
                    <a:pt x="4493501" y="7818145"/>
                  </a:lnTo>
                  <a:lnTo>
                    <a:pt x="4493501" y="7781531"/>
                  </a:lnTo>
                  <a:close/>
                </a:path>
                <a:path w="15876905" h="7818755">
                  <a:moveTo>
                    <a:pt x="4760201" y="7781531"/>
                  </a:moveTo>
                  <a:lnTo>
                    <a:pt x="4531601" y="7781531"/>
                  </a:lnTo>
                  <a:lnTo>
                    <a:pt x="4531601" y="7818145"/>
                  </a:lnTo>
                  <a:lnTo>
                    <a:pt x="4760201" y="7818145"/>
                  </a:lnTo>
                  <a:lnTo>
                    <a:pt x="4760201" y="7781531"/>
                  </a:lnTo>
                  <a:close/>
                </a:path>
                <a:path w="15876905" h="7818755">
                  <a:moveTo>
                    <a:pt x="5026901" y="7781531"/>
                  </a:moveTo>
                  <a:lnTo>
                    <a:pt x="4798301" y="7781531"/>
                  </a:lnTo>
                  <a:lnTo>
                    <a:pt x="4798301" y="7818145"/>
                  </a:lnTo>
                  <a:lnTo>
                    <a:pt x="5026901" y="7818145"/>
                  </a:lnTo>
                  <a:lnTo>
                    <a:pt x="5026901" y="7781531"/>
                  </a:lnTo>
                  <a:close/>
                </a:path>
                <a:path w="15876905" h="7818755">
                  <a:moveTo>
                    <a:pt x="5293601" y="7781531"/>
                  </a:moveTo>
                  <a:lnTo>
                    <a:pt x="5065001" y="7781531"/>
                  </a:lnTo>
                  <a:lnTo>
                    <a:pt x="5065001" y="7818145"/>
                  </a:lnTo>
                  <a:lnTo>
                    <a:pt x="5293601" y="7818145"/>
                  </a:lnTo>
                  <a:lnTo>
                    <a:pt x="5293601" y="7781531"/>
                  </a:lnTo>
                  <a:close/>
                </a:path>
                <a:path w="15876905" h="7818755">
                  <a:moveTo>
                    <a:pt x="5560301" y="7781531"/>
                  </a:moveTo>
                  <a:lnTo>
                    <a:pt x="5331701" y="7781531"/>
                  </a:lnTo>
                  <a:lnTo>
                    <a:pt x="5331701" y="7818145"/>
                  </a:lnTo>
                  <a:lnTo>
                    <a:pt x="5560301" y="7818145"/>
                  </a:lnTo>
                  <a:lnTo>
                    <a:pt x="5560301" y="7781531"/>
                  </a:lnTo>
                  <a:close/>
                </a:path>
                <a:path w="15876905" h="7818755">
                  <a:moveTo>
                    <a:pt x="5827001" y="7781531"/>
                  </a:moveTo>
                  <a:lnTo>
                    <a:pt x="5598401" y="7781531"/>
                  </a:lnTo>
                  <a:lnTo>
                    <a:pt x="5598401" y="7818145"/>
                  </a:lnTo>
                  <a:lnTo>
                    <a:pt x="5827001" y="7818145"/>
                  </a:lnTo>
                  <a:lnTo>
                    <a:pt x="5827001" y="7781531"/>
                  </a:lnTo>
                  <a:close/>
                </a:path>
                <a:path w="15876905" h="7818755">
                  <a:moveTo>
                    <a:pt x="6093701" y="7781531"/>
                  </a:moveTo>
                  <a:lnTo>
                    <a:pt x="5865101" y="7781531"/>
                  </a:lnTo>
                  <a:lnTo>
                    <a:pt x="5865101" y="7818145"/>
                  </a:lnTo>
                  <a:lnTo>
                    <a:pt x="6093701" y="7818145"/>
                  </a:lnTo>
                  <a:lnTo>
                    <a:pt x="6093701" y="7781531"/>
                  </a:lnTo>
                  <a:close/>
                </a:path>
                <a:path w="15876905" h="7818755">
                  <a:moveTo>
                    <a:pt x="6360401" y="7781531"/>
                  </a:moveTo>
                  <a:lnTo>
                    <a:pt x="6131801" y="7781531"/>
                  </a:lnTo>
                  <a:lnTo>
                    <a:pt x="6131801" y="7818145"/>
                  </a:lnTo>
                  <a:lnTo>
                    <a:pt x="6360401" y="7818145"/>
                  </a:lnTo>
                  <a:lnTo>
                    <a:pt x="6360401" y="7781531"/>
                  </a:lnTo>
                  <a:close/>
                </a:path>
                <a:path w="15876905" h="7818755">
                  <a:moveTo>
                    <a:pt x="6627114" y="7781531"/>
                  </a:moveTo>
                  <a:lnTo>
                    <a:pt x="6398501" y="7781531"/>
                  </a:lnTo>
                  <a:lnTo>
                    <a:pt x="6398501" y="7818145"/>
                  </a:lnTo>
                  <a:lnTo>
                    <a:pt x="6627114" y="7818145"/>
                  </a:lnTo>
                  <a:lnTo>
                    <a:pt x="6627114" y="7781531"/>
                  </a:lnTo>
                  <a:close/>
                </a:path>
                <a:path w="15876905" h="7818755">
                  <a:moveTo>
                    <a:pt x="6893801" y="7781531"/>
                  </a:moveTo>
                  <a:lnTo>
                    <a:pt x="6665214" y="7781531"/>
                  </a:lnTo>
                  <a:lnTo>
                    <a:pt x="6665214" y="7818145"/>
                  </a:lnTo>
                  <a:lnTo>
                    <a:pt x="6893801" y="7818145"/>
                  </a:lnTo>
                  <a:lnTo>
                    <a:pt x="6893801" y="7781531"/>
                  </a:lnTo>
                  <a:close/>
                </a:path>
                <a:path w="15876905" h="7818755">
                  <a:moveTo>
                    <a:pt x="7160501" y="7781531"/>
                  </a:moveTo>
                  <a:lnTo>
                    <a:pt x="6931901" y="7781531"/>
                  </a:lnTo>
                  <a:lnTo>
                    <a:pt x="6931901" y="7818145"/>
                  </a:lnTo>
                  <a:lnTo>
                    <a:pt x="7160501" y="7818145"/>
                  </a:lnTo>
                  <a:lnTo>
                    <a:pt x="7160501" y="7781531"/>
                  </a:lnTo>
                  <a:close/>
                </a:path>
                <a:path w="15876905" h="7818755">
                  <a:moveTo>
                    <a:pt x="7427201" y="7781531"/>
                  </a:moveTo>
                  <a:lnTo>
                    <a:pt x="7198614" y="7781531"/>
                  </a:lnTo>
                  <a:lnTo>
                    <a:pt x="7198614" y="7818145"/>
                  </a:lnTo>
                  <a:lnTo>
                    <a:pt x="7427201" y="7818145"/>
                  </a:lnTo>
                  <a:lnTo>
                    <a:pt x="7427201" y="7781531"/>
                  </a:lnTo>
                  <a:close/>
                </a:path>
                <a:path w="15876905" h="7818755">
                  <a:moveTo>
                    <a:pt x="7693901" y="7781531"/>
                  </a:moveTo>
                  <a:lnTo>
                    <a:pt x="7465301" y="7781531"/>
                  </a:lnTo>
                  <a:lnTo>
                    <a:pt x="7465301" y="7818145"/>
                  </a:lnTo>
                  <a:lnTo>
                    <a:pt x="7693901" y="7818145"/>
                  </a:lnTo>
                  <a:lnTo>
                    <a:pt x="7693901" y="7781531"/>
                  </a:lnTo>
                  <a:close/>
                </a:path>
                <a:path w="15876905" h="7818755">
                  <a:moveTo>
                    <a:pt x="7960601" y="7781531"/>
                  </a:moveTo>
                  <a:lnTo>
                    <a:pt x="7732001" y="7781531"/>
                  </a:lnTo>
                  <a:lnTo>
                    <a:pt x="7732001" y="7818145"/>
                  </a:lnTo>
                  <a:lnTo>
                    <a:pt x="7960601" y="7818145"/>
                  </a:lnTo>
                  <a:lnTo>
                    <a:pt x="7960601" y="7781531"/>
                  </a:lnTo>
                  <a:close/>
                </a:path>
                <a:path w="15876905" h="7818755">
                  <a:moveTo>
                    <a:pt x="8227301" y="7781531"/>
                  </a:moveTo>
                  <a:lnTo>
                    <a:pt x="7998701" y="7781531"/>
                  </a:lnTo>
                  <a:lnTo>
                    <a:pt x="7998701" y="7818145"/>
                  </a:lnTo>
                  <a:lnTo>
                    <a:pt x="8227301" y="7818145"/>
                  </a:lnTo>
                  <a:lnTo>
                    <a:pt x="8227301" y="7781531"/>
                  </a:lnTo>
                  <a:close/>
                </a:path>
                <a:path w="15876905" h="7818755">
                  <a:moveTo>
                    <a:pt x="8494001" y="7781531"/>
                  </a:moveTo>
                  <a:lnTo>
                    <a:pt x="8265401" y="7781531"/>
                  </a:lnTo>
                  <a:lnTo>
                    <a:pt x="8265401" y="7818145"/>
                  </a:lnTo>
                  <a:lnTo>
                    <a:pt x="8494001" y="7818145"/>
                  </a:lnTo>
                  <a:lnTo>
                    <a:pt x="8494001" y="7781531"/>
                  </a:lnTo>
                  <a:close/>
                </a:path>
                <a:path w="15876905" h="7818755">
                  <a:moveTo>
                    <a:pt x="8760701" y="7781531"/>
                  </a:moveTo>
                  <a:lnTo>
                    <a:pt x="8532101" y="7781531"/>
                  </a:lnTo>
                  <a:lnTo>
                    <a:pt x="8532101" y="7818145"/>
                  </a:lnTo>
                  <a:lnTo>
                    <a:pt x="8760701" y="7818145"/>
                  </a:lnTo>
                  <a:lnTo>
                    <a:pt x="8760701" y="7781531"/>
                  </a:lnTo>
                  <a:close/>
                </a:path>
                <a:path w="15876905" h="7818755">
                  <a:moveTo>
                    <a:pt x="9027401" y="7781531"/>
                  </a:moveTo>
                  <a:lnTo>
                    <a:pt x="8798801" y="7781531"/>
                  </a:lnTo>
                  <a:lnTo>
                    <a:pt x="8798801" y="7818145"/>
                  </a:lnTo>
                  <a:lnTo>
                    <a:pt x="9027401" y="7818145"/>
                  </a:lnTo>
                  <a:lnTo>
                    <a:pt x="9027401" y="7781531"/>
                  </a:lnTo>
                  <a:close/>
                </a:path>
                <a:path w="15876905" h="7818755">
                  <a:moveTo>
                    <a:pt x="9294101" y="7781531"/>
                  </a:moveTo>
                  <a:lnTo>
                    <a:pt x="9065501" y="7781531"/>
                  </a:lnTo>
                  <a:lnTo>
                    <a:pt x="9065501" y="7818145"/>
                  </a:lnTo>
                  <a:lnTo>
                    <a:pt x="9294101" y="7818145"/>
                  </a:lnTo>
                  <a:lnTo>
                    <a:pt x="9294101" y="7781531"/>
                  </a:lnTo>
                  <a:close/>
                </a:path>
                <a:path w="15876905" h="7818755">
                  <a:moveTo>
                    <a:pt x="9560801" y="7781531"/>
                  </a:moveTo>
                  <a:lnTo>
                    <a:pt x="9332201" y="7781531"/>
                  </a:lnTo>
                  <a:lnTo>
                    <a:pt x="9332201" y="7818145"/>
                  </a:lnTo>
                  <a:lnTo>
                    <a:pt x="9560801" y="7818145"/>
                  </a:lnTo>
                  <a:lnTo>
                    <a:pt x="9560801" y="7781531"/>
                  </a:lnTo>
                  <a:close/>
                </a:path>
                <a:path w="15876905" h="7818755">
                  <a:moveTo>
                    <a:pt x="9827501" y="7781531"/>
                  </a:moveTo>
                  <a:lnTo>
                    <a:pt x="9598901" y="7781531"/>
                  </a:lnTo>
                  <a:lnTo>
                    <a:pt x="9598901" y="7818145"/>
                  </a:lnTo>
                  <a:lnTo>
                    <a:pt x="9827501" y="7818145"/>
                  </a:lnTo>
                  <a:lnTo>
                    <a:pt x="9827501" y="7781531"/>
                  </a:lnTo>
                  <a:close/>
                </a:path>
                <a:path w="15876905" h="7818755">
                  <a:moveTo>
                    <a:pt x="10094201" y="7781531"/>
                  </a:moveTo>
                  <a:lnTo>
                    <a:pt x="9865601" y="7781531"/>
                  </a:lnTo>
                  <a:lnTo>
                    <a:pt x="9865601" y="7818145"/>
                  </a:lnTo>
                  <a:lnTo>
                    <a:pt x="10094201" y="7818145"/>
                  </a:lnTo>
                  <a:lnTo>
                    <a:pt x="10094201" y="7781531"/>
                  </a:lnTo>
                  <a:close/>
                </a:path>
                <a:path w="15876905" h="7818755">
                  <a:moveTo>
                    <a:pt x="10360901" y="7781531"/>
                  </a:moveTo>
                  <a:lnTo>
                    <a:pt x="10132301" y="7781531"/>
                  </a:lnTo>
                  <a:lnTo>
                    <a:pt x="10132301" y="7818145"/>
                  </a:lnTo>
                  <a:lnTo>
                    <a:pt x="10360901" y="7818145"/>
                  </a:lnTo>
                  <a:lnTo>
                    <a:pt x="10360901" y="7781531"/>
                  </a:lnTo>
                  <a:close/>
                </a:path>
                <a:path w="15876905" h="7818755">
                  <a:moveTo>
                    <a:pt x="10627601" y="7781531"/>
                  </a:moveTo>
                  <a:lnTo>
                    <a:pt x="10399001" y="7781531"/>
                  </a:lnTo>
                  <a:lnTo>
                    <a:pt x="10399001" y="7818145"/>
                  </a:lnTo>
                  <a:lnTo>
                    <a:pt x="10627601" y="7818145"/>
                  </a:lnTo>
                  <a:lnTo>
                    <a:pt x="10627601" y="7781531"/>
                  </a:lnTo>
                  <a:close/>
                </a:path>
                <a:path w="15876905" h="7818755">
                  <a:moveTo>
                    <a:pt x="10894301" y="7781531"/>
                  </a:moveTo>
                  <a:lnTo>
                    <a:pt x="10665701" y="7781531"/>
                  </a:lnTo>
                  <a:lnTo>
                    <a:pt x="10665701" y="7818145"/>
                  </a:lnTo>
                  <a:lnTo>
                    <a:pt x="10894301" y="7818145"/>
                  </a:lnTo>
                  <a:lnTo>
                    <a:pt x="10894301" y="7781531"/>
                  </a:lnTo>
                  <a:close/>
                </a:path>
                <a:path w="15876905" h="7818755">
                  <a:moveTo>
                    <a:pt x="11161001" y="7781531"/>
                  </a:moveTo>
                  <a:lnTo>
                    <a:pt x="10932401" y="7781531"/>
                  </a:lnTo>
                  <a:lnTo>
                    <a:pt x="10932401" y="7818145"/>
                  </a:lnTo>
                  <a:lnTo>
                    <a:pt x="11161001" y="7818145"/>
                  </a:lnTo>
                  <a:lnTo>
                    <a:pt x="11161001" y="7781531"/>
                  </a:lnTo>
                  <a:close/>
                </a:path>
                <a:path w="15876905" h="7818755">
                  <a:moveTo>
                    <a:pt x="11427701" y="7781531"/>
                  </a:moveTo>
                  <a:lnTo>
                    <a:pt x="11199101" y="7781531"/>
                  </a:lnTo>
                  <a:lnTo>
                    <a:pt x="11199101" y="7818145"/>
                  </a:lnTo>
                  <a:lnTo>
                    <a:pt x="11427701" y="7818145"/>
                  </a:lnTo>
                  <a:lnTo>
                    <a:pt x="11427701" y="7781531"/>
                  </a:lnTo>
                  <a:close/>
                </a:path>
                <a:path w="15876905" h="7818755">
                  <a:moveTo>
                    <a:pt x="11694401" y="7781531"/>
                  </a:moveTo>
                  <a:lnTo>
                    <a:pt x="11465801" y="7781531"/>
                  </a:lnTo>
                  <a:lnTo>
                    <a:pt x="11465801" y="7818145"/>
                  </a:lnTo>
                  <a:lnTo>
                    <a:pt x="11694401" y="7818145"/>
                  </a:lnTo>
                  <a:lnTo>
                    <a:pt x="11694401" y="7781531"/>
                  </a:lnTo>
                  <a:close/>
                </a:path>
                <a:path w="15876905" h="7818755">
                  <a:moveTo>
                    <a:pt x="11961101" y="7781531"/>
                  </a:moveTo>
                  <a:lnTo>
                    <a:pt x="11732501" y="7781531"/>
                  </a:lnTo>
                  <a:lnTo>
                    <a:pt x="11732501" y="7818145"/>
                  </a:lnTo>
                  <a:lnTo>
                    <a:pt x="11961101" y="7818145"/>
                  </a:lnTo>
                  <a:lnTo>
                    <a:pt x="11961101" y="7781531"/>
                  </a:lnTo>
                  <a:close/>
                </a:path>
                <a:path w="15876905" h="7818755">
                  <a:moveTo>
                    <a:pt x="12227801" y="7781531"/>
                  </a:moveTo>
                  <a:lnTo>
                    <a:pt x="11999201" y="7781531"/>
                  </a:lnTo>
                  <a:lnTo>
                    <a:pt x="11999201" y="7818145"/>
                  </a:lnTo>
                  <a:lnTo>
                    <a:pt x="12227801" y="7818145"/>
                  </a:lnTo>
                  <a:lnTo>
                    <a:pt x="12227801" y="7781531"/>
                  </a:lnTo>
                  <a:close/>
                </a:path>
                <a:path w="15876905" h="7818755">
                  <a:moveTo>
                    <a:pt x="12494501" y="7781531"/>
                  </a:moveTo>
                  <a:lnTo>
                    <a:pt x="12265901" y="7781531"/>
                  </a:lnTo>
                  <a:lnTo>
                    <a:pt x="12265901" y="7818145"/>
                  </a:lnTo>
                  <a:lnTo>
                    <a:pt x="12494501" y="7818145"/>
                  </a:lnTo>
                  <a:lnTo>
                    <a:pt x="12494501" y="7781531"/>
                  </a:lnTo>
                  <a:close/>
                </a:path>
                <a:path w="15876905" h="7818755">
                  <a:moveTo>
                    <a:pt x="12761201" y="7781531"/>
                  </a:moveTo>
                  <a:lnTo>
                    <a:pt x="12532601" y="7781531"/>
                  </a:lnTo>
                  <a:lnTo>
                    <a:pt x="12532601" y="7818145"/>
                  </a:lnTo>
                  <a:lnTo>
                    <a:pt x="12761201" y="7818145"/>
                  </a:lnTo>
                  <a:lnTo>
                    <a:pt x="12761201" y="7781531"/>
                  </a:lnTo>
                  <a:close/>
                </a:path>
                <a:path w="15876905" h="7818755">
                  <a:moveTo>
                    <a:pt x="13027901" y="7781531"/>
                  </a:moveTo>
                  <a:lnTo>
                    <a:pt x="12799301" y="7781531"/>
                  </a:lnTo>
                  <a:lnTo>
                    <a:pt x="12799301" y="7818145"/>
                  </a:lnTo>
                  <a:lnTo>
                    <a:pt x="13027901" y="7818145"/>
                  </a:lnTo>
                  <a:lnTo>
                    <a:pt x="13027901" y="7781531"/>
                  </a:lnTo>
                  <a:close/>
                </a:path>
                <a:path w="15876905" h="7818755">
                  <a:moveTo>
                    <a:pt x="13294601" y="7781531"/>
                  </a:moveTo>
                  <a:lnTo>
                    <a:pt x="13066001" y="7781531"/>
                  </a:lnTo>
                  <a:lnTo>
                    <a:pt x="13066001" y="7818145"/>
                  </a:lnTo>
                  <a:lnTo>
                    <a:pt x="13294601" y="7818145"/>
                  </a:lnTo>
                  <a:lnTo>
                    <a:pt x="13294601" y="7781531"/>
                  </a:lnTo>
                  <a:close/>
                </a:path>
                <a:path w="15876905" h="7818755">
                  <a:moveTo>
                    <a:pt x="13561301" y="7781531"/>
                  </a:moveTo>
                  <a:lnTo>
                    <a:pt x="13332701" y="7781531"/>
                  </a:lnTo>
                  <a:lnTo>
                    <a:pt x="13332701" y="7818145"/>
                  </a:lnTo>
                  <a:lnTo>
                    <a:pt x="13561301" y="7818145"/>
                  </a:lnTo>
                  <a:lnTo>
                    <a:pt x="13561301" y="7781531"/>
                  </a:lnTo>
                  <a:close/>
                </a:path>
                <a:path w="15876905" h="7818755">
                  <a:moveTo>
                    <a:pt x="13828001" y="7781531"/>
                  </a:moveTo>
                  <a:lnTo>
                    <a:pt x="13599401" y="7781531"/>
                  </a:lnTo>
                  <a:lnTo>
                    <a:pt x="13599401" y="7818145"/>
                  </a:lnTo>
                  <a:lnTo>
                    <a:pt x="13828001" y="7818145"/>
                  </a:lnTo>
                  <a:lnTo>
                    <a:pt x="13828001" y="7781531"/>
                  </a:lnTo>
                  <a:close/>
                </a:path>
                <a:path w="15876905" h="7818755">
                  <a:moveTo>
                    <a:pt x="14094701" y="7781531"/>
                  </a:moveTo>
                  <a:lnTo>
                    <a:pt x="13866101" y="7781531"/>
                  </a:lnTo>
                  <a:lnTo>
                    <a:pt x="13866101" y="7818145"/>
                  </a:lnTo>
                  <a:lnTo>
                    <a:pt x="14094701" y="7818145"/>
                  </a:lnTo>
                  <a:lnTo>
                    <a:pt x="14094701" y="7781531"/>
                  </a:lnTo>
                  <a:close/>
                </a:path>
                <a:path w="15876905" h="7818755">
                  <a:moveTo>
                    <a:pt x="15876283" y="5867400"/>
                  </a:moveTo>
                  <a:lnTo>
                    <a:pt x="15838183" y="5867400"/>
                  </a:lnTo>
                  <a:lnTo>
                    <a:pt x="15838183" y="6096000"/>
                  </a:lnTo>
                  <a:lnTo>
                    <a:pt x="15876283" y="6096000"/>
                  </a:lnTo>
                  <a:lnTo>
                    <a:pt x="15876283" y="5867400"/>
                  </a:lnTo>
                  <a:close/>
                </a:path>
                <a:path w="15876905" h="7818755">
                  <a:moveTo>
                    <a:pt x="15876283" y="5600700"/>
                  </a:moveTo>
                  <a:lnTo>
                    <a:pt x="15838183" y="5600700"/>
                  </a:lnTo>
                  <a:lnTo>
                    <a:pt x="15838183" y="5829300"/>
                  </a:lnTo>
                  <a:lnTo>
                    <a:pt x="15876283" y="5829300"/>
                  </a:lnTo>
                  <a:lnTo>
                    <a:pt x="15876283" y="5600700"/>
                  </a:lnTo>
                  <a:close/>
                </a:path>
                <a:path w="15876905" h="7818755">
                  <a:moveTo>
                    <a:pt x="15876283" y="5334000"/>
                  </a:moveTo>
                  <a:lnTo>
                    <a:pt x="15838183" y="5334000"/>
                  </a:lnTo>
                  <a:lnTo>
                    <a:pt x="15838183" y="5562600"/>
                  </a:lnTo>
                  <a:lnTo>
                    <a:pt x="15876283" y="5562600"/>
                  </a:lnTo>
                  <a:lnTo>
                    <a:pt x="15876283" y="5334000"/>
                  </a:lnTo>
                  <a:close/>
                </a:path>
                <a:path w="15876905" h="7818755">
                  <a:moveTo>
                    <a:pt x="15876283" y="5067300"/>
                  </a:moveTo>
                  <a:lnTo>
                    <a:pt x="15838183" y="5067300"/>
                  </a:lnTo>
                  <a:lnTo>
                    <a:pt x="15838183" y="5295900"/>
                  </a:lnTo>
                  <a:lnTo>
                    <a:pt x="15876283" y="5295900"/>
                  </a:lnTo>
                  <a:lnTo>
                    <a:pt x="15876283" y="5067300"/>
                  </a:lnTo>
                  <a:close/>
                </a:path>
                <a:path w="15876905" h="7818755">
                  <a:moveTo>
                    <a:pt x="15876283" y="4800600"/>
                  </a:moveTo>
                  <a:lnTo>
                    <a:pt x="15838183" y="4800600"/>
                  </a:lnTo>
                  <a:lnTo>
                    <a:pt x="15838183" y="5029200"/>
                  </a:lnTo>
                  <a:lnTo>
                    <a:pt x="15876283" y="5029200"/>
                  </a:lnTo>
                  <a:lnTo>
                    <a:pt x="15876283" y="4800600"/>
                  </a:lnTo>
                  <a:close/>
                </a:path>
                <a:path w="15876905" h="7818755">
                  <a:moveTo>
                    <a:pt x="15876283" y="4533900"/>
                  </a:moveTo>
                  <a:lnTo>
                    <a:pt x="15838183" y="4533900"/>
                  </a:lnTo>
                  <a:lnTo>
                    <a:pt x="15838183" y="4762500"/>
                  </a:lnTo>
                  <a:lnTo>
                    <a:pt x="15876283" y="4762500"/>
                  </a:lnTo>
                  <a:lnTo>
                    <a:pt x="15876283" y="4533900"/>
                  </a:lnTo>
                  <a:close/>
                </a:path>
                <a:path w="15876905" h="7818755">
                  <a:moveTo>
                    <a:pt x="15876283" y="4267200"/>
                  </a:moveTo>
                  <a:lnTo>
                    <a:pt x="15838183" y="4267200"/>
                  </a:lnTo>
                  <a:lnTo>
                    <a:pt x="15838183" y="4495800"/>
                  </a:lnTo>
                  <a:lnTo>
                    <a:pt x="15876283" y="4495800"/>
                  </a:lnTo>
                  <a:lnTo>
                    <a:pt x="15876283" y="4267200"/>
                  </a:lnTo>
                  <a:close/>
                </a:path>
                <a:path w="15876905" h="7818755">
                  <a:moveTo>
                    <a:pt x="15876283" y="4000500"/>
                  </a:moveTo>
                  <a:lnTo>
                    <a:pt x="15838183" y="4000500"/>
                  </a:lnTo>
                  <a:lnTo>
                    <a:pt x="15838183" y="4229100"/>
                  </a:lnTo>
                  <a:lnTo>
                    <a:pt x="15876283" y="4229100"/>
                  </a:lnTo>
                  <a:lnTo>
                    <a:pt x="15876283" y="4000500"/>
                  </a:lnTo>
                  <a:close/>
                </a:path>
                <a:path w="15876905" h="7818755">
                  <a:moveTo>
                    <a:pt x="15876283" y="3733800"/>
                  </a:moveTo>
                  <a:lnTo>
                    <a:pt x="15838183" y="3733800"/>
                  </a:lnTo>
                  <a:lnTo>
                    <a:pt x="15838183" y="3962400"/>
                  </a:lnTo>
                  <a:lnTo>
                    <a:pt x="15876283" y="3962400"/>
                  </a:lnTo>
                  <a:lnTo>
                    <a:pt x="15876283" y="3733800"/>
                  </a:lnTo>
                  <a:close/>
                </a:path>
                <a:path w="15876905" h="7818755">
                  <a:moveTo>
                    <a:pt x="15876283" y="3467100"/>
                  </a:moveTo>
                  <a:lnTo>
                    <a:pt x="15838183" y="3467100"/>
                  </a:lnTo>
                  <a:lnTo>
                    <a:pt x="15838183" y="3695700"/>
                  </a:lnTo>
                  <a:lnTo>
                    <a:pt x="15876283" y="3695700"/>
                  </a:lnTo>
                  <a:lnTo>
                    <a:pt x="15876283" y="3467100"/>
                  </a:lnTo>
                  <a:close/>
                </a:path>
                <a:path w="15876905" h="7818755">
                  <a:moveTo>
                    <a:pt x="15876283" y="3200400"/>
                  </a:moveTo>
                  <a:lnTo>
                    <a:pt x="15838183" y="3200400"/>
                  </a:lnTo>
                  <a:lnTo>
                    <a:pt x="15838183" y="3429000"/>
                  </a:lnTo>
                  <a:lnTo>
                    <a:pt x="15876283" y="3429000"/>
                  </a:lnTo>
                  <a:lnTo>
                    <a:pt x="15876283" y="3200400"/>
                  </a:lnTo>
                  <a:close/>
                </a:path>
                <a:path w="15876905" h="7818755">
                  <a:moveTo>
                    <a:pt x="15876283" y="2933700"/>
                  </a:moveTo>
                  <a:lnTo>
                    <a:pt x="15838183" y="2933700"/>
                  </a:lnTo>
                  <a:lnTo>
                    <a:pt x="15838183" y="3162300"/>
                  </a:lnTo>
                  <a:lnTo>
                    <a:pt x="15876283" y="3162300"/>
                  </a:lnTo>
                  <a:lnTo>
                    <a:pt x="15876283" y="2933700"/>
                  </a:lnTo>
                  <a:close/>
                </a:path>
                <a:path w="15876905" h="7818755">
                  <a:moveTo>
                    <a:pt x="15876283" y="2667000"/>
                  </a:moveTo>
                  <a:lnTo>
                    <a:pt x="15838183" y="2667000"/>
                  </a:lnTo>
                  <a:lnTo>
                    <a:pt x="15838183" y="2895600"/>
                  </a:lnTo>
                  <a:lnTo>
                    <a:pt x="15876283" y="2895600"/>
                  </a:lnTo>
                  <a:lnTo>
                    <a:pt x="15876283" y="2667000"/>
                  </a:lnTo>
                  <a:close/>
                </a:path>
                <a:path w="15876905" h="7818755">
                  <a:moveTo>
                    <a:pt x="15876283" y="2400300"/>
                  </a:moveTo>
                  <a:lnTo>
                    <a:pt x="15838183" y="2400300"/>
                  </a:lnTo>
                  <a:lnTo>
                    <a:pt x="15838183" y="2628900"/>
                  </a:lnTo>
                  <a:lnTo>
                    <a:pt x="15876283" y="2628900"/>
                  </a:lnTo>
                  <a:lnTo>
                    <a:pt x="15876283" y="2400300"/>
                  </a:lnTo>
                  <a:close/>
                </a:path>
                <a:path w="15876905" h="7818755">
                  <a:moveTo>
                    <a:pt x="15876283" y="2133600"/>
                  </a:moveTo>
                  <a:lnTo>
                    <a:pt x="15838183" y="2133600"/>
                  </a:lnTo>
                  <a:lnTo>
                    <a:pt x="15838183" y="2362200"/>
                  </a:lnTo>
                  <a:lnTo>
                    <a:pt x="15876283" y="2362200"/>
                  </a:lnTo>
                  <a:lnTo>
                    <a:pt x="15876283" y="2133600"/>
                  </a:lnTo>
                  <a:close/>
                </a:path>
                <a:path w="15876905" h="7818755">
                  <a:moveTo>
                    <a:pt x="15876283" y="1866900"/>
                  </a:moveTo>
                  <a:lnTo>
                    <a:pt x="15838183" y="1866900"/>
                  </a:lnTo>
                  <a:lnTo>
                    <a:pt x="15838183" y="2095500"/>
                  </a:lnTo>
                  <a:lnTo>
                    <a:pt x="15876283" y="2095500"/>
                  </a:lnTo>
                  <a:lnTo>
                    <a:pt x="15876283" y="1866900"/>
                  </a:lnTo>
                  <a:close/>
                </a:path>
                <a:path w="15876905" h="7818755">
                  <a:moveTo>
                    <a:pt x="15876283" y="1600200"/>
                  </a:moveTo>
                  <a:lnTo>
                    <a:pt x="15838183" y="1600200"/>
                  </a:lnTo>
                  <a:lnTo>
                    <a:pt x="15838183" y="1828800"/>
                  </a:lnTo>
                  <a:lnTo>
                    <a:pt x="15876283" y="1828800"/>
                  </a:lnTo>
                  <a:lnTo>
                    <a:pt x="15876283" y="1600200"/>
                  </a:lnTo>
                  <a:close/>
                </a:path>
                <a:path w="15876905" h="7818755">
                  <a:moveTo>
                    <a:pt x="15876283" y="1333500"/>
                  </a:moveTo>
                  <a:lnTo>
                    <a:pt x="15838183" y="1333500"/>
                  </a:lnTo>
                  <a:lnTo>
                    <a:pt x="15838183" y="1562100"/>
                  </a:lnTo>
                  <a:lnTo>
                    <a:pt x="15876283" y="1562100"/>
                  </a:lnTo>
                  <a:lnTo>
                    <a:pt x="15876283" y="1333500"/>
                  </a:lnTo>
                  <a:close/>
                </a:path>
                <a:path w="15876905" h="7818755">
                  <a:moveTo>
                    <a:pt x="15876283" y="1066800"/>
                  </a:moveTo>
                  <a:lnTo>
                    <a:pt x="15838183" y="1066800"/>
                  </a:lnTo>
                  <a:lnTo>
                    <a:pt x="15838183" y="1295400"/>
                  </a:lnTo>
                  <a:lnTo>
                    <a:pt x="15876283" y="1295400"/>
                  </a:lnTo>
                  <a:lnTo>
                    <a:pt x="15876283" y="1066800"/>
                  </a:lnTo>
                  <a:close/>
                </a:path>
                <a:path w="15876905" h="7818755">
                  <a:moveTo>
                    <a:pt x="15876283" y="800100"/>
                  </a:moveTo>
                  <a:lnTo>
                    <a:pt x="15838183" y="800100"/>
                  </a:lnTo>
                  <a:lnTo>
                    <a:pt x="15838183" y="1028700"/>
                  </a:lnTo>
                  <a:lnTo>
                    <a:pt x="15876283" y="1028700"/>
                  </a:lnTo>
                  <a:lnTo>
                    <a:pt x="15876283" y="800100"/>
                  </a:lnTo>
                  <a:close/>
                </a:path>
                <a:path w="15876905" h="7818755">
                  <a:moveTo>
                    <a:pt x="15876283" y="533400"/>
                  </a:moveTo>
                  <a:lnTo>
                    <a:pt x="15838183" y="533400"/>
                  </a:lnTo>
                  <a:lnTo>
                    <a:pt x="15838183" y="762000"/>
                  </a:lnTo>
                  <a:lnTo>
                    <a:pt x="15876283" y="762000"/>
                  </a:lnTo>
                  <a:lnTo>
                    <a:pt x="15876283" y="533400"/>
                  </a:lnTo>
                  <a:close/>
                </a:path>
                <a:path w="15876905" h="7818755">
                  <a:moveTo>
                    <a:pt x="15876283" y="266700"/>
                  </a:moveTo>
                  <a:lnTo>
                    <a:pt x="15838183" y="266700"/>
                  </a:lnTo>
                  <a:lnTo>
                    <a:pt x="15838183" y="495300"/>
                  </a:lnTo>
                  <a:lnTo>
                    <a:pt x="15876283" y="495300"/>
                  </a:lnTo>
                  <a:lnTo>
                    <a:pt x="15876283" y="266700"/>
                  </a:lnTo>
                  <a:close/>
                </a:path>
                <a:path w="15876905" h="7818755">
                  <a:moveTo>
                    <a:pt x="15876283" y="0"/>
                  </a:moveTo>
                  <a:lnTo>
                    <a:pt x="15838183" y="0"/>
                  </a:lnTo>
                  <a:lnTo>
                    <a:pt x="15838183" y="228600"/>
                  </a:lnTo>
                  <a:lnTo>
                    <a:pt x="15876283" y="228600"/>
                  </a:lnTo>
                  <a:lnTo>
                    <a:pt x="15876283" y="0"/>
                  </a:lnTo>
                  <a:close/>
                </a:path>
              </a:pathLst>
            </a:custGeom>
            <a:solidFill>
              <a:srgbClr val="C1CD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8601" y="2446311"/>
              <a:ext cx="38100" cy="4229100"/>
            </a:xfrm>
            <a:custGeom>
              <a:avLst/>
              <a:gdLst/>
              <a:ahLst/>
              <a:cxnLst/>
              <a:rect l="l" t="t" r="r" b="b"/>
              <a:pathLst>
                <a:path w="38100" h="4229100">
                  <a:moveTo>
                    <a:pt x="38100" y="4000500"/>
                  </a:moveTo>
                  <a:lnTo>
                    <a:pt x="0" y="4000500"/>
                  </a:lnTo>
                  <a:lnTo>
                    <a:pt x="0" y="4229100"/>
                  </a:lnTo>
                  <a:lnTo>
                    <a:pt x="38100" y="4229100"/>
                  </a:lnTo>
                  <a:lnTo>
                    <a:pt x="38100" y="4000500"/>
                  </a:lnTo>
                  <a:close/>
                </a:path>
                <a:path w="38100" h="4229100">
                  <a:moveTo>
                    <a:pt x="38100" y="3733800"/>
                  </a:moveTo>
                  <a:lnTo>
                    <a:pt x="0" y="3733800"/>
                  </a:lnTo>
                  <a:lnTo>
                    <a:pt x="0" y="3962400"/>
                  </a:lnTo>
                  <a:lnTo>
                    <a:pt x="38100" y="3962400"/>
                  </a:lnTo>
                  <a:lnTo>
                    <a:pt x="38100" y="3733800"/>
                  </a:lnTo>
                  <a:close/>
                </a:path>
                <a:path w="38100" h="4229100">
                  <a:moveTo>
                    <a:pt x="38100" y="3467100"/>
                  </a:moveTo>
                  <a:lnTo>
                    <a:pt x="0" y="3467100"/>
                  </a:lnTo>
                  <a:lnTo>
                    <a:pt x="0" y="3695700"/>
                  </a:lnTo>
                  <a:lnTo>
                    <a:pt x="38100" y="3695700"/>
                  </a:lnTo>
                  <a:lnTo>
                    <a:pt x="38100" y="3467100"/>
                  </a:lnTo>
                  <a:close/>
                </a:path>
                <a:path w="38100" h="4229100">
                  <a:moveTo>
                    <a:pt x="38100" y="3200400"/>
                  </a:moveTo>
                  <a:lnTo>
                    <a:pt x="0" y="3200400"/>
                  </a:lnTo>
                  <a:lnTo>
                    <a:pt x="0" y="3429000"/>
                  </a:lnTo>
                  <a:lnTo>
                    <a:pt x="38100" y="3429000"/>
                  </a:lnTo>
                  <a:lnTo>
                    <a:pt x="38100" y="3200400"/>
                  </a:lnTo>
                  <a:close/>
                </a:path>
                <a:path w="38100" h="4229100">
                  <a:moveTo>
                    <a:pt x="38100" y="2933700"/>
                  </a:moveTo>
                  <a:lnTo>
                    <a:pt x="0" y="2933700"/>
                  </a:lnTo>
                  <a:lnTo>
                    <a:pt x="0" y="3162300"/>
                  </a:lnTo>
                  <a:lnTo>
                    <a:pt x="38100" y="3162300"/>
                  </a:lnTo>
                  <a:lnTo>
                    <a:pt x="38100" y="2933700"/>
                  </a:lnTo>
                  <a:close/>
                </a:path>
                <a:path w="38100" h="4229100">
                  <a:moveTo>
                    <a:pt x="38100" y="2667000"/>
                  </a:moveTo>
                  <a:lnTo>
                    <a:pt x="0" y="2667000"/>
                  </a:lnTo>
                  <a:lnTo>
                    <a:pt x="0" y="2895600"/>
                  </a:lnTo>
                  <a:lnTo>
                    <a:pt x="38100" y="2895600"/>
                  </a:lnTo>
                  <a:lnTo>
                    <a:pt x="38100" y="2667000"/>
                  </a:lnTo>
                  <a:close/>
                </a:path>
                <a:path w="38100" h="4229100">
                  <a:moveTo>
                    <a:pt x="38100" y="2400300"/>
                  </a:moveTo>
                  <a:lnTo>
                    <a:pt x="0" y="2400300"/>
                  </a:lnTo>
                  <a:lnTo>
                    <a:pt x="0" y="2628900"/>
                  </a:lnTo>
                  <a:lnTo>
                    <a:pt x="38100" y="2628900"/>
                  </a:lnTo>
                  <a:lnTo>
                    <a:pt x="38100" y="2400300"/>
                  </a:lnTo>
                  <a:close/>
                </a:path>
                <a:path w="38100" h="4229100">
                  <a:moveTo>
                    <a:pt x="38100" y="2133600"/>
                  </a:moveTo>
                  <a:lnTo>
                    <a:pt x="0" y="2133600"/>
                  </a:lnTo>
                  <a:lnTo>
                    <a:pt x="0" y="2362200"/>
                  </a:lnTo>
                  <a:lnTo>
                    <a:pt x="38100" y="2362200"/>
                  </a:lnTo>
                  <a:lnTo>
                    <a:pt x="38100" y="2133600"/>
                  </a:lnTo>
                  <a:close/>
                </a:path>
                <a:path w="38100" h="4229100">
                  <a:moveTo>
                    <a:pt x="38100" y="1866900"/>
                  </a:moveTo>
                  <a:lnTo>
                    <a:pt x="0" y="1866900"/>
                  </a:lnTo>
                  <a:lnTo>
                    <a:pt x="0" y="2095500"/>
                  </a:lnTo>
                  <a:lnTo>
                    <a:pt x="38100" y="2095500"/>
                  </a:lnTo>
                  <a:lnTo>
                    <a:pt x="38100" y="1866900"/>
                  </a:lnTo>
                  <a:close/>
                </a:path>
                <a:path w="38100" h="4229100">
                  <a:moveTo>
                    <a:pt x="38100" y="1600200"/>
                  </a:moveTo>
                  <a:lnTo>
                    <a:pt x="0" y="1600200"/>
                  </a:lnTo>
                  <a:lnTo>
                    <a:pt x="0" y="1828800"/>
                  </a:lnTo>
                  <a:lnTo>
                    <a:pt x="38100" y="1828800"/>
                  </a:lnTo>
                  <a:lnTo>
                    <a:pt x="38100" y="1600200"/>
                  </a:lnTo>
                  <a:close/>
                </a:path>
                <a:path w="38100" h="4229100">
                  <a:moveTo>
                    <a:pt x="38100" y="1333500"/>
                  </a:moveTo>
                  <a:lnTo>
                    <a:pt x="0" y="1333500"/>
                  </a:lnTo>
                  <a:lnTo>
                    <a:pt x="0" y="1562100"/>
                  </a:lnTo>
                  <a:lnTo>
                    <a:pt x="38100" y="1562100"/>
                  </a:lnTo>
                  <a:lnTo>
                    <a:pt x="38100" y="1333500"/>
                  </a:lnTo>
                  <a:close/>
                </a:path>
                <a:path w="38100" h="4229100">
                  <a:moveTo>
                    <a:pt x="38100" y="1066800"/>
                  </a:moveTo>
                  <a:lnTo>
                    <a:pt x="0" y="1066800"/>
                  </a:lnTo>
                  <a:lnTo>
                    <a:pt x="0" y="1295400"/>
                  </a:lnTo>
                  <a:lnTo>
                    <a:pt x="38100" y="1295400"/>
                  </a:lnTo>
                  <a:lnTo>
                    <a:pt x="38100" y="1066800"/>
                  </a:lnTo>
                  <a:close/>
                </a:path>
                <a:path w="38100" h="4229100">
                  <a:moveTo>
                    <a:pt x="38100" y="800100"/>
                  </a:moveTo>
                  <a:lnTo>
                    <a:pt x="0" y="800100"/>
                  </a:lnTo>
                  <a:lnTo>
                    <a:pt x="0" y="1028700"/>
                  </a:lnTo>
                  <a:lnTo>
                    <a:pt x="38100" y="1028700"/>
                  </a:lnTo>
                  <a:lnTo>
                    <a:pt x="38100" y="800100"/>
                  </a:lnTo>
                  <a:close/>
                </a:path>
                <a:path w="38100" h="4229100">
                  <a:moveTo>
                    <a:pt x="38100" y="533400"/>
                  </a:moveTo>
                  <a:lnTo>
                    <a:pt x="0" y="533400"/>
                  </a:lnTo>
                  <a:lnTo>
                    <a:pt x="0" y="762000"/>
                  </a:lnTo>
                  <a:lnTo>
                    <a:pt x="38100" y="762000"/>
                  </a:lnTo>
                  <a:lnTo>
                    <a:pt x="38100" y="533400"/>
                  </a:lnTo>
                  <a:close/>
                </a:path>
                <a:path w="38100" h="4229100">
                  <a:moveTo>
                    <a:pt x="38100" y="266700"/>
                  </a:moveTo>
                  <a:lnTo>
                    <a:pt x="0" y="266700"/>
                  </a:lnTo>
                  <a:lnTo>
                    <a:pt x="0" y="495300"/>
                  </a:lnTo>
                  <a:lnTo>
                    <a:pt x="38100" y="495300"/>
                  </a:lnTo>
                  <a:lnTo>
                    <a:pt x="38100" y="266700"/>
                  </a:lnTo>
                  <a:close/>
                </a:path>
                <a:path w="38100" h="4229100">
                  <a:moveTo>
                    <a:pt x="381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8100" y="2286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1CD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525875" y="507072"/>
              <a:ext cx="1112520" cy="1230630"/>
            </a:xfrm>
            <a:custGeom>
              <a:avLst/>
              <a:gdLst/>
              <a:ahLst/>
              <a:cxnLst/>
              <a:rect l="l" t="t" r="r" b="b"/>
              <a:pathLst>
                <a:path w="1112519" h="1230630">
                  <a:moveTo>
                    <a:pt x="128435" y="407530"/>
                  </a:moveTo>
                  <a:lnTo>
                    <a:pt x="114719" y="317373"/>
                  </a:lnTo>
                  <a:lnTo>
                    <a:pt x="69888" y="324307"/>
                  </a:lnTo>
                  <a:lnTo>
                    <a:pt x="83616" y="414426"/>
                  </a:lnTo>
                  <a:lnTo>
                    <a:pt x="128435" y="407530"/>
                  </a:lnTo>
                  <a:close/>
                </a:path>
                <a:path w="1112519" h="1230630">
                  <a:moveTo>
                    <a:pt x="925195" y="944194"/>
                  </a:moveTo>
                  <a:lnTo>
                    <a:pt x="921766" y="910653"/>
                  </a:lnTo>
                  <a:lnTo>
                    <a:pt x="831570" y="919988"/>
                  </a:lnTo>
                  <a:lnTo>
                    <a:pt x="834999" y="953541"/>
                  </a:lnTo>
                  <a:lnTo>
                    <a:pt x="925195" y="944194"/>
                  </a:lnTo>
                  <a:close/>
                </a:path>
                <a:path w="1112519" h="1230630">
                  <a:moveTo>
                    <a:pt x="1112050" y="466026"/>
                  </a:moveTo>
                  <a:lnTo>
                    <a:pt x="1083919" y="435457"/>
                  </a:lnTo>
                  <a:lnTo>
                    <a:pt x="1084059" y="434174"/>
                  </a:lnTo>
                  <a:lnTo>
                    <a:pt x="1083081" y="424357"/>
                  </a:lnTo>
                  <a:lnTo>
                    <a:pt x="1064869" y="390766"/>
                  </a:lnTo>
                  <a:lnTo>
                    <a:pt x="715530" y="317627"/>
                  </a:lnTo>
                  <a:lnTo>
                    <a:pt x="720331" y="292773"/>
                  </a:lnTo>
                  <a:lnTo>
                    <a:pt x="627849" y="274523"/>
                  </a:lnTo>
                  <a:lnTo>
                    <a:pt x="478726" y="0"/>
                  </a:lnTo>
                  <a:lnTo>
                    <a:pt x="451294" y="15062"/>
                  </a:lnTo>
                  <a:lnTo>
                    <a:pt x="447484" y="12153"/>
                  </a:lnTo>
                  <a:lnTo>
                    <a:pt x="433971" y="6870"/>
                  </a:lnTo>
                  <a:lnTo>
                    <a:pt x="419315" y="5473"/>
                  </a:lnTo>
                  <a:lnTo>
                    <a:pt x="420370" y="32029"/>
                  </a:lnTo>
                  <a:lnTo>
                    <a:pt x="398932" y="43789"/>
                  </a:lnTo>
                  <a:lnTo>
                    <a:pt x="422567" y="87261"/>
                  </a:lnTo>
                  <a:lnTo>
                    <a:pt x="422948" y="96697"/>
                  </a:lnTo>
                  <a:lnTo>
                    <a:pt x="412775" y="95364"/>
                  </a:lnTo>
                  <a:lnTo>
                    <a:pt x="403174" y="91567"/>
                  </a:lnTo>
                  <a:lnTo>
                    <a:pt x="394843" y="85534"/>
                  </a:lnTo>
                  <a:lnTo>
                    <a:pt x="388493" y="77533"/>
                  </a:lnTo>
                  <a:lnTo>
                    <a:pt x="539000" y="350685"/>
                  </a:lnTo>
                  <a:lnTo>
                    <a:pt x="569722" y="379399"/>
                  </a:lnTo>
                  <a:lnTo>
                    <a:pt x="948372" y="459638"/>
                  </a:lnTo>
                  <a:lnTo>
                    <a:pt x="688594" y="706335"/>
                  </a:lnTo>
                  <a:lnTo>
                    <a:pt x="679107" y="717677"/>
                  </a:lnTo>
                  <a:lnTo>
                    <a:pt x="672566" y="730783"/>
                  </a:lnTo>
                  <a:lnTo>
                    <a:pt x="669163" y="744994"/>
                  </a:lnTo>
                  <a:lnTo>
                    <a:pt x="669124" y="759663"/>
                  </a:lnTo>
                  <a:lnTo>
                    <a:pt x="706297" y="1110780"/>
                  </a:lnTo>
                  <a:lnTo>
                    <a:pt x="365823" y="949833"/>
                  </a:lnTo>
                  <a:lnTo>
                    <a:pt x="352539" y="945134"/>
                  </a:lnTo>
                  <a:lnTo>
                    <a:pt x="338797" y="943330"/>
                  </a:lnTo>
                  <a:lnTo>
                    <a:pt x="324967" y="944435"/>
                  </a:lnTo>
                  <a:lnTo>
                    <a:pt x="311416" y="948448"/>
                  </a:lnTo>
                  <a:lnTo>
                    <a:pt x="4064" y="1073848"/>
                  </a:lnTo>
                  <a:lnTo>
                    <a:pt x="12954" y="1095908"/>
                  </a:lnTo>
                  <a:lnTo>
                    <a:pt x="0" y="1101204"/>
                  </a:lnTo>
                  <a:lnTo>
                    <a:pt x="33985" y="1185570"/>
                  </a:lnTo>
                  <a:lnTo>
                    <a:pt x="34455" y="1185087"/>
                  </a:lnTo>
                  <a:lnTo>
                    <a:pt x="335902" y="1061554"/>
                  </a:lnTo>
                  <a:lnTo>
                    <a:pt x="422948" y="1103490"/>
                  </a:lnTo>
                  <a:lnTo>
                    <a:pt x="432803" y="1082738"/>
                  </a:lnTo>
                  <a:lnTo>
                    <a:pt x="744816" y="1230274"/>
                  </a:lnTo>
                  <a:lnTo>
                    <a:pt x="744816" y="1228890"/>
                  </a:lnTo>
                  <a:lnTo>
                    <a:pt x="759790" y="1227988"/>
                  </a:lnTo>
                  <a:lnTo>
                    <a:pt x="778586" y="1221854"/>
                  </a:lnTo>
                  <a:lnTo>
                    <a:pt x="793165" y="1209446"/>
                  </a:lnTo>
                  <a:lnTo>
                    <a:pt x="793369" y="1209052"/>
                  </a:lnTo>
                  <a:lnTo>
                    <a:pt x="834567" y="1204252"/>
                  </a:lnTo>
                  <a:lnTo>
                    <a:pt x="784707" y="771055"/>
                  </a:lnTo>
                  <a:lnTo>
                    <a:pt x="1112050" y="466026"/>
                  </a:lnTo>
                  <a:close/>
                </a:path>
              </a:pathLst>
            </a:custGeom>
            <a:solidFill>
              <a:srgbClr val="FFF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6469492" y="0"/>
            <a:ext cx="45085" cy="76835"/>
          </a:xfrm>
          <a:custGeom>
            <a:avLst/>
            <a:gdLst/>
            <a:ahLst/>
            <a:cxnLst/>
            <a:rect l="l" t="t" r="r" b="b"/>
            <a:pathLst>
              <a:path w="45084" h="76835">
                <a:moveTo>
                  <a:pt x="5536" y="76630"/>
                </a:moveTo>
                <a:lnTo>
                  <a:pt x="41685" y="75645"/>
                </a:lnTo>
                <a:lnTo>
                  <a:pt x="45036" y="72058"/>
                </a:lnTo>
                <a:lnTo>
                  <a:pt x="43079" y="0"/>
                </a:lnTo>
                <a:lnTo>
                  <a:pt x="0" y="0"/>
                </a:lnTo>
                <a:lnTo>
                  <a:pt x="1988" y="73240"/>
                </a:lnTo>
                <a:lnTo>
                  <a:pt x="5536" y="7663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6142360" y="309763"/>
            <a:ext cx="1595755" cy="1459230"/>
            <a:chOff x="16142360" y="309763"/>
            <a:chExt cx="1595755" cy="1459230"/>
          </a:xfrm>
        </p:grpSpPr>
        <p:sp>
          <p:nvSpPr>
            <p:cNvPr id="11" name="object 11"/>
            <p:cNvSpPr/>
            <p:nvPr/>
          </p:nvSpPr>
          <p:spPr>
            <a:xfrm>
              <a:off x="16142360" y="309765"/>
              <a:ext cx="1469390" cy="1419860"/>
            </a:xfrm>
            <a:custGeom>
              <a:avLst/>
              <a:gdLst/>
              <a:ahLst/>
              <a:cxnLst/>
              <a:rect l="l" t="t" r="r" b="b"/>
              <a:pathLst>
                <a:path w="1469390" h="1419860">
                  <a:moveTo>
                    <a:pt x="446938" y="295300"/>
                  </a:moveTo>
                  <a:lnTo>
                    <a:pt x="393014" y="9855"/>
                  </a:lnTo>
                  <a:lnTo>
                    <a:pt x="391871" y="3911"/>
                  </a:lnTo>
                  <a:lnTo>
                    <a:pt x="386194" y="0"/>
                  </a:lnTo>
                  <a:lnTo>
                    <a:pt x="353872" y="6197"/>
                  </a:lnTo>
                  <a:lnTo>
                    <a:pt x="350012" y="11912"/>
                  </a:lnTo>
                  <a:lnTo>
                    <a:pt x="405079" y="303301"/>
                  </a:lnTo>
                  <a:lnTo>
                    <a:pt x="410756" y="307213"/>
                  </a:lnTo>
                  <a:lnTo>
                    <a:pt x="443039" y="301053"/>
                  </a:lnTo>
                  <a:lnTo>
                    <a:pt x="446938" y="295300"/>
                  </a:lnTo>
                  <a:close/>
                </a:path>
                <a:path w="1469390" h="1419860">
                  <a:moveTo>
                    <a:pt x="805459" y="247916"/>
                  </a:moveTo>
                  <a:lnTo>
                    <a:pt x="804684" y="247916"/>
                  </a:lnTo>
                  <a:lnTo>
                    <a:pt x="805116" y="249301"/>
                  </a:lnTo>
                  <a:lnTo>
                    <a:pt x="805459" y="247916"/>
                  </a:lnTo>
                  <a:close/>
                </a:path>
                <a:path w="1469390" h="1419860">
                  <a:moveTo>
                    <a:pt x="1469275" y="614095"/>
                  </a:moveTo>
                  <a:lnTo>
                    <a:pt x="1467891" y="611809"/>
                  </a:lnTo>
                  <a:lnTo>
                    <a:pt x="1463827" y="610908"/>
                  </a:lnTo>
                  <a:lnTo>
                    <a:pt x="1422120" y="602145"/>
                  </a:lnTo>
                  <a:lnTo>
                    <a:pt x="1422120" y="630974"/>
                  </a:lnTo>
                  <a:lnTo>
                    <a:pt x="1421650" y="633260"/>
                  </a:lnTo>
                  <a:lnTo>
                    <a:pt x="1421650" y="634161"/>
                  </a:lnTo>
                  <a:lnTo>
                    <a:pt x="1421218" y="635063"/>
                  </a:lnTo>
                  <a:lnTo>
                    <a:pt x="1420317" y="635495"/>
                  </a:lnTo>
                  <a:lnTo>
                    <a:pt x="1102982" y="936472"/>
                  </a:lnTo>
                  <a:lnTo>
                    <a:pt x="1098880" y="940574"/>
                  </a:lnTo>
                  <a:lnTo>
                    <a:pt x="1096632" y="946061"/>
                  </a:lnTo>
                  <a:lnTo>
                    <a:pt x="1097534" y="951496"/>
                  </a:lnTo>
                  <a:lnTo>
                    <a:pt x="1141971" y="1375575"/>
                  </a:lnTo>
                  <a:lnTo>
                    <a:pt x="1141971" y="1377861"/>
                  </a:lnTo>
                  <a:lnTo>
                    <a:pt x="1140587" y="1380109"/>
                  </a:lnTo>
                  <a:lnTo>
                    <a:pt x="1138339" y="1380591"/>
                  </a:lnTo>
                  <a:lnTo>
                    <a:pt x="1136053" y="1380591"/>
                  </a:lnTo>
                  <a:lnTo>
                    <a:pt x="729869" y="1188605"/>
                  </a:lnTo>
                  <a:lnTo>
                    <a:pt x="724420" y="1185887"/>
                  </a:lnTo>
                  <a:lnTo>
                    <a:pt x="717638" y="1185887"/>
                  </a:lnTo>
                  <a:lnTo>
                    <a:pt x="712203" y="1188173"/>
                  </a:lnTo>
                  <a:lnTo>
                    <a:pt x="659739" y="1209586"/>
                  </a:lnTo>
                  <a:lnTo>
                    <a:pt x="296951" y="1358239"/>
                  </a:lnTo>
                  <a:lnTo>
                    <a:pt x="294665" y="1359141"/>
                  </a:lnTo>
                  <a:lnTo>
                    <a:pt x="291947" y="1358239"/>
                  </a:lnTo>
                  <a:lnTo>
                    <a:pt x="290601" y="1355509"/>
                  </a:lnTo>
                  <a:lnTo>
                    <a:pt x="290601" y="1352753"/>
                  </a:lnTo>
                  <a:lnTo>
                    <a:pt x="357695" y="934186"/>
                  </a:lnTo>
                  <a:lnTo>
                    <a:pt x="358597" y="927328"/>
                  </a:lnTo>
                  <a:lnTo>
                    <a:pt x="356793" y="920508"/>
                  </a:lnTo>
                  <a:lnTo>
                    <a:pt x="351777" y="915504"/>
                  </a:lnTo>
                  <a:lnTo>
                    <a:pt x="53009" y="599516"/>
                  </a:lnTo>
                  <a:lnTo>
                    <a:pt x="51206" y="594931"/>
                  </a:lnTo>
                  <a:lnTo>
                    <a:pt x="53492" y="592645"/>
                  </a:lnTo>
                  <a:lnTo>
                    <a:pt x="54394" y="592213"/>
                  </a:lnTo>
                  <a:lnTo>
                    <a:pt x="55295" y="591743"/>
                  </a:lnTo>
                  <a:lnTo>
                    <a:pt x="497319" y="524256"/>
                  </a:lnTo>
                  <a:lnTo>
                    <a:pt x="744372" y="146253"/>
                  </a:lnTo>
                  <a:lnTo>
                    <a:pt x="745756" y="143967"/>
                  </a:lnTo>
                  <a:lnTo>
                    <a:pt x="748906" y="143497"/>
                  </a:lnTo>
                  <a:lnTo>
                    <a:pt x="751192" y="144868"/>
                  </a:lnTo>
                  <a:lnTo>
                    <a:pt x="752094" y="144868"/>
                  </a:lnTo>
                  <a:lnTo>
                    <a:pt x="752525" y="145783"/>
                  </a:lnTo>
                  <a:lnTo>
                    <a:pt x="753008" y="146685"/>
                  </a:lnTo>
                  <a:lnTo>
                    <a:pt x="766102" y="170205"/>
                  </a:lnTo>
                  <a:lnTo>
                    <a:pt x="791629" y="216344"/>
                  </a:lnTo>
                  <a:lnTo>
                    <a:pt x="804214" y="238810"/>
                  </a:lnTo>
                  <a:lnTo>
                    <a:pt x="806018" y="242011"/>
                  </a:lnTo>
                  <a:lnTo>
                    <a:pt x="806018" y="245668"/>
                  </a:lnTo>
                  <a:lnTo>
                    <a:pt x="805459" y="247916"/>
                  </a:lnTo>
                  <a:lnTo>
                    <a:pt x="807834" y="247916"/>
                  </a:lnTo>
                  <a:lnTo>
                    <a:pt x="810120" y="249301"/>
                  </a:lnTo>
                  <a:lnTo>
                    <a:pt x="811466" y="252018"/>
                  </a:lnTo>
                  <a:lnTo>
                    <a:pt x="961974" y="525640"/>
                  </a:lnTo>
                  <a:lnTo>
                    <a:pt x="964692" y="531114"/>
                  </a:lnTo>
                  <a:lnTo>
                    <a:pt x="970127" y="534746"/>
                  </a:lnTo>
                  <a:lnTo>
                    <a:pt x="976045" y="536117"/>
                  </a:lnTo>
                  <a:lnTo>
                    <a:pt x="1418501" y="628205"/>
                  </a:lnTo>
                  <a:lnTo>
                    <a:pt x="1422120" y="630974"/>
                  </a:lnTo>
                  <a:lnTo>
                    <a:pt x="1422120" y="602145"/>
                  </a:lnTo>
                  <a:lnTo>
                    <a:pt x="1095248" y="533361"/>
                  </a:lnTo>
                  <a:lnTo>
                    <a:pt x="989647" y="512394"/>
                  </a:lnTo>
                  <a:lnTo>
                    <a:pt x="984199" y="511479"/>
                  </a:lnTo>
                  <a:lnTo>
                    <a:pt x="980109" y="508292"/>
                  </a:lnTo>
                  <a:lnTo>
                    <a:pt x="977379" y="503720"/>
                  </a:lnTo>
                  <a:lnTo>
                    <a:pt x="821905" y="217843"/>
                  </a:lnTo>
                  <a:lnTo>
                    <a:pt x="820534" y="216928"/>
                  </a:lnTo>
                  <a:lnTo>
                    <a:pt x="818286" y="216928"/>
                  </a:lnTo>
                  <a:lnTo>
                    <a:pt x="817816" y="215557"/>
                  </a:lnTo>
                  <a:lnTo>
                    <a:pt x="755726" y="100215"/>
                  </a:lnTo>
                  <a:lnTo>
                    <a:pt x="753910" y="97015"/>
                  </a:lnTo>
                  <a:lnTo>
                    <a:pt x="749808" y="95643"/>
                  </a:lnTo>
                  <a:lnTo>
                    <a:pt x="746658" y="97447"/>
                  </a:lnTo>
                  <a:lnTo>
                    <a:pt x="745756" y="97929"/>
                  </a:lnTo>
                  <a:lnTo>
                    <a:pt x="743940" y="99733"/>
                  </a:lnTo>
                  <a:lnTo>
                    <a:pt x="716724" y="143497"/>
                  </a:lnTo>
                  <a:lnTo>
                    <a:pt x="500037" y="491896"/>
                  </a:lnTo>
                  <a:lnTo>
                    <a:pt x="497319" y="495985"/>
                  </a:lnTo>
                  <a:lnTo>
                    <a:pt x="493217" y="498716"/>
                  </a:lnTo>
                  <a:lnTo>
                    <a:pt x="488251" y="499618"/>
                  </a:lnTo>
                  <a:lnTo>
                    <a:pt x="3149" y="573062"/>
                  </a:lnTo>
                  <a:lnTo>
                    <a:pt x="0" y="575348"/>
                  </a:lnTo>
                  <a:lnTo>
                    <a:pt x="431" y="577164"/>
                  </a:lnTo>
                  <a:lnTo>
                    <a:pt x="431" y="578535"/>
                  </a:lnTo>
                  <a:lnTo>
                    <a:pt x="1333" y="578967"/>
                  </a:lnTo>
                  <a:lnTo>
                    <a:pt x="327304" y="922794"/>
                  </a:lnTo>
                  <a:lnTo>
                    <a:pt x="330923" y="926426"/>
                  </a:lnTo>
                  <a:lnTo>
                    <a:pt x="332740" y="931900"/>
                  </a:lnTo>
                  <a:lnTo>
                    <a:pt x="330504" y="945578"/>
                  </a:lnTo>
                  <a:lnTo>
                    <a:pt x="263652" y="1359141"/>
                  </a:lnTo>
                  <a:lnTo>
                    <a:pt x="259295" y="1386065"/>
                  </a:lnTo>
                  <a:lnTo>
                    <a:pt x="258864" y="1389697"/>
                  </a:lnTo>
                  <a:lnTo>
                    <a:pt x="261112" y="1393355"/>
                  </a:lnTo>
                  <a:lnTo>
                    <a:pt x="264744" y="1393786"/>
                  </a:lnTo>
                  <a:lnTo>
                    <a:pt x="268363" y="1393786"/>
                  </a:lnTo>
                  <a:lnTo>
                    <a:pt x="400304" y="1340027"/>
                  </a:lnTo>
                  <a:lnTo>
                    <a:pt x="401218" y="1340027"/>
                  </a:lnTo>
                  <a:lnTo>
                    <a:pt x="717169" y="1210525"/>
                  </a:lnTo>
                  <a:lnTo>
                    <a:pt x="719886" y="1209586"/>
                  </a:lnTo>
                  <a:lnTo>
                    <a:pt x="722604" y="1209586"/>
                  </a:lnTo>
                  <a:lnTo>
                    <a:pt x="725335" y="1210525"/>
                  </a:lnTo>
                  <a:lnTo>
                    <a:pt x="1083119" y="1380591"/>
                  </a:lnTo>
                  <a:lnTo>
                    <a:pt x="1161008" y="1417523"/>
                  </a:lnTo>
                  <a:lnTo>
                    <a:pt x="1165059" y="1419339"/>
                  </a:lnTo>
                  <a:lnTo>
                    <a:pt x="1170076" y="1417523"/>
                  </a:lnTo>
                  <a:lnTo>
                    <a:pt x="1171879" y="1413421"/>
                  </a:lnTo>
                  <a:lnTo>
                    <a:pt x="1171879" y="1412519"/>
                  </a:lnTo>
                  <a:lnTo>
                    <a:pt x="1172794" y="1411605"/>
                  </a:lnTo>
                  <a:lnTo>
                    <a:pt x="1172794" y="1405661"/>
                  </a:lnTo>
                  <a:lnTo>
                    <a:pt x="1120635" y="951496"/>
                  </a:lnTo>
                  <a:lnTo>
                    <a:pt x="1122019" y="948296"/>
                  </a:lnTo>
                  <a:lnTo>
                    <a:pt x="1124737" y="945578"/>
                  </a:lnTo>
                  <a:lnTo>
                    <a:pt x="1464271" y="628675"/>
                  </a:lnTo>
                  <a:lnTo>
                    <a:pt x="1467891" y="618197"/>
                  </a:lnTo>
                  <a:lnTo>
                    <a:pt x="1469275" y="614095"/>
                  </a:lnTo>
                  <a:close/>
                </a:path>
              </a:pathLst>
            </a:custGeom>
            <a:solidFill>
              <a:srgbClr val="654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67951" y="446912"/>
              <a:ext cx="1296670" cy="1242060"/>
            </a:xfrm>
            <a:custGeom>
              <a:avLst/>
              <a:gdLst/>
              <a:ahLst/>
              <a:cxnLst/>
              <a:rect l="l" t="t" r="r" b="b"/>
              <a:pathLst>
                <a:path w="1296669" h="1242060">
                  <a:moveTo>
                    <a:pt x="970140" y="397167"/>
                  </a:moveTo>
                  <a:lnTo>
                    <a:pt x="752538" y="2247"/>
                  </a:lnTo>
                  <a:lnTo>
                    <a:pt x="749808" y="0"/>
                  </a:lnTo>
                  <a:lnTo>
                    <a:pt x="748004" y="901"/>
                  </a:lnTo>
                  <a:lnTo>
                    <a:pt x="747522" y="901"/>
                  </a:lnTo>
                  <a:lnTo>
                    <a:pt x="746620" y="1816"/>
                  </a:lnTo>
                  <a:lnTo>
                    <a:pt x="696760" y="81165"/>
                  </a:lnTo>
                  <a:lnTo>
                    <a:pt x="696760" y="81597"/>
                  </a:lnTo>
                  <a:lnTo>
                    <a:pt x="854989" y="372529"/>
                  </a:lnTo>
                  <a:lnTo>
                    <a:pt x="859053" y="375246"/>
                  </a:lnTo>
                  <a:lnTo>
                    <a:pt x="864489" y="376148"/>
                  </a:lnTo>
                  <a:lnTo>
                    <a:pt x="970140" y="397167"/>
                  </a:lnTo>
                  <a:close/>
                </a:path>
                <a:path w="1296669" h="1242060">
                  <a:moveTo>
                    <a:pt x="1296530" y="493826"/>
                  </a:moveTo>
                  <a:lnTo>
                    <a:pt x="849985" y="398500"/>
                  </a:lnTo>
                  <a:lnTo>
                    <a:pt x="844105" y="397116"/>
                  </a:lnTo>
                  <a:lnTo>
                    <a:pt x="838669" y="393496"/>
                  </a:lnTo>
                  <a:lnTo>
                    <a:pt x="835952" y="388010"/>
                  </a:lnTo>
                  <a:lnTo>
                    <a:pt x="685444" y="114439"/>
                  </a:lnTo>
                  <a:lnTo>
                    <a:pt x="684060" y="111683"/>
                  </a:lnTo>
                  <a:lnTo>
                    <a:pt x="681342" y="110337"/>
                  </a:lnTo>
                  <a:lnTo>
                    <a:pt x="678624" y="110337"/>
                  </a:lnTo>
                  <a:lnTo>
                    <a:pt x="679094" y="110769"/>
                  </a:lnTo>
                  <a:lnTo>
                    <a:pt x="498665" y="399884"/>
                  </a:lnTo>
                  <a:lnTo>
                    <a:pt x="496379" y="403072"/>
                  </a:lnTo>
                  <a:lnTo>
                    <a:pt x="493661" y="405358"/>
                  </a:lnTo>
                  <a:lnTo>
                    <a:pt x="490029" y="405790"/>
                  </a:lnTo>
                  <a:lnTo>
                    <a:pt x="6350" y="479666"/>
                  </a:lnTo>
                  <a:lnTo>
                    <a:pt x="901" y="480580"/>
                  </a:lnTo>
                  <a:lnTo>
                    <a:pt x="0" y="482866"/>
                  </a:lnTo>
                  <a:lnTo>
                    <a:pt x="4064" y="486956"/>
                  </a:lnTo>
                  <a:lnTo>
                    <a:pt x="328650" y="829881"/>
                  </a:lnTo>
                  <a:lnTo>
                    <a:pt x="331838" y="833501"/>
                  </a:lnTo>
                  <a:lnTo>
                    <a:pt x="333654" y="838517"/>
                  </a:lnTo>
                  <a:lnTo>
                    <a:pt x="332740" y="843089"/>
                  </a:lnTo>
                  <a:lnTo>
                    <a:pt x="299821" y="1047356"/>
                  </a:lnTo>
                  <a:lnTo>
                    <a:pt x="279247" y="1175042"/>
                  </a:lnTo>
                  <a:lnTo>
                    <a:pt x="586613" y="1049642"/>
                  </a:lnTo>
                  <a:lnTo>
                    <a:pt x="592480" y="1047356"/>
                  </a:lnTo>
                  <a:lnTo>
                    <a:pt x="598830" y="1047356"/>
                  </a:lnTo>
                  <a:lnTo>
                    <a:pt x="604278" y="1050124"/>
                  </a:lnTo>
                  <a:lnTo>
                    <a:pt x="1010462" y="1242060"/>
                  </a:lnTo>
                  <a:lnTo>
                    <a:pt x="1015466" y="1242060"/>
                  </a:lnTo>
                  <a:lnTo>
                    <a:pt x="1016381" y="1240243"/>
                  </a:lnTo>
                  <a:lnTo>
                    <a:pt x="1016381" y="1239342"/>
                  </a:lnTo>
                  <a:lnTo>
                    <a:pt x="1016812" y="1238872"/>
                  </a:lnTo>
                  <a:lnTo>
                    <a:pt x="1016381" y="1237957"/>
                  </a:lnTo>
                  <a:lnTo>
                    <a:pt x="971943" y="813917"/>
                  </a:lnTo>
                  <a:lnTo>
                    <a:pt x="971473" y="808431"/>
                  </a:lnTo>
                  <a:lnTo>
                    <a:pt x="973289" y="802525"/>
                  </a:lnTo>
                  <a:lnTo>
                    <a:pt x="977392" y="798855"/>
                  </a:lnTo>
                  <a:lnTo>
                    <a:pt x="1294726" y="497916"/>
                  </a:lnTo>
                  <a:lnTo>
                    <a:pt x="1296530" y="493826"/>
                  </a:lnTo>
                  <a:close/>
                </a:path>
              </a:pathLst>
            </a:custGeom>
            <a:solidFill>
              <a:srgbClr val="FFF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601242" y="846925"/>
              <a:ext cx="46990" cy="30480"/>
            </a:xfrm>
            <a:custGeom>
              <a:avLst/>
              <a:gdLst/>
              <a:ahLst/>
              <a:cxnLst/>
              <a:rect l="l" t="t" r="r" b="b"/>
              <a:pathLst>
                <a:path w="46990" h="30480">
                  <a:moveTo>
                    <a:pt x="1707" y="29940"/>
                  </a:moveTo>
                  <a:lnTo>
                    <a:pt x="1707" y="29506"/>
                  </a:lnTo>
                  <a:lnTo>
                    <a:pt x="46606" y="22647"/>
                  </a:lnTo>
                  <a:lnTo>
                    <a:pt x="38880" y="6682"/>
                  </a:lnTo>
                  <a:lnTo>
                    <a:pt x="37540" y="3489"/>
                  </a:lnTo>
                  <a:lnTo>
                    <a:pt x="34820" y="1242"/>
                  </a:lnTo>
                  <a:lnTo>
                    <a:pt x="31193" y="769"/>
                  </a:lnTo>
                  <a:lnTo>
                    <a:pt x="14783" y="0"/>
                  </a:lnTo>
                  <a:lnTo>
                    <a:pt x="4372" y="4578"/>
                  </a:lnTo>
                  <a:lnTo>
                    <a:pt x="0" y="14544"/>
                  </a:lnTo>
                  <a:lnTo>
                    <a:pt x="1707" y="29940"/>
                  </a:lnTo>
                  <a:close/>
                </a:path>
              </a:pathLst>
            </a:custGeom>
            <a:solidFill>
              <a:srgbClr val="654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263004" y="939820"/>
              <a:ext cx="475615" cy="829310"/>
            </a:xfrm>
            <a:custGeom>
              <a:avLst/>
              <a:gdLst/>
              <a:ahLst/>
              <a:cxnLst/>
              <a:rect l="l" t="t" r="r" b="b"/>
              <a:pathLst>
                <a:path w="475615" h="829310">
                  <a:moveTo>
                    <a:pt x="162283" y="829062"/>
                  </a:moveTo>
                  <a:lnTo>
                    <a:pt x="174267" y="829062"/>
                  </a:lnTo>
                  <a:lnTo>
                    <a:pt x="174986" y="825306"/>
                  </a:lnTo>
                  <a:lnTo>
                    <a:pt x="139193" y="482427"/>
                  </a:lnTo>
                  <a:lnTo>
                    <a:pt x="126500" y="365230"/>
                  </a:lnTo>
                  <a:lnTo>
                    <a:pt x="127406" y="361564"/>
                  </a:lnTo>
                  <a:lnTo>
                    <a:pt x="473754" y="33270"/>
                  </a:lnTo>
                  <a:lnTo>
                    <a:pt x="475095" y="29604"/>
                  </a:lnTo>
                  <a:lnTo>
                    <a:pt x="472847" y="27357"/>
                  </a:lnTo>
                  <a:lnTo>
                    <a:pt x="343627" y="0"/>
                  </a:lnTo>
                  <a:lnTo>
                    <a:pt x="1379" y="319620"/>
                  </a:lnTo>
                  <a:lnTo>
                    <a:pt x="0" y="322814"/>
                  </a:lnTo>
                  <a:lnTo>
                    <a:pt x="52586" y="776976"/>
                  </a:lnTo>
                  <a:lnTo>
                    <a:pt x="162283" y="829062"/>
                  </a:lnTo>
                  <a:close/>
                </a:path>
              </a:pathLst>
            </a:custGeom>
            <a:solidFill>
              <a:srgbClr val="FFF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402198" y="1422681"/>
              <a:ext cx="123825" cy="60325"/>
            </a:xfrm>
            <a:custGeom>
              <a:avLst/>
              <a:gdLst/>
              <a:ahLst/>
              <a:cxnLst/>
              <a:rect l="l" t="t" r="r" b="b"/>
              <a:pathLst>
                <a:path w="123825" h="60325">
                  <a:moveTo>
                    <a:pt x="104700" y="60194"/>
                  </a:moveTo>
                  <a:lnTo>
                    <a:pt x="111520" y="57474"/>
                  </a:lnTo>
                  <a:lnTo>
                    <a:pt x="115580" y="49235"/>
                  </a:lnTo>
                  <a:lnTo>
                    <a:pt x="123307" y="34650"/>
                  </a:lnTo>
                  <a:lnTo>
                    <a:pt x="121494" y="30116"/>
                  </a:lnTo>
                  <a:lnTo>
                    <a:pt x="0" y="0"/>
                  </a:lnTo>
                  <a:lnTo>
                    <a:pt x="3626" y="33744"/>
                  </a:lnTo>
                  <a:lnTo>
                    <a:pt x="104700" y="60194"/>
                  </a:lnTo>
                  <a:close/>
                </a:path>
              </a:pathLst>
            </a:custGeom>
            <a:solidFill>
              <a:srgbClr val="654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17817453" y="1509761"/>
            <a:ext cx="471170" cy="80010"/>
          </a:xfrm>
          <a:custGeom>
            <a:avLst/>
            <a:gdLst/>
            <a:ahLst/>
            <a:cxnLst/>
            <a:rect l="l" t="t" r="r" b="b"/>
            <a:pathLst>
              <a:path w="471169" h="80009">
                <a:moveTo>
                  <a:pt x="470546" y="79870"/>
                </a:moveTo>
                <a:lnTo>
                  <a:pt x="470546" y="46979"/>
                </a:lnTo>
                <a:lnTo>
                  <a:pt x="357517" y="38698"/>
                </a:lnTo>
                <a:lnTo>
                  <a:pt x="209855" y="24795"/>
                </a:lnTo>
                <a:lnTo>
                  <a:pt x="62587" y="7477"/>
                </a:lnTo>
                <a:lnTo>
                  <a:pt x="5873" y="0"/>
                </a:lnTo>
                <a:lnTo>
                  <a:pt x="1340" y="3192"/>
                </a:lnTo>
                <a:lnTo>
                  <a:pt x="906" y="21444"/>
                </a:lnTo>
                <a:lnTo>
                  <a:pt x="0" y="28303"/>
                </a:lnTo>
                <a:lnTo>
                  <a:pt x="3153" y="31930"/>
                </a:lnTo>
                <a:lnTo>
                  <a:pt x="108003" y="45858"/>
                </a:lnTo>
                <a:lnTo>
                  <a:pt x="206246" y="57166"/>
                </a:lnTo>
                <a:lnTo>
                  <a:pt x="353984" y="71167"/>
                </a:lnTo>
                <a:lnTo>
                  <a:pt x="470546" y="7987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527222" y="1519340"/>
            <a:ext cx="441959" cy="229235"/>
          </a:xfrm>
          <a:custGeom>
            <a:avLst/>
            <a:gdLst/>
            <a:ahLst/>
            <a:cxnLst/>
            <a:rect l="l" t="t" r="r" b="b"/>
            <a:pathLst>
              <a:path w="441959" h="229235">
                <a:moveTo>
                  <a:pt x="1814" y="228914"/>
                </a:moveTo>
                <a:lnTo>
                  <a:pt x="441588" y="49709"/>
                </a:lnTo>
                <a:lnTo>
                  <a:pt x="337754" y="0"/>
                </a:lnTo>
                <a:lnTo>
                  <a:pt x="335034" y="0"/>
                </a:lnTo>
                <a:lnTo>
                  <a:pt x="16359" y="130876"/>
                </a:lnTo>
                <a:lnTo>
                  <a:pt x="16359" y="130442"/>
                </a:lnTo>
                <a:lnTo>
                  <a:pt x="0" y="227534"/>
                </a:lnTo>
                <a:lnTo>
                  <a:pt x="1814" y="228914"/>
                </a:lnTo>
                <a:close/>
              </a:path>
            </a:pathLst>
          </a:custGeom>
          <a:solidFill>
            <a:srgbClr val="FFF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09763"/>
            <a:ext cx="3310807" cy="2098444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1773418" y="0"/>
            <a:ext cx="45085" cy="76835"/>
          </a:xfrm>
          <a:custGeom>
            <a:avLst/>
            <a:gdLst/>
            <a:ahLst/>
            <a:cxnLst/>
            <a:rect l="l" t="t" r="r" b="b"/>
            <a:pathLst>
              <a:path w="45085" h="76835">
                <a:moveTo>
                  <a:pt x="39499" y="76630"/>
                </a:moveTo>
                <a:lnTo>
                  <a:pt x="3350" y="75645"/>
                </a:lnTo>
                <a:lnTo>
                  <a:pt x="0" y="72058"/>
                </a:lnTo>
                <a:lnTo>
                  <a:pt x="1956" y="0"/>
                </a:lnTo>
                <a:lnTo>
                  <a:pt x="45036" y="0"/>
                </a:lnTo>
                <a:lnTo>
                  <a:pt x="43047" y="73240"/>
                </a:lnTo>
                <a:lnTo>
                  <a:pt x="39499" y="76630"/>
                </a:lnTo>
                <a:close/>
              </a:path>
            </a:pathLst>
          </a:custGeom>
          <a:solidFill>
            <a:srgbClr val="654F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81414" y="7430577"/>
            <a:ext cx="3206585" cy="285642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7513607"/>
            <a:ext cx="3308515" cy="2773392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863235" y="1182406"/>
            <a:ext cx="14197965" cy="1343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34660" algn="l"/>
                <a:tab pos="9396730" algn="l"/>
                <a:tab pos="10546715" algn="l"/>
              </a:tabLst>
            </a:pPr>
            <a:r>
              <a:rPr sz="8650" spc="-4440" dirty="0">
                <a:latin typeface="Tahoma"/>
                <a:cs typeface="Tahoma"/>
              </a:rPr>
              <a:t>P</a:t>
            </a:r>
            <a:r>
              <a:rPr sz="10650" baseline="-2738" dirty="0">
                <a:solidFill>
                  <a:srgbClr val="A6D4F6"/>
                </a:solidFill>
              </a:rPr>
              <a:t>P</a:t>
            </a:r>
            <a:r>
              <a:rPr sz="8650" spc="-5640" dirty="0">
                <a:latin typeface="Tahoma"/>
                <a:cs typeface="Tahoma"/>
              </a:rPr>
              <a:t>O</a:t>
            </a:r>
            <a:r>
              <a:rPr sz="10650" baseline="-2738" dirty="0">
                <a:solidFill>
                  <a:srgbClr val="A6D4F6"/>
                </a:solidFill>
              </a:rPr>
              <a:t>O</a:t>
            </a:r>
            <a:r>
              <a:rPr sz="8650" spc="-4985" dirty="0">
                <a:latin typeface="Tahoma"/>
                <a:cs typeface="Tahoma"/>
              </a:rPr>
              <a:t>R</a:t>
            </a:r>
            <a:r>
              <a:rPr sz="10650" baseline="-2738" dirty="0">
                <a:solidFill>
                  <a:srgbClr val="A6D4F6"/>
                </a:solidFill>
              </a:rPr>
              <a:t>R</a:t>
            </a:r>
            <a:r>
              <a:rPr sz="8650" spc="-4715" dirty="0">
                <a:latin typeface="Tahoma"/>
                <a:cs typeface="Tahoma"/>
              </a:rPr>
              <a:t>T</a:t>
            </a:r>
            <a:r>
              <a:rPr sz="10650" baseline="-2738" dirty="0">
                <a:solidFill>
                  <a:srgbClr val="A6D4F6"/>
                </a:solidFill>
              </a:rPr>
              <a:t>T</a:t>
            </a:r>
            <a:r>
              <a:rPr sz="8650" spc="-4110" dirty="0">
                <a:latin typeface="Tahoma"/>
                <a:cs typeface="Tahoma"/>
              </a:rPr>
              <a:t>F</a:t>
            </a:r>
            <a:r>
              <a:rPr sz="10650" baseline="-2738" dirty="0">
                <a:solidFill>
                  <a:srgbClr val="A6D4F6"/>
                </a:solidFill>
              </a:rPr>
              <a:t>F</a:t>
            </a:r>
            <a:r>
              <a:rPr sz="8650" spc="-5640" dirty="0">
                <a:latin typeface="Tahoma"/>
                <a:cs typeface="Tahoma"/>
              </a:rPr>
              <a:t>O</a:t>
            </a:r>
            <a:r>
              <a:rPr sz="10650" baseline="-2738" dirty="0">
                <a:solidFill>
                  <a:srgbClr val="A6D4F6"/>
                </a:solidFill>
              </a:rPr>
              <a:t>O</a:t>
            </a:r>
            <a:r>
              <a:rPr sz="8650" spc="-3940" dirty="0">
                <a:latin typeface="Tahoma"/>
                <a:cs typeface="Tahoma"/>
              </a:rPr>
              <a:t>L</a:t>
            </a:r>
            <a:r>
              <a:rPr sz="10650" baseline="-2738" dirty="0">
                <a:solidFill>
                  <a:srgbClr val="A6D4F6"/>
                </a:solidFill>
              </a:rPr>
              <a:t>L</a:t>
            </a:r>
            <a:r>
              <a:rPr sz="8650" spc="-2775" dirty="0">
                <a:latin typeface="Tahoma"/>
                <a:cs typeface="Tahoma"/>
              </a:rPr>
              <a:t>I</a:t>
            </a:r>
            <a:r>
              <a:rPr sz="10650" baseline="-2738" dirty="0">
                <a:solidFill>
                  <a:srgbClr val="A6D4F6"/>
                </a:solidFill>
              </a:rPr>
              <a:t>I</a:t>
            </a:r>
            <a:r>
              <a:rPr sz="8650" spc="-5640" dirty="0">
                <a:latin typeface="Tahoma"/>
                <a:cs typeface="Tahoma"/>
              </a:rPr>
              <a:t>O</a:t>
            </a:r>
            <a:r>
              <a:rPr sz="10650" spc="-37" baseline="-2738" dirty="0">
                <a:solidFill>
                  <a:srgbClr val="A6D4F6"/>
                </a:solidFill>
              </a:rPr>
              <a:t>O</a:t>
            </a:r>
            <a:r>
              <a:rPr sz="10650" baseline="-2738" dirty="0">
                <a:solidFill>
                  <a:srgbClr val="A6D4F6"/>
                </a:solidFill>
              </a:rPr>
              <a:t>	</a:t>
            </a:r>
            <a:r>
              <a:rPr sz="8650" spc="-5265" dirty="0">
                <a:latin typeface="Tahoma"/>
                <a:cs typeface="Tahoma"/>
              </a:rPr>
              <a:t>D</a:t>
            </a:r>
            <a:r>
              <a:rPr sz="10650" spc="187" baseline="-2738" dirty="0">
                <a:solidFill>
                  <a:srgbClr val="A6D4F6"/>
                </a:solidFill>
              </a:rPr>
              <a:t>D</a:t>
            </a:r>
            <a:r>
              <a:rPr sz="8650" spc="-4360" dirty="0">
                <a:latin typeface="Tahoma"/>
                <a:cs typeface="Tahoma"/>
              </a:rPr>
              <a:t>E</a:t>
            </a:r>
            <a:r>
              <a:rPr sz="10650" spc="187" baseline="-2738" dirty="0">
                <a:solidFill>
                  <a:srgbClr val="A6D4F6"/>
                </a:solidFill>
              </a:rPr>
              <a:t>E</a:t>
            </a:r>
            <a:r>
              <a:rPr sz="8650" spc="-4305" dirty="0">
                <a:latin typeface="Tahoma"/>
                <a:cs typeface="Tahoma"/>
              </a:rPr>
              <a:t>S</a:t>
            </a:r>
            <a:r>
              <a:rPr sz="10650" spc="187" baseline="-2738" dirty="0">
                <a:solidFill>
                  <a:srgbClr val="A6D4F6"/>
                </a:solidFill>
              </a:rPr>
              <a:t>S</a:t>
            </a:r>
            <a:r>
              <a:rPr sz="8650" spc="-2650" dirty="0">
                <a:latin typeface="Tahoma"/>
                <a:cs typeface="Tahoma"/>
              </a:rPr>
              <a:t>I</a:t>
            </a:r>
            <a:r>
              <a:rPr sz="10650" spc="187" baseline="-2738" dirty="0">
                <a:solidFill>
                  <a:srgbClr val="A6D4F6"/>
                </a:solidFill>
              </a:rPr>
              <a:t>I</a:t>
            </a:r>
            <a:r>
              <a:rPr sz="8650" spc="-5235" dirty="0">
                <a:latin typeface="Tahoma"/>
                <a:cs typeface="Tahoma"/>
              </a:rPr>
              <a:t>G</a:t>
            </a:r>
            <a:r>
              <a:rPr sz="10650" spc="187" baseline="-2738" dirty="0">
                <a:solidFill>
                  <a:srgbClr val="A6D4F6"/>
                </a:solidFill>
              </a:rPr>
              <a:t>G</a:t>
            </a:r>
            <a:r>
              <a:rPr sz="8650" spc="-5315" dirty="0">
                <a:latin typeface="Tahoma"/>
                <a:cs typeface="Tahoma"/>
              </a:rPr>
              <a:t>N</a:t>
            </a:r>
            <a:r>
              <a:rPr sz="10650" spc="150" baseline="-2738" dirty="0">
                <a:solidFill>
                  <a:srgbClr val="A6D4F6"/>
                </a:solidFill>
              </a:rPr>
              <a:t>N</a:t>
            </a:r>
            <a:r>
              <a:rPr sz="10650" baseline="-2738" dirty="0">
                <a:solidFill>
                  <a:srgbClr val="A6D4F6"/>
                </a:solidFill>
              </a:rPr>
              <a:t>	</a:t>
            </a:r>
            <a:r>
              <a:rPr sz="8650" spc="-5330" dirty="0">
                <a:latin typeface="Tahoma"/>
                <a:cs typeface="Tahoma"/>
              </a:rPr>
              <a:t>&amp;</a:t>
            </a:r>
            <a:r>
              <a:rPr sz="10650" spc="247" baseline="-2738" dirty="0">
                <a:solidFill>
                  <a:srgbClr val="A6D4F6"/>
                </a:solidFill>
              </a:rPr>
              <a:t>&amp;</a:t>
            </a:r>
            <a:r>
              <a:rPr sz="10650" baseline="-2738" dirty="0">
                <a:solidFill>
                  <a:srgbClr val="A6D4F6"/>
                </a:solidFill>
              </a:rPr>
              <a:t>	</a:t>
            </a:r>
            <a:r>
              <a:rPr sz="8650" spc="-3895" dirty="0">
                <a:latin typeface="Tahoma"/>
                <a:cs typeface="Tahoma"/>
              </a:rPr>
              <a:t>L</a:t>
            </a:r>
            <a:r>
              <a:rPr sz="10650" spc="67" baseline="-2738" dirty="0">
                <a:solidFill>
                  <a:srgbClr val="A6D4F6"/>
                </a:solidFill>
              </a:rPr>
              <a:t>L</a:t>
            </a:r>
            <a:r>
              <a:rPr sz="8650" spc="-4795" dirty="0">
                <a:latin typeface="Tahoma"/>
                <a:cs typeface="Tahoma"/>
              </a:rPr>
              <a:t>A</a:t>
            </a:r>
            <a:r>
              <a:rPr sz="10650" spc="67" baseline="-2738" dirty="0">
                <a:solidFill>
                  <a:srgbClr val="A6D4F6"/>
                </a:solidFill>
              </a:rPr>
              <a:t>A</a:t>
            </a:r>
            <a:r>
              <a:rPr sz="8650" spc="-4590" dirty="0">
                <a:latin typeface="Tahoma"/>
                <a:cs typeface="Tahoma"/>
              </a:rPr>
              <a:t>Y</a:t>
            </a:r>
            <a:r>
              <a:rPr sz="10650" spc="67" baseline="-2738" dirty="0">
                <a:solidFill>
                  <a:srgbClr val="A6D4F6"/>
                </a:solidFill>
              </a:rPr>
              <a:t>Y</a:t>
            </a:r>
            <a:r>
              <a:rPr sz="8650" spc="-5595" dirty="0">
                <a:latin typeface="Tahoma"/>
                <a:cs typeface="Tahoma"/>
              </a:rPr>
              <a:t>O</a:t>
            </a:r>
            <a:r>
              <a:rPr sz="10650" spc="67" baseline="-2738" dirty="0">
                <a:solidFill>
                  <a:srgbClr val="A6D4F6"/>
                </a:solidFill>
              </a:rPr>
              <a:t>O</a:t>
            </a:r>
            <a:r>
              <a:rPr sz="8650" spc="-5270" dirty="0">
                <a:latin typeface="Tahoma"/>
                <a:cs typeface="Tahoma"/>
              </a:rPr>
              <a:t>U</a:t>
            </a:r>
            <a:r>
              <a:rPr sz="10650" spc="67" baseline="-2738" dirty="0">
                <a:solidFill>
                  <a:srgbClr val="A6D4F6"/>
                </a:solidFill>
              </a:rPr>
              <a:t>U</a:t>
            </a:r>
            <a:r>
              <a:rPr sz="8650" spc="-4670" dirty="0">
                <a:latin typeface="Tahoma"/>
                <a:cs typeface="Tahoma"/>
              </a:rPr>
              <a:t>T</a:t>
            </a:r>
            <a:r>
              <a:rPr sz="10650" spc="30" baseline="-2738" dirty="0">
                <a:solidFill>
                  <a:srgbClr val="A6D4F6"/>
                </a:solidFill>
              </a:rPr>
              <a:t>T</a:t>
            </a:r>
            <a:endParaRPr sz="10650" baseline="-2738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20696" y="2952878"/>
            <a:ext cx="9629775" cy="5697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14655" indent="-412750">
              <a:lnSpc>
                <a:spcPct val="100000"/>
              </a:lnSpc>
              <a:spcBef>
                <a:spcPts val="114"/>
              </a:spcBef>
              <a:buSzPct val="96923"/>
              <a:buFont typeface="Yu Gothic"/>
              <a:buChar char="✓"/>
              <a:tabLst>
                <a:tab pos="414655" algn="l"/>
              </a:tabLst>
            </a:pPr>
            <a:r>
              <a:rPr sz="3250" b="1" dirty="0">
                <a:solidFill>
                  <a:srgbClr val="654F3C"/>
                </a:solidFill>
                <a:latin typeface="Roboto"/>
                <a:cs typeface="Roboto"/>
              </a:rPr>
              <a:t>.</a:t>
            </a:r>
            <a:r>
              <a:rPr sz="3250" b="1" spc="-35" dirty="0">
                <a:solidFill>
                  <a:srgbClr val="654F3C"/>
                </a:solidFill>
                <a:latin typeface="Roboto"/>
                <a:cs typeface="Roboto"/>
              </a:rPr>
              <a:t> </a:t>
            </a:r>
            <a:r>
              <a:rPr sz="3250" dirty="0">
                <a:solidFill>
                  <a:srgbClr val="654F3C"/>
                </a:solidFill>
                <a:latin typeface="Roboto"/>
                <a:cs typeface="Roboto"/>
              </a:rPr>
              <a:t>Clean</a:t>
            </a:r>
            <a:r>
              <a:rPr sz="3250" spc="-30" dirty="0">
                <a:solidFill>
                  <a:srgbClr val="654F3C"/>
                </a:solidFill>
                <a:latin typeface="Roboto"/>
                <a:cs typeface="Roboto"/>
              </a:rPr>
              <a:t> </a:t>
            </a:r>
            <a:r>
              <a:rPr sz="3250" spc="-70" dirty="0">
                <a:solidFill>
                  <a:srgbClr val="654F3C"/>
                </a:solidFill>
                <a:latin typeface="Roboto"/>
                <a:cs typeface="Roboto"/>
              </a:rPr>
              <a:t>center-</a:t>
            </a:r>
            <a:r>
              <a:rPr sz="3250" spc="-40" dirty="0">
                <a:solidFill>
                  <a:srgbClr val="654F3C"/>
                </a:solidFill>
                <a:latin typeface="Roboto"/>
                <a:cs typeface="Roboto"/>
              </a:rPr>
              <a:t>aligned</a:t>
            </a:r>
            <a:r>
              <a:rPr sz="3250" spc="-30" dirty="0">
                <a:solidFill>
                  <a:srgbClr val="654F3C"/>
                </a:solidFill>
                <a:latin typeface="Roboto"/>
                <a:cs typeface="Roboto"/>
              </a:rPr>
              <a:t> </a:t>
            </a:r>
            <a:r>
              <a:rPr sz="3250" spc="-10" dirty="0">
                <a:solidFill>
                  <a:srgbClr val="654F3C"/>
                </a:solidFill>
                <a:latin typeface="Roboto"/>
                <a:cs typeface="Roboto"/>
              </a:rPr>
              <a:t>design.</a:t>
            </a:r>
            <a:endParaRPr sz="32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250"/>
              </a:spcBef>
              <a:buClr>
                <a:srgbClr val="654F3C"/>
              </a:buClr>
              <a:buFont typeface="Yu Gothic"/>
              <a:buChar char="✓"/>
            </a:pPr>
            <a:endParaRPr sz="3250">
              <a:latin typeface="Roboto"/>
              <a:cs typeface="Roboto"/>
            </a:endParaRPr>
          </a:p>
          <a:p>
            <a:pPr marL="414655" indent="-412750">
              <a:lnSpc>
                <a:spcPct val="100000"/>
              </a:lnSpc>
              <a:buSzPct val="96923"/>
              <a:buFont typeface="Yu Gothic"/>
              <a:buChar char="✓"/>
              <a:tabLst>
                <a:tab pos="414655" algn="l"/>
              </a:tabLst>
            </a:pPr>
            <a:r>
              <a:rPr sz="3250" b="1" dirty="0">
                <a:solidFill>
                  <a:srgbClr val="654F3C"/>
                </a:solidFill>
                <a:latin typeface="Roboto"/>
                <a:cs typeface="Roboto"/>
              </a:rPr>
              <a:t>.</a:t>
            </a:r>
            <a:r>
              <a:rPr sz="3250" b="1" spc="-105" dirty="0">
                <a:solidFill>
                  <a:srgbClr val="654F3C"/>
                </a:solidFill>
                <a:latin typeface="Roboto"/>
                <a:cs typeface="Roboto"/>
              </a:rPr>
              <a:t> </a:t>
            </a:r>
            <a:r>
              <a:rPr sz="3250" spc="-20" dirty="0">
                <a:solidFill>
                  <a:srgbClr val="654F3C"/>
                </a:solidFill>
                <a:latin typeface="Roboto"/>
                <a:cs typeface="Roboto"/>
              </a:rPr>
              <a:t>Background</a:t>
            </a:r>
            <a:r>
              <a:rPr sz="3250" spc="-105" dirty="0">
                <a:solidFill>
                  <a:srgbClr val="654F3C"/>
                </a:solidFill>
                <a:latin typeface="Roboto"/>
                <a:cs typeface="Roboto"/>
              </a:rPr>
              <a:t> </a:t>
            </a:r>
            <a:r>
              <a:rPr sz="3250" dirty="0">
                <a:solidFill>
                  <a:srgbClr val="654F3C"/>
                </a:solidFill>
                <a:latin typeface="Roboto"/>
                <a:cs typeface="Roboto"/>
              </a:rPr>
              <a:t>color:</a:t>
            </a:r>
            <a:r>
              <a:rPr sz="3250" spc="-105" dirty="0">
                <a:solidFill>
                  <a:srgbClr val="654F3C"/>
                </a:solidFill>
                <a:latin typeface="Roboto"/>
                <a:cs typeface="Roboto"/>
              </a:rPr>
              <a:t> </a:t>
            </a:r>
            <a:r>
              <a:rPr sz="3250" dirty="0">
                <a:solidFill>
                  <a:srgbClr val="654F3C"/>
                </a:solidFill>
                <a:latin typeface="Roboto"/>
                <a:cs typeface="Roboto"/>
              </a:rPr>
              <a:t>light</a:t>
            </a:r>
            <a:r>
              <a:rPr sz="3250" spc="-105" dirty="0">
                <a:solidFill>
                  <a:srgbClr val="654F3C"/>
                </a:solidFill>
                <a:latin typeface="Roboto"/>
                <a:cs typeface="Roboto"/>
              </a:rPr>
              <a:t> </a:t>
            </a:r>
            <a:r>
              <a:rPr sz="3250" dirty="0">
                <a:solidFill>
                  <a:srgbClr val="654F3C"/>
                </a:solidFill>
                <a:latin typeface="Roboto"/>
                <a:cs typeface="Roboto"/>
              </a:rPr>
              <a:t>gray</a:t>
            </a:r>
            <a:r>
              <a:rPr sz="3250" spc="-105" dirty="0">
                <a:solidFill>
                  <a:srgbClr val="654F3C"/>
                </a:solidFill>
                <a:latin typeface="Roboto"/>
                <a:cs typeface="Roboto"/>
              </a:rPr>
              <a:t> </a:t>
            </a:r>
            <a:r>
              <a:rPr sz="3250" dirty="0">
                <a:solidFill>
                  <a:srgbClr val="654F3C"/>
                </a:solidFill>
                <a:latin typeface="Roboto"/>
                <a:cs typeface="Roboto"/>
              </a:rPr>
              <a:t>for</a:t>
            </a:r>
            <a:r>
              <a:rPr sz="3250" spc="-105" dirty="0">
                <a:solidFill>
                  <a:srgbClr val="654F3C"/>
                </a:solidFill>
                <a:latin typeface="Roboto"/>
                <a:cs typeface="Roboto"/>
              </a:rPr>
              <a:t> </a:t>
            </a:r>
            <a:r>
              <a:rPr sz="3250" spc="-10" dirty="0">
                <a:solidFill>
                  <a:srgbClr val="654F3C"/>
                </a:solidFill>
                <a:latin typeface="Roboto"/>
                <a:cs typeface="Roboto"/>
              </a:rPr>
              <a:t>simplicity.</a:t>
            </a:r>
            <a:endParaRPr sz="32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255"/>
              </a:spcBef>
              <a:buClr>
                <a:srgbClr val="654F3C"/>
              </a:buClr>
              <a:buFont typeface="Yu Gothic"/>
              <a:buChar char="✓"/>
            </a:pPr>
            <a:endParaRPr sz="3250">
              <a:latin typeface="Roboto"/>
              <a:cs typeface="Roboto"/>
            </a:endParaRPr>
          </a:p>
          <a:p>
            <a:pPr marL="414655" indent="-412750">
              <a:lnSpc>
                <a:spcPct val="100000"/>
              </a:lnSpc>
              <a:buSzPct val="96923"/>
              <a:buFont typeface="Yu Gothic"/>
              <a:buChar char="✓"/>
              <a:tabLst>
                <a:tab pos="414655" algn="l"/>
              </a:tabLst>
            </a:pPr>
            <a:r>
              <a:rPr sz="3250" b="1" dirty="0">
                <a:solidFill>
                  <a:srgbClr val="654F3C"/>
                </a:solidFill>
                <a:latin typeface="Roboto"/>
                <a:cs typeface="Roboto"/>
              </a:rPr>
              <a:t>.</a:t>
            </a:r>
            <a:r>
              <a:rPr sz="3250" b="1" spc="-60" dirty="0">
                <a:solidFill>
                  <a:srgbClr val="654F3C"/>
                </a:solidFill>
                <a:latin typeface="Roboto"/>
                <a:cs typeface="Roboto"/>
              </a:rPr>
              <a:t> </a:t>
            </a:r>
            <a:r>
              <a:rPr sz="3250" dirty="0">
                <a:solidFill>
                  <a:srgbClr val="654F3C"/>
                </a:solidFill>
                <a:latin typeface="Roboto"/>
                <a:cs typeface="Roboto"/>
              </a:rPr>
              <a:t>mage</a:t>
            </a:r>
            <a:r>
              <a:rPr sz="3250" spc="-55" dirty="0">
                <a:solidFill>
                  <a:srgbClr val="654F3C"/>
                </a:solidFill>
                <a:latin typeface="Roboto"/>
                <a:cs typeface="Roboto"/>
              </a:rPr>
              <a:t> </a:t>
            </a:r>
            <a:r>
              <a:rPr sz="3250" dirty="0">
                <a:solidFill>
                  <a:srgbClr val="654F3C"/>
                </a:solidFill>
                <a:latin typeface="Roboto"/>
                <a:cs typeface="Roboto"/>
              </a:rPr>
              <a:t>at</a:t>
            </a:r>
            <a:r>
              <a:rPr sz="3250" spc="-60" dirty="0">
                <a:solidFill>
                  <a:srgbClr val="654F3C"/>
                </a:solidFill>
                <a:latin typeface="Roboto"/>
                <a:cs typeface="Roboto"/>
              </a:rPr>
              <a:t> </a:t>
            </a:r>
            <a:r>
              <a:rPr sz="3250" dirty="0">
                <a:solidFill>
                  <a:srgbClr val="654F3C"/>
                </a:solidFill>
                <a:latin typeface="Roboto"/>
                <a:cs typeface="Roboto"/>
              </a:rPr>
              <a:t>the</a:t>
            </a:r>
            <a:r>
              <a:rPr sz="3250" spc="-55" dirty="0">
                <a:solidFill>
                  <a:srgbClr val="654F3C"/>
                </a:solidFill>
                <a:latin typeface="Roboto"/>
                <a:cs typeface="Roboto"/>
              </a:rPr>
              <a:t> </a:t>
            </a:r>
            <a:r>
              <a:rPr sz="3250" dirty="0">
                <a:solidFill>
                  <a:srgbClr val="654F3C"/>
                </a:solidFill>
                <a:latin typeface="Roboto"/>
                <a:cs typeface="Roboto"/>
              </a:rPr>
              <a:t>top</a:t>
            </a:r>
            <a:r>
              <a:rPr sz="3250" spc="-55" dirty="0">
                <a:solidFill>
                  <a:srgbClr val="654F3C"/>
                </a:solidFill>
                <a:latin typeface="Roboto"/>
                <a:cs typeface="Roboto"/>
              </a:rPr>
              <a:t> </a:t>
            </a:r>
            <a:r>
              <a:rPr sz="3250" dirty="0">
                <a:solidFill>
                  <a:srgbClr val="654F3C"/>
                </a:solidFill>
                <a:latin typeface="Roboto"/>
                <a:cs typeface="Roboto"/>
              </a:rPr>
              <a:t>(car</a:t>
            </a:r>
            <a:r>
              <a:rPr sz="3250" spc="-60" dirty="0">
                <a:solidFill>
                  <a:srgbClr val="654F3C"/>
                </a:solidFill>
                <a:latin typeface="Roboto"/>
                <a:cs typeface="Roboto"/>
              </a:rPr>
              <a:t> </a:t>
            </a:r>
            <a:r>
              <a:rPr sz="3250" dirty="0">
                <a:solidFill>
                  <a:srgbClr val="654F3C"/>
                </a:solidFill>
                <a:latin typeface="Roboto"/>
                <a:cs typeface="Roboto"/>
              </a:rPr>
              <a:t>photo</a:t>
            </a:r>
            <a:r>
              <a:rPr sz="3250" spc="-55" dirty="0">
                <a:solidFill>
                  <a:srgbClr val="654F3C"/>
                </a:solidFill>
                <a:latin typeface="Roboto"/>
                <a:cs typeface="Roboto"/>
              </a:rPr>
              <a:t> </a:t>
            </a:r>
            <a:r>
              <a:rPr sz="3250" dirty="0">
                <a:solidFill>
                  <a:srgbClr val="654F3C"/>
                </a:solidFill>
                <a:latin typeface="Roboto"/>
                <a:cs typeface="Roboto"/>
              </a:rPr>
              <a:t>as</a:t>
            </a:r>
            <a:r>
              <a:rPr sz="3250" spc="-60" dirty="0">
                <a:solidFill>
                  <a:srgbClr val="654F3C"/>
                </a:solidFill>
                <a:latin typeface="Roboto"/>
                <a:cs typeface="Roboto"/>
              </a:rPr>
              <a:t> </a:t>
            </a:r>
            <a:r>
              <a:rPr sz="3250" dirty="0">
                <a:solidFill>
                  <a:srgbClr val="654F3C"/>
                </a:solidFill>
                <a:latin typeface="Roboto"/>
                <a:cs typeface="Roboto"/>
              </a:rPr>
              <a:t>per</a:t>
            </a:r>
            <a:r>
              <a:rPr sz="3250" spc="-55" dirty="0">
                <a:solidFill>
                  <a:srgbClr val="654F3C"/>
                </a:solidFill>
                <a:latin typeface="Roboto"/>
                <a:cs typeface="Roboto"/>
              </a:rPr>
              <a:t> </a:t>
            </a:r>
            <a:r>
              <a:rPr sz="3250" dirty="0">
                <a:solidFill>
                  <a:srgbClr val="654F3C"/>
                </a:solidFill>
                <a:latin typeface="Roboto"/>
                <a:cs typeface="Roboto"/>
              </a:rPr>
              <a:t>your</a:t>
            </a:r>
            <a:r>
              <a:rPr sz="3250" spc="-55" dirty="0">
                <a:solidFill>
                  <a:srgbClr val="654F3C"/>
                </a:solidFill>
                <a:latin typeface="Roboto"/>
                <a:cs typeface="Roboto"/>
              </a:rPr>
              <a:t> </a:t>
            </a:r>
            <a:r>
              <a:rPr sz="3250" spc="-10" dirty="0">
                <a:solidFill>
                  <a:srgbClr val="654F3C"/>
                </a:solidFill>
                <a:latin typeface="Roboto"/>
                <a:cs typeface="Roboto"/>
              </a:rPr>
              <a:t>code).</a:t>
            </a:r>
            <a:endParaRPr sz="32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250"/>
              </a:spcBef>
              <a:buClr>
                <a:srgbClr val="654F3C"/>
              </a:buClr>
              <a:buFont typeface="Yu Gothic"/>
              <a:buChar char="✓"/>
            </a:pPr>
            <a:endParaRPr sz="3250">
              <a:latin typeface="Roboto"/>
              <a:cs typeface="Roboto"/>
            </a:endParaRPr>
          </a:p>
          <a:p>
            <a:pPr marL="414655" indent="-412750">
              <a:lnSpc>
                <a:spcPct val="100000"/>
              </a:lnSpc>
              <a:spcBef>
                <a:spcPts val="5"/>
              </a:spcBef>
              <a:buSzPct val="96923"/>
              <a:buFont typeface="Yu Gothic"/>
              <a:buChar char="✓"/>
              <a:tabLst>
                <a:tab pos="414655" algn="l"/>
                <a:tab pos="742315" algn="l"/>
              </a:tabLst>
            </a:pPr>
            <a:r>
              <a:rPr sz="3250" b="1" spc="-50" dirty="0">
                <a:solidFill>
                  <a:srgbClr val="654F3C"/>
                </a:solidFill>
                <a:latin typeface="Roboto"/>
                <a:cs typeface="Roboto"/>
              </a:rPr>
              <a:t>.</a:t>
            </a:r>
            <a:r>
              <a:rPr sz="3250" b="1" dirty="0">
                <a:solidFill>
                  <a:srgbClr val="654F3C"/>
                </a:solidFill>
                <a:latin typeface="Roboto"/>
                <a:cs typeface="Roboto"/>
              </a:rPr>
              <a:t>	</a:t>
            </a:r>
            <a:r>
              <a:rPr sz="3250" dirty="0">
                <a:solidFill>
                  <a:srgbClr val="654F3C"/>
                </a:solidFill>
                <a:latin typeface="Roboto"/>
                <a:cs typeface="Roboto"/>
              </a:rPr>
              <a:t>Form</a:t>
            </a:r>
            <a:r>
              <a:rPr sz="3250" spc="-90" dirty="0">
                <a:solidFill>
                  <a:srgbClr val="654F3C"/>
                </a:solidFill>
                <a:latin typeface="Roboto"/>
                <a:cs typeface="Roboto"/>
              </a:rPr>
              <a:t> </a:t>
            </a:r>
            <a:r>
              <a:rPr sz="3250" dirty="0">
                <a:solidFill>
                  <a:srgbClr val="654F3C"/>
                </a:solidFill>
                <a:latin typeface="Roboto"/>
                <a:cs typeface="Roboto"/>
              </a:rPr>
              <a:t>in</a:t>
            </a:r>
            <a:r>
              <a:rPr sz="3250" spc="-85" dirty="0">
                <a:solidFill>
                  <a:srgbClr val="654F3C"/>
                </a:solidFill>
                <a:latin typeface="Roboto"/>
                <a:cs typeface="Roboto"/>
              </a:rPr>
              <a:t> </a:t>
            </a:r>
            <a:r>
              <a:rPr sz="3250" dirty="0">
                <a:solidFill>
                  <a:srgbClr val="654F3C"/>
                </a:solidFill>
                <a:latin typeface="Roboto"/>
                <a:cs typeface="Roboto"/>
              </a:rPr>
              <a:t>the</a:t>
            </a:r>
            <a:r>
              <a:rPr sz="3250" spc="-90" dirty="0">
                <a:solidFill>
                  <a:srgbClr val="654F3C"/>
                </a:solidFill>
                <a:latin typeface="Roboto"/>
                <a:cs typeface="Roboto"/>
              </a:rPr>
              <a:t> </a:t>
            </a:r>
            <a:r>
              <a:rPr sz="3250" dirty="0">
                <a:solidFill>
                  <a:srgbClr val="654F3C"/>
                </a:solidFill>
                <a:latin typeface="Roboto"/>
                <a:cs typeface="Roboto"/>
              </a:rPr>
              <a:t>middle</a:t>
            </a:r>
            <a:r>
              <a:rPr sz="3250" spc="-85" dirty="0">
                <a:solidFill>
                  <a:srgbClr val="654F3C"/>
                </a:solidFill>
                <a:latin typeface="Roboto"/>
                <a:cs typeface="Roboto"/>
              </a:rPr>
              <a:t> </a:t>
            </a:r>
            <a:r>
              <a:rPr sz="3250" dirty="0">
                <a:solidFill>
                  <a:srgbClr val="654F3C"/>
                </a:solidFill>
                <a:latin typeface="Roboto"/>
                <a:cs typeface="Roboto"/>
              </a:rPr>
              <a:t>with</a:t>
            </a:r>
            <a:r>
              <a:rPr sz="3250" spc="-90" dirty="0">
                <a:solidFill>
                  <a:srgbClr val="654F3C"/>
                </a:solidFill>
                <a:latin typeface="Roboto"/>
                <a:cs typeface="Roboto"/>
              </a:rPr>
              <a:t> </a:t>
            </a:r>
            <a:r>
              <a:rPr sz="3250" spc="-10" dirty="0">
                <a:solidFill>
                  <a:srgbClr val="654F3C"/>
                </a:solidFill>
                <a:latin typeface="Roboto"/>
                <a:cs typeface="Roboto"/>
              </a:rPr>
              <a:t>input</a:t>
            </a:r>
            <a:r>
              <a:rPr sz="3250" spc="-85" dirty="0">
                <a:solidFill>
                  <a:srgbClr val="654F3C"/>
                </a:solidFill>
                <a:latin typeface="Roboto"/>
                <a:cs typeface="Roboto"/>
              </a:rPr>
              <a:t> </a:t>
            </a:r>
            <a:r>
              <a:rPr sz="3250" dirty="0">
                <a:solidFill>
                  <a:srgbClr val="654F3C"/>
                </a:solidFill>
                <a:latin typeface="Roboto"/>
                <a:cs typeface="Roboto"/>
              </a:rPr>
              <a:t>box</a:t>
            </a:r>
            <a:r>
              <a:rPr sz="3250" spc="-90" dirty="0">
                <a:solidFill>
                  <a:srgbClr val="654F3C"/>
                </a:solidFill>
                <a:latin typeface="Roboto"/>
                <a:cs typeface="Roboto"/>
              </a:rPr>
              <a:t> </a:t>
            </a:r>
            <a:r>
              <a:rPr sz="3250" dirty="0">
                <a:solidFill>
                  <a:srgbClr val="654F3C"/>
                </a:solidFill>
                <a:latin typeface="Roboto"/>
                <a:cs typeface="Roboto"/>
              </a:rPr>
              <a:t>+</a:t>
            </a:r>
            <a:r>
              <a:rPr sz="3250" spc="-85" dirty="0">
                <a:solidFill>
                  <a:srgbClr val="654F3C"/>
                </a:solidFill>
                <a:latin typeface="Roboto"/>
                <a:cs typeface="Roboto"/>
              </a:rPr>
              <a:t> </a:t>
            </a:r>
            <a:r>
              <a:rPr sz="3250" dirty="0">
                <a:solidFill>
                  <a:srgbClr val="654F3C"/>
                </a:solidFill>
                <a:latin typeface="Roboto"/>
                <a:cs typeface="Roboto"/>
              </a:rPr>
              <a:t>send</a:t>
            </a:r>
            <a:r>
              <a:rPr sz="3250" spc="-85" dirty="0">
                <a:solidFill>
                  <a:srgbClr val="654F3C"/>
                </a:solidFill>
                <a:latin typeface="Roboto"/>
                <a:cs typeface="Roboto"/>
              </a:rPr>
              <a:t> </a:t>
            </a:r>
            <a:r>
              <a:rPr sz="3250" spc="-10" dirty="0">
                <a:solidFill>
                  <a:srgbClr val="654F3C"/>
                </a:solidFill>
                <a:latin typeface="Roboto"/>
                <a:cs typeface="Roboto"/>
              </a:rPr>
              <a:t>button.</a:t>
            </a:r>
            <a:endParaRPr sz="32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25"/>
              </a:spcBef>
              <a:buClr>
                <a:srgbClr val="654F3C"/>
              </a:buClr>
              <a:buFont typeface="Yu Gothic"/>
              <a:buChar char="✓"/>
            </a:pPr>
            <a:endParaRPr sz="3250">
              <a:latin typeface="Roboto"/>
              <a:cs typeface="Roboto"/>
            </a:endParaRPr>
          </a:p>
          <a:p>
            <a:pPr marL="12700" marR="400685" indent="-10795">
              <a:lnSpc>
                <a:spcPct val="116100"/>
              </a:lnSpc>
              <a:buSzPct val="96923"/>
              <a:buFont typeface="Yu Gothic"/>
              <a:buChar char="✓"/>
              <a:tabLst>
                <a:tab pos="414655" algn="l"/>
              </a:tabLst>
            </a:pPr>
            <a:r>
              <a:rPr sz="3250" b="1" dirty="0">
                <a:solidFill>
                  <a:srgbClr val="654F3C"/>
                </a:solidFill>
                <a:latin typeface="Roboto"/>
                <a:cs typeface="Roboto"/>
              </a:rPr>
              <a:t>	.</a:t>
            </a:r>
            <a:r>
              <a:rPr sz="3250" b="1" spc="-70" dirty="0">
                <a:solidFill>
                  <a:srgbClr val="654F3C"/>
                </a:solidFill>
                <a:latin typeface="Roboto"/>
                <a:cs typeface="Roboto"/>
              </a:rPr>
              <a:t> </a:t>
            </a:r>
            <a:r>
              <a:rPr sz="3250" spc="-10" dirty="0">
                <a:solidFill>
                  <a:srgbClr val="654F3C"/>
                </a:solidFill>
                <a:latin typeface="Roboto"/>
                <a:cs typeface="Roboto"/>
              </a:rPr>
              <a:t>validation</a:t>
            </a:r>
            <a:r>
              <a:rPr sz="3250" spc="-70" dirty="0">
                <a:solidFill>
                  <a:srgbClr val="654F3C"/>
                </a:solidFill>
                <a:latin typeface="Roboto"/>
                <a:cs typeface="Roboto"/>
              </a:rPr>
              <a:t> </a:t>
            </a:r>
            <a:r>
              <a:rPr sz="3250" dirty="0">
                <a:solidFill>
                  <a:srgbClr val="654F3C"/>
                </a:solidFill>
                <a:latin typeface="Roboto"/>
                <a:cs typeface="Roboto"/>
              </a:rPr>
              <a:t>messages</a:t>
            </a:r>
            <a:r>
              <a:rPr sz="3250" spc="-65" dirty="0">
                <a:solidFill>
                  <a:srgbClr val="654F3C"/>
                </a:solidFill>
                <a:latin typeface="Roboto"/>
                <a:cs typeface="Roboto"/>
              </a:rPr>
              <a:t> </a:t>
            </a:r>
            <a:r>
              <a:rPr sz="3250" dirty="0">
                <a:solidFill>
                  <a:srgbClr val="654F3C"/>
                </a:solidFill>
                <a:latin typeface="Roboto"/>
                <a:cs typeface="Roboto"/>
              </a:rPr>
              <a:t>in</a:t>
            </a:r>
            <a:r>
              <a:rPr sz="3250" spc="-70" dirty="0">
                <a:solidFill>
                  <a:srgbClr val="654F3C"/>
                </a:solidFill>
                <a:latin typeface="Roboto"/>
                <a:cs typeface="Roboto"/>
              </a:rPr>
              <a:t> </a:t>
            </a:r>
            <a:r>
              <a:rPr sz="3250" dirty="0">
                <a:solidFill>
                  <a:srgbClr val="654F3C"/>
                </a:solidFill>
                <a:latin typeface="Roboto"/>
                <a:cs typeface="Roboto"/>
              </a:rPr>
              <a:t>red</a:t>
            </a:r>
            <a:r>
              <a:rPr sz="3250" spc="-65" dirty="0">
                <a:solidFill>
                  <a:srgbClr val="654F3C"/>
                </a:solidFill>
                <a:latin typeface="Roboto"/>
                <a:cs typeface="Roboto"/>
              </a:rPr>
              <a:t> </a:t>
            </a:r>
            <a:r>
              <a:rPr sz="3250" dirty="0">
                <a:solidFill>
                  <a:srgbClr val="654F3C"/>
                </a:solidFill>
                <a:latin typeface="Roboto"/>
                <a:cs typeface="Roboto"/>
              </a:rPr>
              <a:t>(error)</a:t>
            </a:r>
            <a:r>
              <a:rPr sz="3250" spc="-70" dirty="0">
                <a:solidFill>
                  <a:srgbClr val="654F3C"/>
                </a:solidFill>
                <a:latin typeface="Roboto"/>
                <a:cs typeface="Roboto"/>
              </a:rPr>
              <a:t> </a:t>
            </a:r>
            <a:r>
              <a:rPr sz="3250" dirty="0">
                <a:solidFill>
                  <a:srgbClr val="654F3C"/>
                </a:solidFill>
                <a:latin typeface="Roboto"/>
                <a:cs typeface="Roboto"/>
              </a:rPr>
              <a:t>and</a:t>
            </a:r>
            <a:r>
              <a:rPr sz="3250" spc="-65" dirty="0">
                <a:solidFill>
                  <a:srgbClr val="654F3C"/>
                </a:solidFill>
                <a:latin typeface="Roboto"/>
                <a:cs typeface="Roboto"/>
              </a:rPr>
              <a:t> </a:t>
            </a:r>
            <a:r>
              <a:rPr sz="3250" dirty="0">
                <a:solidFill>
                  <a:srgbClr val="654F3C"/>
                </a:solidFill>
                <a:latin typeface="Roboto"/>
                <a:cs typeface="Roboto"/>
              </a:rPr>
              <a:t>green</a:t>
            </a:r>
            <a:r>
              <a:rPr sz="3250" spc="-70" dirty="0">
                <a:solidFill>
                  <a:srgbClr val="654F3C"/>
                </a:solidFill>
                <a:latin typeface="Roboto"/>
                <a:cs typeface="Roboto"/>
              </a:rPr>
              <a:t> </a:t>
            </a:r>
            <a:r>
              <a:rPr sz="3250" spc="-25" dirty="0">
                <a:solidFill>
                  <a:srgbClr val="654F3C"/>
                </a:solidFill>
                <a:latin typeface="Roboto"/>
                <a:cs typeface="Roboto"/>
              </a:rPr>
              <a:t>(s </a:t>
            </a:r>
            <a:r>
              <a:rPr sz="3250" spc="-10" dirty="0">
                <a:solidFill>
                  <a:srgbClr val="654F3C"/>
                </a:solidFill>
                <a:latin typeface="Roboto"/>
                <a:cs typeface="Roboto"/>
              </a:rPr>
              <a:t>uccess).</a:t>
            </a:r>
            <a:endParaRPr sz="32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440</Words>
  <Application>Microsoft Office PowerPoint</Application>
  <PresentationFormat>Custom</PresentationFormat>
  <Paragraphs>65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DDIIGGIITTAALL PPOORRTTFFOOLLIIOO</vt:lpstr>
      <vt:lpstr>PowerPoint Presentation</vt:lpstr>
      <vt:lpstr>PPRROOJJEECCTT TTIITTLLEE</vt:lpstr>
      <vt:lpstr>AAGGEENNDDAA</vt:lpstr>
      <vt:lpstr>PPRROOBBLLEEMM SSTTAATTEEMMEENNTT</vt:lpstr>
      <vt:lpstr>PPRROOJJEECCTT OOVVEERRVVIIEEWW</vt:lpstr>
      <vt:lpstr>WWHHOO AARREE TTHHEE EENNDD UUSSEERRSS??</vt:lpstr>
      <vt:lpstr>TTOOOOLLSS AANNDD TTEECCHHNNIIQQUUEESS</vt:lpstr>
      <vt:lpstr>PPOORRTTFFOOLLIIOO DDEESSIIGGNN &amp;&amp; LLAAYYOOUUTT</vt:lpstr>
      <vt:lpstr>FFEEAATTUURREESS &amp;&amp; FFUUNNCCTTIIOONNAALLIITTYY</vt:lpstr>
      <vt:lpstr>RREESSUULLTTSS &amp;&amp; SSCCRREEEENNSSHHOOTT SS</vt:lpstr>
      <vt:lpstr>CCOONNCCLLUUSSIIOONN</vt:lpstr>
      <vt:lpstr>TTHHAANNKK YYOOUU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Colorful Pastel Cute Illustration Project Presentation</dc:title>
  <dc:creator>Pradeep Kumar</dc:creator>
  <cp:keywords>DAGzJqYg-Zo,BAGzJvRNUyY,0</cp:keywords>
  <cp:lastModifiedBy>Guest User</cp:lastModifiedBy>
  <cp:revision>4</cp:revision>
  <dcterms:created xsi:type="dcterms:W3CDTF">2025-09-17T05:36:26Z</dcterms:created>
  <dcterms:modified xsi:type="dcterms:W3CDTF">2025-09-19T09:08:17Z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2025-09-17T00:00:00Z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2025-09-17T00:00:00Z</vt:filetime>
  </property>
  <property fmtid="{D5CDD505-2E9C-101B-9397-08002B2CF9AE}" pid="5" name="Producer">
    <vt:lpwstr>Canva</vt:lpwstr>
  </property>
</Properties>
</file>