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76" r:id="rId1"/>
  </p:sldMasterIdLst>
  <p:notesMasterIdLst>
    <p:notesMasterId r:id="rId2"/>
  </p:notesMasterIdLst>
  <p:sldIdLst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0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1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3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4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9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0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9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0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5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6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7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8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4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5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6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1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2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8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49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0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3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4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1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2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3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7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8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9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2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3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5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2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3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4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5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6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7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6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7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9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asanm10524131050500122018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53651" y="1903678"/>
            <a:ext cx="7399029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19099"/>
            <a:ext cx="12192000" cy="250389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2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3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4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5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7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CPH2643</dc:creator>
  <dcterms:created xsi:type="dcterms:W3CDTF">2025-08-27T19:41:24Z</dcterms:created>
  <dcterms:modified xsi:type="dcterms:W3CDTF">2025-08-30T09:08:57Z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6e74696eb7924287a056b3e62011e1e0</vt:lpwstr>
  </property>
</Properties>
</file>