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64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4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3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4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3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4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4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5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2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3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0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1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0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3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8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9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37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1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2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33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34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5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36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37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38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9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0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42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3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4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27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3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54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55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56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57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8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9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60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1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NMID:241310505001210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asanm10524131050500122018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6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7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18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9" name="Google Shape;256;p24"/>
          <p:cNvSpPr txBox="1"/>
          <p:nvPr>
            <p:ph type="title"/>
          </p:nvPr>
        </p:nvSpPr>
        <p:spPr>
          <a:xfrm>
            <a:off x="753651" y="1903678"/>
            <a:ext cx="7399029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0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1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19099"/>
            <a:ext cx="12192000" cy="25038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8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06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07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9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5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46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66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7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8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69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70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71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72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73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74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75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76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77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8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79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9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50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86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7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8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89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90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91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92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93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94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95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96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7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98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0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2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07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8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9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5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6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7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8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2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33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5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6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8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6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647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9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0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6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CPH2643</dc:creator>
  <dcterms:created xsi:type="dcterms:W3CDTF">2025-08-28T06:41:24Z</dcterms:created>
  <dcterms:modified xsi:type="dcterms:W3CDTF">2025-08-29T16:58:55Z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6e74696eb7924287a056b3e62011e1e0</vt:lpwstr>
  </property>
</Properties>
</file>