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2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175585" y="502952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27" name=""/>
          <p:cNvSpPr txBox="1"/>
          <p:nvPr/>
        </p:nvSpPr>
        <p:spPr>
          <a:xfrm>
            <a:off x="2353702" y="2494929"/>
            <a:ext cx="777715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 : kalaiyarasi.M
Register no    : 22924u18014
NMID    :DD83B20C98DBC18942F4FEBD3CFCCDE4
Department  :B.Sc Computer science 
College :Sri Bharathi Women's Arts And Science College 
University : Thiruvalluvar university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11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09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5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01" name="TextBox 9"/>
          <p:cNvSpPr txBox="1"/>
          <p:nvPr/>
        </p:nvSpPr>
        <p:spPr>
          <a:xfrm>
            <a:off x="3295115" y="1649968"/>
            <a:ext cx="334532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02" name="TextBox 11"/>
          <p:cNvSpPr txBox="1"/>
          <p:nvPr/>
        </p:nvSpPr>
        <p:spPr>
          <a:xfrm>
            <a:off x="3048000" y="2803928"/>
            <a:ext cx="440835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sp>
        <p:nvSpPr>
          <p:cNvPr id="1048603" name=""/>
          <p:cNvSpPr txBox="1"/>
          <p:nvPr/>
        </p:nvSpPr>
        <p:spPr>
          <a:xfrm>
            <a:off x="4111764" y="3521630"/>
            <a:ext cx="5981615" cy="2618740"/>
          </a:xfrm>
          <a:prstGeom prst="rect"/>
        </p:spPr>
        <p:txBody>
          <a:bodyPr rtlCol="0" wrap="square">
            <a:spAutoFit/>
          </a:bodyPr>
          <a:p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and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w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I'm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altLang="en-IN" sz="1600" lang="en-US">
                <a:solidFill>
                  <a:srgbClr val="000000"/>
                </a:solidFill>
              </a:rPr>
              <a:t>M</a:t>
            </a:r>
            <a:r>
              <a:rPr altLang="en-IN" sz="1600" lang="en-US">
                <a:solidFill>
                  <a:srgbClr val="000000"/>
                </a:solidFill>
              </a:rPr>
              <a:t>.</a:t>
            </a:r>
            <a:r>
              <a:rPr altLang="en-IN" sz="1600" lang="en-US">
                <a:solidFill>
                  <a:srgbClr val="000000"/>
                </a:solidFill>
              </a:rPr>
              <a:t> </a:t>
            </a:r>
            <a:r>
              <a:rPr altLang="en-IN" sz="1600" lang="en-US">
                <a:solidFill>
                  <a:srgbClr val="000000"/>
                </a:solidFill>
              </a:rPr>
              <a:t>K</a:t>
            </a:r>
            <a:r>
              <a:rPr altLang="en-IN" sz="1600" lang="en-US">
                <a:solidFill>
                  <a:srgbClr val="000000"/>
                </a:solidFill>
              </a:rPr>
              <a:t>a</a:t>
            </a:r>
            <a:r>
              <a:rPr altLang="en-IN" sz="1600" lang="en-US">
                <a:solidFill>
                  <a:srgbClr val="000000"/>
                </a:solidFill>
              </a:rPr>
              <a:t>l</a:t>
            </a:r>
            <a:r>
              <a:rPr altLang="en-IN" sz="1600" lang="en-US">
                <a:solidFill>
                  <a:srgbClr val="000000"/>
                </a:solidFill>
              </a:rPr>
              <a:t>a</a:t>
            </a:r>
            <a:r>
              <a:rPr altLang="en-IN" sz="1600" lang="en-US">
                <a:solidFill>
                  <a:srgbClr val="000000"/>
                </a:solidFill>
              </a:rPr>
              <a:t>i</a:t>
            </a:r>
            <a:r>
              <a:rPr altLang="en-IN" sz="1600" lang="en-US">
                <a:solidFill>
                  <a:srgbClr val="000000"/>
                </a:solidFill>
              </a:rPr>
              <a:t>yarasi</a:t>
            </a:r>
            <a:r>
              <a:rPr altLang="en-IN"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p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w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b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developer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g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g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ers</a:t>
            </a:r>
            <a:r>
              <a:rPr sz="1600" lang="en-US">
                <a:solidFill>
                  <a:srgbClr val="000000"/>
                </a:solidFill>
              </a:rPr>
              <a:t>.</a:t>
            </a:r>
            <a:r>
              <a:rPr sz="1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p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f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lio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reflection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f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j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u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b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technology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and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p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rts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,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.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find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f</a:t>
            </a:r>
            <a:r>
              <a:rPr sz="1600" lang="en-US">
                <a:solidFill>
                  <a:srgbClr val="000000"/>
                </a:solidFill>
              </a:rPr>
              <a:t>ormation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about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b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k</a:t>
            </a:r>
            <a:r>
              <a:rPr sz="1600" lang="en-US">
                <a:solidFill>
                  <a:srgbClr val="000000"/>
                </a:solidFill>
              </a:rPr>
              <a:t>ground</a:t>
            </a:r>
            <a:r>
              <a:rPr sz="1600" lang="en-US">
                <a:solidFill>
                  <a:srgbClr val="000000"/>
                </a:solidFill>
              </a:rPr>
              <a:t>,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technical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k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mic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p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j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.</a:t>
            </a:r>
            <a:r>
              <a:rPr sz="1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1600" lang="en-US">
                <a:solidFill>
                  <a:srgbClr val="000000"/>
                </a:solidFill>
              </a:rPr>
              <a:t>W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you're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explore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v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lopment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w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k</a:t>
            </a:r>
            <a:r>
              <a:rPr sz="1600" lang="en-US">
                <a:solidFill>
                  <a:srgbClr val="000000"/>
                </a:solidFill>
              </a:rPr>
              <a:t>,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discuss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c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borati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more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about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my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x</a:t>
            </a:r>
            <a:r>
              <a:rPr sz="1600" lang="en-US">
                <a:solidFill>
                  <a:srgbClr val="000000"/>
                </a:solidFill>
              </a:rPr>
              <a:t>perience</a:t>
            </a:r>
            <a:r>
              <a:rPr sz="1600" lang="en-US">
                <a:solidFill>
                  <a:srgbClr val="000000"/>
                </a:solidFill>
              </a:rPr>
              <a:t>.</a:t>
            </a:r>
            <a:r>
              <a:rPr sz="1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3734" r="7005" b="43956"/>
          <a:stretch>
            <a:fillRect/>
          </a:stretch>
        </p:blipFill>
        <p:spPr>
          <a:xfrm>
            <a:off x="2686976" y="4126520"/>
            <a:ext cx="1334264" cy="1340972"/>
          </a:xfrm>
          <a:prstGeom prst="ellipse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sp>
        <p:nvSpPr>
          <p:cNvPr id="1048607" name=""/>
          <p:cNvSpPr txBox="1"/>
          <p:nvPr/>
        </p:nvSpPr>
        <p:spPr>
          <a:xfrm>
            <a:off x="0" y="251460"/>
            <a:ext cx="9816548" cy="31775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I'm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altLang="en-IN" sz="2000" lang="en-US">
                <a:solidFill>
                  <a:srgbClr val="000000"/>
                </a:solidFill>
              </a:rPr>
              <a:t>M</a:t>
            </a:r>
            <a:r>
              <a:rPr altLang="en-IN" sz="2000" lang="en-US">
                <a:solidFill>
                  <a:srgbClr val="000000"/>
                </a:solidFill>
              </a:rPr>
              <a:t>.</a:t>
            </a:r>
            <a:r>
              <a:rPr altLang="en-IN" sz="2000" lang="en-US">
                <a:solidFill>
                  <a:srgbClr val="000000"/>
                </a:solidFill>
              </a:rPr>
              <a:t> </a:t>
            </a:r>
            <a:r>
              <a:rPr altLang="en-IN" sz="2000" lang="en-US">
                <a:solidFill>
                  <a:srgbClr val="000000"/>
                </a:solidFill>
              </a:rPr>
              <a:t>K</a:t>
            </a:r>
            <a:r>
              <a:rPr altLang="en-IN" sz="2000" lang="en-US">
                <a:solidFill>
                  <a:srgbClr val="000000"/>
                </a:solidFill>
              </a:rPr>
              <a:t>a</a:t>
            </a:r>
            <a:r>
              <a:rPr altLang="en-IN" sz="2000" lang="en-US">
                <a:solidFill>
                  <a:srgbClr val="000000"/>
                </a:solidFill>
              </a:rPr>
              <a:t>l</a:t>
            </a:r>
            <a:r>
              <a:rPr altLang="en-IN" sz="2000" lang="en-US">
                <a:solidFill>
                  <a:srgbClr val="000000"/>
                </a:solidFill>
              </a:rPr>
              <a:t>a</a:t>
            </a:r>
            <a:r>
              <a:rPr altLang="en-IN" sz="2000" lang="en-US">
                <a:solidFill>
                  <a:srgbClr val="000000"/>
                </a:solidFill>
              </a:rPr>
              <a:t>i</a:t>
            </a:r>
            <a:r>
              <a:rPr altLang="en-IN" sz="2000" lang="en-US">
                <a:solidFill>
                  <a:srgbClr val="000000"/>
                </a:solidFill>
              </a:rPr>
              <a:t>yarasi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science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dent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w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strong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nology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innovation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ning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Through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out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demic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journey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I've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lop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ation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programing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w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pment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bases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and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software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j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-</a:t>
            </a:r>
            <a:r>
              <a:rPr sz="2000" lang="en-US">
                <a:solidFill>
                  <a:srgbClr val="000000"/>
                </a:solidFill>
              </a:rPr>
              <a:t>w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problems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through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logical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solution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2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4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7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8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Box 2"/>
          <p:cNvSpPr txBox="1"/>
          <p:nvPr/>
        </p:nvSpPr>
        <p:spPr>
          <a:xfrm>
            <a:off x="457200" y="762000"/>
            <a:ext cx="182881" cy="891540"/>
          </a:xfrm>
          <a:prstGeom prst="rect"/>
          <a:noFill/>
        </p:spPr>
        <p:txBody>
          <a:bodyPr rtlCol="0" wrap="none">
            <a:spAutoFit/>
          </a:bodyPr>
          <a:p>
            <a:endParaRPr b="1" dirty="0" sz="5400" lang="en-IN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1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78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79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5" name="TextBox 6"/>
          <p:cNvSpPr txBox="1"/>
          <p:nvPr/>
        </p:nvSpPr>
        <p:spPr>
          <a:xfrm>
            <a:off x="953175" y="1939585"/>
            <a:ext cx="987154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86" name="TextBox 8"/>
          <p:cNvSpPr txBox="1"/>
          <p:nvPr/>
        </p:nvSpPr>
        <p:spPr>
          <a:xfrm>
            <a:off x="953175" y="3277855"/>
            <a:ext cx="7409974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87" name="TextBox 9"/>
          <p:cNvSpPr txBox="1"/>
          <p:nvPr/>
        </p:nvSpPr>
        <p:spPr>
          <a:xfrm>
            <a:off x="953175" y="4478184"/>
            <a:ext cx="496418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3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97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99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700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13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14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15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1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2024-03-26T10:07:22Z</dcterms:created>
  <dcterms:modified xsi:type="dcterms:W3CDTF">2025-09-09T06:41:32Z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73110b0ed4ef41528991b0569d723174</vt:lpwstr>
  </property>
</Properties>
</file>