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69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2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2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CF8B-D7DD-4735-A601-EE275BC71CE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4E440E-474C-42B1-B237-C84082B4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24" y="115910"/>
            <a:ext cx="8954036" cy="1029629"/>
          </a:xfrm>
        </p:spPr>
        <p:txBody>
          <a:bodyPr/>
          <a:lstStyle/>
          <a:p>
            <a:r>
              <a:rPr lang="en-US" dirty="0" smtClean="0"/>
              <a:t>SPAM MAILS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41" y="1338720"/>
            <a:ext cx="9907632" cy="16878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CLASSIFIERS</a:t>
            </a:r>
            <a:r>
              <a:rPr lang="en-US" sz="3200" dirty="0"/>
              <a:t>, NATURAL LANGUAGE </a:t>
            </a:r>
            <a:r>
              <a:rPr lang="en-US" sz="3200" dirty="0" smtClean="0"/>
              <a:t>PROCESSING (</a:t>
            </a:r>
            <a:r>
              <a:rPr lang="en-US" sz="3200" b="1" dirty="0" smtClean="0"/>
              <a:t>MACHINE LEARNING)</a:t>
            </a:r>
          </a:p>
          <a:p>
            <a:r>
              <a:rPr lang="en-US" sz="3200" b="1" dirty="0" smtClean="0"/>
              <a:t>IMPLEMENTED USING PYTHON WITH SK-LEARN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25769" y="3760631"/>
            <a:ext cx="345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 </a:t>
            </a:r>
            <a:r>
              <a:rPr lang="en-US" dirty="0" err="1" smtClean="0"/>
              <a:t>june</a:t>
            </a:r>
            <a:r>
              <a:rPr lang="en-US" dirty="0" smtClean="0"/>
              <a:t> 14, 2018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1859" y="3528811"/>
            <a:ext cx="587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   MACHINE LEARNING TEAM 2</a:t>
            </a:r>
          </a:p>
          <a:p>
            <a:endParaRPr lang="en-US" dirty="0" smtClean="0"/>
          </a:p>
          <a:p>
            <a:r>
              <a:rPr lang="en-US" dirty="0" smtClean="0"/>
              <a:t>G.JAYA KRISHNA</a:t>
            </a:r>
          </a:p>
          <a:p>
            <a:r>
              <a:rPr lang="en-US" dirty="0" smtClean="0"/>
              <a:t>M.SAI KRISHNA</a:t>
            </a:r>
          </a:p>
          <a:p>
            <a:r>
              <a:rPr lang="en-US" dirty="0" smtClean="0"/>
              <a:t>R.ROHITH</a:t>
            </a:r>
          </a:p>
          <a:p>
            <a:r>
              <a:rPr lang="en-US" dirty="0" smtClean="0"/>
              <a:t>A.GURU DATTA</a:t>
            </a:r>
          </a:p>
          <a:p>
            <a:r>
              <a:rPr lang="en-US" dirty="0" smtClean="0"/>
              <a:t>A.KEERTHANA</a:t>
            </a:r>
          </a:p>
          <a:p>
            <a:r>
              <a:rPr lang="en-US" dirty="0" smtClean="0"/>
              <a:t>B.GAYATHRI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this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Preparing the text data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Creating word dictionary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Feature extraction process </a:t>
            </a:r>
            <a:endParaRPr lang="en-US" sz="3200" dirty="0" smtClean="0"/>
          </a:p>
          <a:p>
            <a:r>
              <a:rPr lang="en-US" sz="3200" dirty="0"/>
              <a:t>Training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12835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Preparing the text data.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u="sng" dirty="0"/>
              <a:t>Removal of stop words – </a:t>
            </a:r>
            <a:endParaRPr lang="en-US" u="sng" dirty="0" smtClean="0"/>
          </a:p>
          <a:p>
            <a:r>
              <a:rPr lang="en-US" dirty="0" smtClean="0"/>
              <a:t> Stop </a:t>
            </a:r>
            <a:r>
              <a:rPr lang="en-US" dirty="0"/>
              <a:t>words like “and”, “the”, “of”, </a:t>
            </a:r>
            <a:r>
              <a:rPr lang="en-US" dirty="0" err="1"/>
              <a:t>etc</a:t>
            </a:r>
            <a:r>
              <a:rPr lang="en-US" dirty="0"/>
              <a:t> are very common in all </a:t>
            </a:r>
            <a:r>
              <a:rPr lang="en-US" dirty="0" smtClean="0"/>
              <a:t>English</a:t>
            </a:r>
          </a:p>
          <a:p>
            <a:r>
              <a:rPr lang="en-US" dirty="0"/>
              <a:t>b) </a:t>
            </a:r>
            <a:r>
              <a:rPr lang="en-US" u="sng" dirty="0"/>
              <a:t>Lemmatization – </a:t>
            </a:r>
            <a:endParaRPr lang="en-US" u="sng" dirty="0" smtClean="0"/>
          </a:p>
          <a:p>
            <a:r>
              <a:rPr lang="en-US" dirty="0" smtClean="0"/>
              <a:t>It </a:t>
            </a:r>
            <a:r>
              <a:rPr lang="en-US" dirty="0"/>
              <a:t>is the process of grouping together the different inflected forms of a word so they can be </a:t>
            </a:r>
            <a:r>
              <a:rPr lang="en-US" dirty="0" err="1"/>
              <a:t>analysed</a:t>
            </a:r>
            <a:r>
              <a:rPr lang="en-US" dirty="0"/>
              <a:t> as a single 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“include”, “includes,” and “included” would all be represented as “include”. The context of the sentence is also preserved in lemmatization as opposed to </a:t>
            </a:r>
            <a:r>
              <a:rPr lang="en-US" dirty="0" smtClean="0"/>
              <a:t>stemming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word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a first step, we need to create a dictionary of words and their </a:t>
            </a:r>
            <a:r>
              <a:rPr lang="en-US" sz="2800" dirty="0" smtClean="0"/>
              <a:t>frequency</a:t>
            </a:r>
          </a:p>
          <a:p>
            <a:r>
              <a:rPr lang="en-US" sz="2800" dirty="0" smtClean="0"/>
              <a:t>Dictionary is created using python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Feature extraction process.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Once the dictionary is ready, we can extract word count vector (our feature here) of 3000 dimensions for each email of training set. </a:t>
            </a:r>
          </a:p>
        </p:txBody>
      </p:sp>
    </p:spTree>
    <p:extLst>
      <p:ext uri="{BB962C8B-B14F-4D97-AF65-F5344CB8AC3E}">
        <p14:creationId xmlns:p14="http://schemas.microsoft.com/office/powerpoint/2010/main" val="39451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Training the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dirty="0"/>
              <a:t>be using </a:t>
            </a:r>
            <a:r>
              <a:rPr lang="en-US" dirty="0" err="1"/>
              <a:t>scikit</a:t>
            </a:r>
            <a:r>
              <a:rPr lang="en-US" dirty="0"/>
              <a:t>-learn ML library for training </a:t>
            </a:r>
            <a:r>
              <a:rPr lang="en-US" dirty="0" smtClean="0"/>
              <a:t>classifiers</a:t>
            </a:r>
            <a:endParaRPr lang="en-US" dirty="0"/>
          </a:p>
          <a:p>
            <a:r>
              <a:rPr lang="en-US" dirty="0"/>
              <a:t>trained two models here </a:t>
            </a:r>
            <a:r>
              <a:rPr lang="en-US" dirty="0" smtClean="0"/>
              <a:t>namely</a:t>
            </a:r>
          </a:p>
          <a:p>
            <a:r>
              <a:rPr lang="en-US" dirty="0" smtClean="0"/>
              <a:t>1) </a:t>
            </a:r>
            <a:r>
              <a:rPr lang="en-US" dirty="0"/>
              <a:t>Naive Bayes </a:t>
            </a:r>
            <a:r>
              <a:rPr lang="en-US" dirty="0" smtClean="0"/>
              <a:t>classifier</a:t>
            </a:r>
          </a:p>
          <a:p>
            <a:r>
              <a:rPr lang="en-US" dirty="0" smtClean="0"/>
              <a:t>2)Support </a:t>
            </a:r>
            <a:r>
              <a:rPr lang="en-US" dirty="0"/>
              <a:t>Vector Machines (SVM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TRAINING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the classifiers are trained, we can check the performance of the models on test-set. We extract word count vector for each mail in test-set and predict its class(ham or spam) with the trained NB classifier and SVM model.</a:t>
            </a:r>
          </a:p>
        </p:txBody>
      </p:sp>
    </p:spTree>
    <p:extLst>
      <p:ext uri="{BB962C8B-B14F-4D97-AF65-F5344CB8AC3E}">
        <p14:creationId xmlns:p14="http://schemas.microsoft.com/office/powerpoint/2010/main" val="57096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Test-set contains 130 spam emails and 130 non-spam </a:t>
            </a:r>
            <a:r>
              <a:rPr lang="en-US" dirty="0" smtClean="0"/>
              <a:t>emails.</a:t>
            </a:r>
          </a:p>
          <a:p>
            <a:r>
              <a:rPr lang="en-US" dirty="0" smtClean="0"/>
              <a:t> </a:t>
            </a:r>
            <a:r>
              <a:rPr lang="en-US" dirty="0"/>
              <a:t>I have shown the confusion matrix of the test-set for both the models.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diagonal elements represents the correctly identified(a.k.a. true identification) mails where as non-diagonal elements represents wrong classification (false identification) of </a:t>
            </a:r>
            <a:r>
              <a:rPr lang="en-US" dirty="0" smtClean="0"/>
              <a:t>mails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9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346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SPAM MAILS DETECTOR</vt:lpstr>
      <vt:lpstr>steps to build this application </vt:lpstr>
      <vt:lpstr>1. Preparing the text data. </vt:lpstr>
      <vt:lpstr>2. Creating word dictionary</vt:lpstr>
      <vt:lpstr>3. Feature extraction process. </vt:lpstr>
      <vt:lpstr>4. Training the classifiers</vt:lpstr>
      <vt:lpstr>AFTER TRAINING CLASSIFIERS</vt:lpstr>
      <vt:lpstr>Checking Performance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MAILS DETECTOR</dc:title>
  <dc:creator>jaya krishna gelli</dc:creator>
  <cp:lastModifiedBy>jaya krishna gelli</cp:lastModifiedBy>
  <cp:revision>5</cp:revision>
  <dcterms:created xsi:type="dcterms:W3CDTF">2018-06-13T23:40:36Z</dcterms:created>
  <dcterms:modified xsi:type="dcterms:W3CDTF">2018-06-14T00:28:03Z</dcterms:modified>
</cp:coreProperties>
</file>