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3" r:id="rId3"/>
    <p:sldId id="275" r:id="rId4"/>
    <p:sldId id="277" r:id="rId5"/>
    <p:sldId id="278" r:id="rId6"/>
    <p:sldId id="273" r:id="rId7"/>
    <p:sldId id="282" r:id="rId8"/>
    <p:sldId id="283" r:id="rId9"/>
    <p:sldId id="284" r:id="rId10"/>
    <p:sldId id="285" r:id="rId11"/>
    <p:sldId id="286" r:id="rId12"/>
    <p:sldId id="281" r:id="rId13"/>
    <p:sldId id="287" r:id="rId14"/>
    <p:sldId id="27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3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4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2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7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4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1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DEFC2-FFF9-4D96-B960-21F6717611A9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8342-4EAD-4BC0-82EA-C2148E8E7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epiece.fandom.com/wiki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21D3-5520-49AF-BEF4-C40275828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247" y="919769"/>
            <a:ext cx="9144000" cy="1360861"/>
          </a:xfrm>
        </p:spPr>
        <p:txBody>
          <a:bodyPr/>
          <a:lstStyle/>
          <a:p>
            <a:r>
              <a:rPr lang="en-US" b="1" dirty="0" err="1"/>
              <a:t>Opencampus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BE017-DB7B-4993-A545-4A53F6CE1A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Course: From LLMs to AI Agent</a:t>
            </a:r>
          </a:p>
          <a:p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Submitted By: Khushi Kala </a:t>
            </a:r>
          </a:p>
        </p:txBody>
      </p:sp>
    </p:spTree>
    <p:extLst>
      <p:ext uri="{BB962C8B-B14F-4D97-AF65-F5344CB8AC3E}">
        <p14:creationId xmlns:p14="http://schemas.microsoft.com/office/powerpoint/2010/main" val="253039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BBD68E-46A9-45B7-9F3C-BCC67E1B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" y="1112319"/>
            <a:ext cx="10775614" cy="4633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446A19-1473-474D-B5B5-DE4EA07AF074}"/>
              </a:ext>
            </a:extLst>
          </p:cNvPr>
          <p:cNvSpPr txBox="1"/>
          <p:nvPr/>
        </p:nvSpPr>
        <p:spPr>
          <a:xfrm>
            <a:off x="5208495" y="699247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218898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E96415-BCB1-4B49-8BBE-8B29F18A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2617399"/>
            <a:ext cx="9274344" cy="16232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37C7A-0A3F-4603-90C6-F3FF52C03E22}"/>
              </a:ext>
            </a:extLst>
          </p:cNvPr>
          <p:cNvSpPr txBox="1"/>
          <p:nvPr/>
        </p:nvSpPr>
        <p:spPr>
          <a:xfrm>
            <a:off x="4993342" y="986118"/>
            <a:ext cx="187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 of First Guess</a:t>
            </a:r>
          </a:p>
        </p:txBody>
      </p:sp>
    </p:spTree>
    <p:extLst>
      <p:ext uri="{BB962C8B-B14F-4D97-AF65-F5344CB8AC3E}">
        <p14:creationId xmlns:p14="http://schemas.microsoft.com/office/powerpoint/2010/main" val="354013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CC2FA-8833-4FEB-840A-82716D1F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7" y="697636"/>
            <a:ext cx="11295530" cy="5523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7A4C6-0AD9-42ED-B92E-8DCA5E53360B}"/>
              </a:ext>
            </a:extLst>
          </p:cNvPr>
          <p:cNvSpPr txBox="1"/>
          <p:nvPr/>
        </p:nvSpPr>
        <p:spPr>
          <a:xfrm>
            <a:off x="4854974" y="267163"/>
            <a:ext cx="32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Summarizer Tool in a Pirate Way</a:t>
            </a:r>
          </a:p>
        </p:txBody>
      </p:sp>
    </p:spTree>
    <p:extLst>
      <p:ext uri="{BB962C8B-B14F-4D97-AF65-F5344CB8AC3E}">
        <p14:creationId xmlns:p14="http://schemas.microsoft.com/office/powerpoint/2010/main" val="241674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9811C6-9387-4B8D-A543-ED01FB76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2" y="824371"/>
            <a:ext cx="10598376" cy="520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8CC90-0FB5-4C4D-BC10-6CE54F8B74C7}"/>
              </a:ext>
            </a:extLst>
          </p:cNvPr>
          <p:cNvSpPr txBox="1"/>
          <p:nvPr/>
        </p:nvSpPr>
        <p:spPr>
          <a:xfrm>
            <a:off x="5181601" y="383321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Trivia Tool</a:t>
            </a:r>
          </a:p>
        </p:txBody>
      </p:sp>
    </p:spTree>
    <p:extLst>
      <p:ext uri="{BB962C8B-B14F-4D97-AF65-F5344CB8AC3E}">
        <p14:creationId xmlns:p14="http://schemas.microsoft.com/office/powerpoint/2010/main" val="80729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B1D1-2AFF-4E12-8F56-EFD50D2F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A344-8AD7-4551-A0DE-8A2E46AC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6040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LangGraph</a:t>
            </a:r>
            <a:r>
              <a:rPr lang="en-US" dirty="0"/>
              <a:t> has also resulted in good results, but have to hold every case.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data is increased then fetching the question is becoming difficulty due to history.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data has to be more clear and curated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Gemini Request Per day limit exceeded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3D6A6-8EF8-4560-9AC6-E9FEE1B54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32" y="4952160"/>
            <a:ext cx="3052773" cy="19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3040-FF62-4525-AC8E-1E6E6554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135F-4156-43C8-AEDA-632EA4C3B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1328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Including other anime universes and more creative questioning strategy handling.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Logically handling the questions asked in past (memory retention in LLM)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0B320D-4C0A-4C5E-8975-F71179C3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32" y="4952160"/>
            <a:ext cx="3052773" cy="19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8DC5A2-94EE-4424-AA0E-AB9EFF35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4719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BE4F-17C4-4997-BBE0-10AC4806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2426262"/>
            <a:ext cx="10215282" cy="24684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An AI Game Agent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“</a:t>
            </a:r>
            <a:r>
              <a:rPr lang="en-US" sz="3600" b="1" dirty="0"/>
              <a:t>Guesser D. Bot</a:t>
            </a:r>
            <a:r>
              <a:rPr lang="en-US" sz="3600" dirty="0"/>
              <a:t>”</a:t>
            </a:r>
          </a:p>
          <a:p>
            <a:pPr marL="0" indent="0" algn="ctr">
              <a:buNone/>
            </a:pPr>
            <a:endParaRPr lang="en-US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A2B8C-D1FC-42E1-9B2F-1D5404372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83" y="4569032"/>
            <a:ext cx="3116163" cy="19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BEE3-3975-496F-8F89-9BAE67F2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047DC-D611-46C6-8648-46236365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8875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 “</a:t>
            </a:r>
            <a:r>
              <a:rPr lang="en-US" b="1" dirty="0"/>
              <a:t>One Piece-themed</a:t>
            </a:r>
            <a:r>
              <a:rPr lang="en-US" dirty="0"/>
              <a:t>” guessing game.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Think of a Character and the LLM will guess it.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LLM will ask you questions related to a One Piece’s character and you have to answer it according to your character.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B2910-453E-4B31-916E-5D07111AE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238" y="4669125"/>
            <a:ext cx="3052773" cy="19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8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3258-87C9-4F6E-B977-448D068C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A748-09BA-4B3D-881B-4ACC8885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3993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LangChain</a:t>
            </a:r>
            <a:r>
              <a:rPr lang="en-US" dirty="0"/>
              <a:t>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Facebook AI Similarity Search (FAISS) Vector Store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Gemini LLM: gemini-2.5-flash, gemini-2.5-pro, </a:t>
            </a:r>
            <a:r>
              <a:rPr lang="en-US" dirty="0" err="1"/>
              <a:t>Ollama</a:t>
            </a:r>
            <a:r>
              <a:rPr lang="en-US" dirty="0"/>
              <a:t> (Llama2-latest)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Google Embedding Model: gemini-embedding-001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Streamlit</a:t>
            </a:r>
            <a:r>
              <a:rPr lang="en-US" dirty="0"/>
              <a:t> 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Beautiful Soup for Web Scraping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Website for data: </a:t>
            </a:r>
            <a:r>
              <a:rPr lang="en-US" dirty="0">
                <a:hlinkClick r:id="rId2"/>
              </a:rPr>
              <a:t>https://onepiece.fandom.com/wiki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DCE23-6CAA-474D-A3AA-AC34E24C6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32" y="4952160"/>
            <a:ext cx="3052773" cy="19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1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9CDF-E78B-4335-9657-D0B6D2A9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499D-5D07-4927-B496-76F34586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5186" y="1953311"/>
            <a:ext cx="10058400" cy="4023360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800" b="1" dirty="0"/>
              <a:t>Think of a character…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5CAEE-6360-4E04-AFF9-6CDFC6A91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32" y="4952160"/>
            <a:ext cx="3052773" cy="190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2C24EB-EE82-47CE-BED0-F750856B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" y="1017035"/>
            <a:ext cx="10990729" cy="52434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0439F1-ED43-4D45-BBE5-6E5A5759C4A8}"/>
              </a:ext>
            </a:extLst>
          </p:cNvPr>
          <p:cNvSpPr/>
          <p:nvPr/>
        </p:nvSpPr>
        <p:spPr>
          <a:xfrm>
            <a:off x="5531223" y="412805"/>
            <a:ext cx="1721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8677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3C777-D738-4F9C-8EAF-32824175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932364"/>
            <a:ext cx="10826304" cy="5290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F41C6B-CF3E-4521-BB76-75FF735FB604}"/>
              </a:ext>
            </a:extLst>
          </p:cNvPr>
          <p:cNvSpPr txBox="1"/>
          <p:nvPr/>
        </p:nvSpPr>
        <p:spPr>
          <a:xfrm>
            <a:off x="2333775" y="331693"/>
            <a:ext cx="7091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 : Guesser and Question Tool</a:t>
            </a:r>
          </a:p>
        </p:txBody>
      </p:sp>
    </p:spTree>
    <p:extLst>
      <p:ext uri="{BB962C8B-B14F-4D97-AF65-F5344CB8AC3E}">
        <p14:creationId xmlns:p14="http://schemas.microsoft.com/office/powerpoint/2010/main" val="247749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2A1C73-15DE-430D-9B29-135640DD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45" y="1132049"/>
            <a:ext cx="10844200" cy="4450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D9CAAF-5694-4C7A-BE13-78BFDC682948}"/>
              </a:ext>
            </a:extLst>
          </p:cNvPr>
          <p:cNvSpPr txBox="1"/>
          <p:nvPr/>
        </p:nvSpPr>
        <p:spPr>
          <a:xfrm>
            <a:off x="5208495" y="699247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797601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5BC9C5-19E1-4AB9-96DC-7267BA02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" y="1497162"/>
            <a:ext cx="11004234" cy="3863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A7D77-FD75-4339-9107-A7D04270D245}"/>
              </a:ext>
            </a:extLst>
          </p:cNvPr>
          <p:cNvSpPr txBox="1"/>
          <p:nvPr/>
        </p:nvSpPr>
        <p:spPr>
          <a:xfrm>
            <a:off x="5509397" y="762000"/>
            <a:ext cx="11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Continued</a:t>
            </a:r>
          </a:p>
        </p:txBody>
      </p:sp>
    </p:spTree>
    <p:extLst>
      <p:ext uri="{BB962C8B-B14F-4D97-AF65-F5344CB8AC3E}">
        <p14:creationId xmlns:p14="http://schemas.microsoft.com/office/powerpoint/2010/main" val="393962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1062</TotalTime>
  <Words>229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Opencampus</vt:lpstr>
      <vt:lpstr>Project Topic</vt:lpstr>
      <vt:lpstr>Main Idea</vt:lpstr>
      <vt:lpstr>Tech Stack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Opencampus</dc:title>
  <dc:creator>Khushi Kala</dc:creator>
  <cp:lastModifiedBy>Khushi Kala</cp:lastModifiedBy>
  <cp:revision>44</cp:revision>
  <dcterms:created xsi:type="dcterms:W3CDTF">2025-05-14T18:45:54Z</dcterms:created>
  <dcterms:modified xsi:type="dcterms:W3CDTF">2025-07-17T18:28:57Z</dcterms:modified>
</cp:coreProperties>
</file>