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8" r:id="rId3"/>
    <p:sldId id="299" r:id="rId4"/>
    <p:sldId id="300" r:id="rId5"/>
    <p:sldId id="301" r:id="rId6"/>
    <p:sldId id="334" r:id="rId7"/>
    <p:sldId id="335" r:id="rId8"/>
    <p:sldId id="321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22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272" r:id="rId36"/>
    <p:sldId id="265" r:id="rId3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 snapToObjects="1">
      <p:cViewPr varScale="1">
        <p:scale>
          <a:sx n="127" d="100"/>
          <a:sy n="127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40D75-C126-634F-B027-92E016887732}" type="doc">
      <dgm:prSet loTypeId="urn:microsoft.com/office/officeart/2005/8/layout/radial4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D21C58-0067-BE46-A33A-7619E38EC461}">
      <dgm:prSet phldrT="[Text]"/>
      <dgm:spPr/>
      <dgm:t>
        <a:bodyPr/>
        <a:lstStyle/>
        <a:p>
          <a:r>
            <a:rPr lang="en-US" dirty="0"/>
            <a:t>System Limitations</a:t>
          </a:r>
        </a:p>
      </dgm:t>
    </dgm:pt>
    <dgm:pt modelId="{7771F9BA-B476-1144-89DF-672FCE554D4D}" type="parTrans" cxnId="{274A6AE4-1E84-9D44-BA01-866430315DDD}">
      <dgm:prSet/>
      <dgm:spPr/>
      <dgm:t>
        <a:bodyPr/>
        <a:lstStyle/>
        <a:p>
          <a:endParaRPr lang="en-US"/>
        </a:p>
      </dgm:t>
    </dgm:pt>
    <dgm:pt modelId="{56A1070B-972B-AC41-B9FC-E34B6F7148FA}" type="sibTrans" cxnId="{274A6AE4-1E84-9D44-BA01-866430315DDD}">
      <dgm:prSet/>
      <dgm:spPr/>
      <dgm:t>
        <a:bodyPr/>
        <a:lstStyle/>
        <a:p>
          <a:endParaRPr lang="en-US"/>
        </a:p>
      </dgm:t>
    </dgm:pt>
    <dgm:pt modelId="{4B2CF10F-1202-2C41-A396-4BE000560059}">
      <dgm:prSet phldrT="[Text]"/>
      <dgm:spPr/>
      <dgm:t>
        <a:bodyPr/>
        <a:lstStyle/>
        <a:p>
          <a:r>
            <a:rPr lang="en-US" dirty="0"/>
            <a:t>Be accessible from 1 up to 50 doctors</a:t>
          </a:r>
        </a:p>
      </dgm:t>
    </dgm:pt>
    <dgm:pt modelId="{7C5E7140-7E7C-1C43-AA25-FD0BB3B21589}" type="parTrans" cxnId="{69189210-B4B4-6D4D-B193-7886A32D8081}">
      <dgm:prSet/>
      <dgm:spPr/>
      <dgm:t>
        <a:bodyPr/>
        <a:lstStyle/>
        <a:p>
          <a:endParaRPr lang="en-US"/>
        </a:p>
      </dgm:t>
    </dgm:pt>
    <dgm:pt modelId="{8ED3A5AA-E35A-3B42-8FB7-BED532CA1737}" type="sibTrans" cxnId="{69189210-B4B4-6D4D-B193-7886A32D8081}">
      <dgm:prSet/>
      <dgm:spPr/>
      <dgm:t>
        <a:bodyPr/>
        <a:lstStyle/>
        <a:p>
          <a:endParaRPr lang="en-US"/>
        </a:p>
      </dgm:t>
    </dgm:pt>
    <dgm:pt modelId="{005EDA0F-2F13-B74D-B83E-56103876C238}">
      <dgm:prSet phldrT="[Text]"/>
      <dgm:spPr/>
      <dgm:t>
        <a:bodyPr/>
        <a:lstStyle/>
        <a:p>
          <a:r>
            <a:rPr lang="en-US" dirty="0"/>
            <a:t>Easy to understand and to use</a:t>
          </a:r>
        </a:p>
      </dgm:t>
    </dgm:pt>
    <dgm:pt modelId="{327435D5-1758-434C-A0D6-C428036ACF16}" type="parTrans" cxnId="{815CB05D-4096-FD43-856A-85F7FC39C6D8}">
      <dgm:prSet/>
      <dgm:spPr/>
      <dgm:t>
        <a:bodyPr/>
        <a:lstStyle/>
        <a:p>
          <a:endParaRPr lang="en-US"/>
        </a:p>
      </dgm:t>
    </dgm:pt>
    <dgm:pt modelId="{198AEEDF-AB7C-4741-92E5-041C4EC97B26}" type="sibTrans" cxnId="{815CB05D-4096-FD43-856A-85F7FC39C6D8}">
      <dgm:prSet/>
      <dgm:spPr/>
      <dgm:t>
        <a:bodyPr/>
        <a:lstStyle/>
        <a:p>
          <a:endParaRPr lang="en-US"/>
        </a:p>
      </dgm:t>
    </dgm:pt>
    <dgm:pt modelId="{C1E8A9C7-AA24-3344-8A25-9D9C2D7B14D6}">
      <dgm:prSet phldrT="[Text]"/>
      <dgm:spPr/>
      <dgm:t>
        <a:bodyPr/>
        <a:lstStyle/>
        <a:p>
          <a:r>
            <a:rPr lang="en-US" dirty="0"/>
            <a:t>“RUN” on windows platform</a:t>
          </a:r>
        </a:p>
      </dgm:t>
    </dgm:pt>
    <dgm:pt modelId="{ED8B554B-B511-4A45-B03A-BD549405A34F}" type="parTrans" cxnId="{53A41E76-1C95-2A46-AF0C-A66256B7D256}">
      <dgm:prSet/>
      <dgm:spPr/>
      <dgm:t>
        <a:bodyPr/>
        <a:lstStyle/>
        <a:p>
          <a:endParaRPr lang="en-US"/>
        </a:p>
      </dgm:t>
    </dgm:pt>
    <dgm:pt modelId="{A6D37323-E490-A141-9B8D-C4FCEFFB3A05}" type="sibTrans" cxnId="{53A41E76-1C95-2A46-AF0C-A66256B7D256}">
      <dgm:prSet/>
      <dgm:spPr/>
      <dgm:t>
        <a:bodyPr/>
        <a:lstStyle/>
        <a:p>
          <a:endParaRPr lang="en-US"/>
        </a:p>
      </dgm:t>
    </dgm:pt>
    <dgm:pt modelId="{32056FC9-D7EB-AF4B-AAB6-FEA587620201}" type="pres">
      <dgm:prSet presAssocID="{3FA40D75-C126-634F-B027-92E0168877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C36FDE-25E9-2C42-B8A8-DC3C60070742}" type="pres">
      <dgm:prSet presAssocID="{08D21C58-0067-BE46-A33A-7619E38EC461}" presName="centerShape" presStyleLbl="node0" presStyleIdx="0" presStyleCnt="1"/>
      <dgm:spPr/>
    </dgm:pt>
    <dgm:pt modelId="{9FFB41D7-FF8A-3140-9A03-D1893BBE2477}" type="pres">
      <dgm:prSet presAssocID="{7C5E7140-7E7C-1C43-AA25-FD0BB3B21589}" presName="parTrans" presStyleLbl="bgSibTrans2D1" presStyleIdx="0" presStyleCnt="3"/>
      <dgm:spPr/>
    </dgm:pt>
    <dgm:pt modelId="{6C2A802D-93D2-9141-99D8-AD8E032DDBA8}" type="pres">
      <dgm:prSet presAssocID="{4B2CF10F-1202-2C41-A396-4BE000560059}" presName="node" presStyleLbl="node1" presStyleIdx="0" presStyleCnt="3">
        <dgm:presLayoutVars>
          <dgm:bulletEnabled val="1"/>
        </dgm:presLayoutVars>
      </dgm:prSet>
      <dgm:spPr/>
    </dgm:pt>
    <dgm:pt modelId="{49DD54A6-CDE3-6A40-8762-39905A78E9C6}" type="pres">
      <dgm:prSet presAssocID="{327435D5-1758-434C-A0D6-C428036ACF16}" presName="parTrans" presStyleLbl="bgSibTrans2D1" presStyleIdx="1" presStyleCnt="3"/>
      <dgm:spPr/>
    </dgm:pt>
    <dgm:pt modelId="{19206356-BBAF-164F-9D3B-5A7DCCF1B94B}" type="pres">
      <dgm:prSet presAssocID="{005EDA0F-2F13-B74D-B83E-56103876C238}" presName="node" presStyleLbl="node1" presStyleIdx="1" presStyleCnt="3" custRadScaleRad="100059" custRadScaleInc="-585">
        <dgm:presLayoutVars>
          <dgm:bulletEnabled val="1"/>
        </dgm:presLayoutVars>
      </dgm:prSet>
      <dgm:spPr/>
    </dgm:pt>
    <dgm:pt modelId="{5BEE215D-37B8-D64C-89CD-001AC15E2B1C}" type="pres">
      <dgm:prSet presAssocID="{ED8B554B-B511-4A45-B03A-BD549405A34F}" presName="parTrans" presStyleLbl="bgSibTrans2D1" presStyleIdx="2" presStyleCnt="3"/>
      <dgm:spPr/>
    </dgm:pt>
    <dgm:pt modelId="{37DF86A2-49A1-EA4B-9CC9-11CA1F7E8B86}" type="pres">
      <dgm:prSet presAssocID="{C1E8A9C7-AA24-3344-8A25-9D9C2D7B14D6}" presName="node" presStyleLbl="node1" presStyleIdx="2" presStyleCnt="3">
        <dgm:presLayoutVars>
          <dgm:bulletEnabled val="1"/>
        </dgm:presLayoutVars>
      </dgm:prSet>
      <dgm:spPr/>
    </dgm:pt>
  </dgm:ptLst>
  <dgm:cxnLst>
    <dgm:cxn modelId="{69189210-B4B4-6D4D-B193-7886A32D8081}" srcId="{08D21C58-0067-BE46-A33A-7619E38EC461}" destId="{4B2CF10F-1202-2C41-A396-4BE000560059}" srcOrd="0" destOrd="0" parTransId="{7C5E7140-7E7C-1C43-AA25-FD0BB3B21589}" sibTransId="{8ED3A5AA-E35A-3B42-8FB7-BED532CA1737}"/>
    <dgm:cxn modelId="{E7D7C411-2D53-6E41-B434-990A371D4FF9}" type="presOf" srcId="{C1E8A9C7-AA24-3344-8A25-9D9C2D7B14D6}" destId="{37DF86A2-49A1-EA4B-9CC9-11CA1F7E8B86}" srcOrd="0" destOrd="0" presId="urn:microsoft.com/office/officeart/2005/8/layout/radial4"/>
    <dgm:cxn modelId="{25232918-8C89-584E-8D8A-294E0086A2B7}" type="presOf" srcId="{3FA40D75-C126-634F-B027-92E016887732}" destId="{32056FC9-D7EB-AF4B-AAB6-FEA587620201}" srcOrd="0" destOrd="0" presId="urn:microsoft.com/office/officeart/2005/8/layout/radial4"/>
    <dgm:cxn modelId="{A165402E-4A91-A74D-A8CB-12709D9B3416}" type="presOf" srcId="{005EDA0F-2F13-B74D-B83E-56103876C238}" destId="{19206356-BBAF-164F-9D3B-5A7DCCF1B94B}" srcOrd="0" destOrd="0" presId="urn:microsoft.com/office/officeart/2005/8/layout/radial4"/>
    <dgm:cxn modelId="{84504A3F-3AC1-374B-B185-4D73C99752CC}" type="presOf" srcId="{4B2CF10F-1202-2C41-A396-4BE000560059}" destId="{6C2A802D-93D2-9141-99D8-AD8E032DDBA8}" srcOrd="0" destOrd="0" presId="urn:microsoft.com/office/officeart/2005/8/layout/radial4"/>
    <dgm:cxn modelId="{5AA64449-7406-3740-9199-37F9DCE6C29B}" type="presOf" srcId="{327435D5-1758-434C-A0D6-C428036ACF16}" destId="{49DD54A6-CDE3-6A40-8762-39905A78E9C6}" srcOrd="0" destOrd="0" presId="urn:microsoft.com/office/officeart/2005/8/layout/radial4"/>
    <dgm:cxn modelId="{815CB05D-4096-FD43-856A-85F7FC39C6D8}" srcId="{08D21C58-0067-BE46-A33A-7619E38EC461}" destId="{005EDA0F-2F13-B74D-B83E-56103876C238}" srcOrd="1" destOrd="0" parTransId="{327435D5-1758-434C-A0D6-C428036ACF16}" sibTransId="{198AEEDF-AB7C-4741-92E5-041C4EC97B26}"/>
    <dgm:cxn modelId="{53A41E76-1C95-2A46-AF0C-A66256B7D256}" srcId="{08D21C58-0067-BE46-A33A-7619E38EC461}" destId="{C1E8A9C7-AA24-3344-8A25-9D9C2D7B14D6}" srcOrd="2" destOrd="0" parTransId="{ED8B554B-B511-4A45-B03A-BD549405A34F}" sibTransId="{A6D37323-E490-A141-9B8D-C4FCEFFB3A05}"/>
    <dgm:cxn modelId="{78BA8A95-8A68-0945-A044-EE54BB826F9C}" type="presOf" srcId="{08D21C58-0067-BE46-A33A-7619E38EC461}" destId="{2AC36FDE-25E9-2C42-B8A8-DC3C60070742}" srcOrd="0" destOrd="0" presId="urn:microsoft.com/office/officeart/2005/8/layout/radial4"/>
    <dgm:cxn modelId="{88AC43A0-27C8-C349-9AC7-29E363A55E6E}" type="presOf" srcId="{ED8B554B-B511-4A45-B03A-BD549405A34F}" destId="{5BEE215D-37B8-D64C-89CD-001AC15E2B1C}" srcOrd="0" destOrd="0" presId="urn:microsoft.com/office/officeart/2005/8/layout/radial4"/>
    <dgm:cxn modelId="{274A6AE4-1E84-9D44-BA01-866430315DDD}" srcId="{3FA40D75-C126-634F-B027-92E016887732}" destId="{08D21C58-0067-BE46-A33A-7619E38EC461}" srcOrd="0" destOrd="0" parTransId="{7771F9BA-B476-1144-89DF-672FCE554D4D}" sibTransId="{56A1070B-972B-AC41-B9FC-E34B6F7148FA}"/>
    <dgm:cxn modelId="{A5EEDFE9-A6E4-584F-A612-96BD986958D1}" type="presOf" srcId="{7C5E7140-7E7C-1C43-AA25-FD0BB3B21589}" destId="{9FFB41D7-FF8A-3140-9A03-D1893BBE2477}" srcOrd="0" destOrd="0" presId="urn:microsoft.com/office/officeart/2005/8/layout/radial4"/>
    <dgm:cxn modelId="{318CF8F6-61C2-DC47-A10F-82F7702F7EDD}" type="presParOf" srcId="{32056FC9-D7EB-AF4B-AAB6-FEA587620201}" destId="{2AC36FDE-25E9-2C42-B8A8-DC3C60070742}" srcOrd="0" destOrd="0" presId="urn:microsoft.com/office/officeart/2005/8/layout/radial4"/>
    <dgm:cxn modelId="{B9675332-E592-B442-92B8-069CE667B6F8}" type="presParOf" srcId="{32056FC9-D7EB-AF4B-AAB6-FEA587620201}" destId="{9FFB41D7-FF8A-3140-9A03-D1893BBE2477}" srcOrd="1" destOrd="0" presId="urn:microsoft.com/office/officeart/2005/8/layout/radial4"/>
    <dgm:cxn modelId="{CC437138-AF90-EB43-8AD2-CC65746BE3B2}" type="presParOf" srcId="{32056FC9-D7EB-AF4B-AAB6-FEA587620201}" destId="{6C2A802D-93D2-9141-99D8-AD8E032DDBA8}" srcOrd="2" destOrd="0" presId="urn:microsoft.com/office/officeart/2005/8/layout/radial4"/>
    <dgm:cxn modelId="{1ECDFBBE-C48A-904C-BDFB-F11D3F53677F}" type="presParOf" srcId="{32056FC9-D7EB-AF4B-AAB6-FEA587620201}" destId="{49DD54A6-CDE3-6A40-8762-39905A78E9C6}" srcOrd="3" destOrd="0" presId="urn:microsoft.com/office/officeart/2005/8/layout/radial4"/>
    <dgm:cxn modelId="{DE0A91F5-A147-8B49-A3E6-FC00318845B4}" type="presParOf" srcId="{32056FC9-D7EB-AF4B-AAB6-FEA587620201}" destId="{19206356-BBAF-164F-9D3B-5A7DCCF1B94B}" srcOrd="4" destOrd="0" presId="urn:microsoft.com/office/officeart/2005/8/layout/radial4"/>
    <dgm:cxn modelId="{12ADFFA4-B0D0-5547-92E2-133244BEC2F9}" type="presParOf" srcId="{32056FC9-D7EB-AF4B-AAB6-FEA587620201}" destId="{5BEE215D-37B8-D64C-89CD-001AC15E2B1C}" srcOrd="5" destOrd="0" presId="urn:microsoft.com/office/officeart/2005/8/layout/radial4"/>
    <dgm:cxn modelId="{3408511A-0125-604F-AFF6-A321DB00D07C}" type="presParOf" srcId="{32056FC9-D7EB-AF4B-AAB6-FEA587620201}" destId="{37DF86A2-49A1-EA4B-9CC9-11CA1F7E8B8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AC383-E3C5-A94B-AE9C-AA66041D029C}" type="doc">
      <dgm:prSet loTypeId="urn:microsoft.com/office/officeart/2005/8/layout/hProcess9" loCatId="" qsTypeId="urn:microsoft.com/office/officeart/2005/8/quickstyle/simple2" qsCatId="simple" csTypeId="urn:microsoft.com/office/officeart/2005/8/colors/accent0_1" csCatId="mainScheme" phldr="1"/>
      <dgm:spPr/>
    </dgm:pt>
    <dgm:pt modelId="{C133E6E6-BDB5-D846-9494-749DE7295665}">
      <dgm:prSet phldrT="[Text]" custT="1"/>
      <dgm:spPr/>
      <dgm:t>
        <a:bodyPr/>
        <a:lstStyle/>
        <a:p>
          <a:r>
            <a:rPr lang="en-US" sz="1200" dirty="0"/>
            <a:t>Doctor</a:t>
          </a:r>
        </a:p>
      </dgm:t>
    </dgm:pt>
    <dgm:pt modelId="{91DAF9FB-EEE7-9A4B-B118-89355C4C68D6}" type="parTrans" cxnId="{76AB4537-0DF6-A64D-918E-AC1532E61C0F}">
      <dgm:prSet/>
      <dgm:spPr/>
      <dgm:t>
        <a:bodyPr/>
        <a:lstStyle/>
        <a:p>
          <a:endParaRPr lang="en-US"/>
        </a:p>
      </dgm:t>
    </dgm:pt>
    <dgm:pt modelId="{F7C089DC-39B4-634E-A124-2AF699D1DE9A}" type="sibTrans" cxnId="{76AB4537-0DF6-A64D-918E-AC1532E61C0F}">
      <dgm:prSet custT="1"/>
      <dgm:spPr/>
      <dgm:t>
        <a:bodyPr/>
        <a:lstStyle/>
        <a:p>
          <a:endParaRPr lang="en-US" sz="1200"/>
        </a:p>
      </dgm:t>
    </dgm:pt>
    <dgm:pt modelId="{251EFA6B-B6F5-E348-8F85-537304467146}">
      <dgm:prSet phldrT="[Text]" custT="1"/>
      <dgm:spPr/>
      <dgm:t>
        <a:bodyPr/>
        <a:lstStyle/>
        <a:p>
          <a:r>
            <a:rPr lang="en-US" sz="1200" dirty="0"/>
            <a:t>Someone Providing medical care</a:t>
          </a:r>
        </a:p>
      </dgm:t>
    </dgm:pt>
    <dgm:pt modelId="{D03CAE04-89F9-B547-94B5-02C27EB70360}" type="parTrans" cxnId="{5E862077-E4A4-2345-ADF6-AA4FC576A369}">
      <dgm:prSet/>
      <dgm:spPr/>
      <dgm:t>
        <a:bodyPr/>
        <a:lstStyle/>
        <a:p>
          <a:endParaRPr lang="en-US"/>
        </a:p>
      </dgm:t>
    </dgm:pt>
    <dgm:pt modelId="{10E29906-A56C-6C4B-A432-D1B27F0ED6BB}" type="sibTrans" cxnId="{5E862077-E4A4-2345-ADF6-AA4FC576A369}">
      <dgm:prSet custT="1"/>
      <dgm:spPr/>
      <dgm:t>
        <a:bodyPr/>
        <a:lstStyle/>
        <a:p>
          <a:endParaRPr lang="en-US" sz="1200"/>
        </a:p>
      </dgm:t>
    </dgm:pt>
    <dgm:pt modelId="{A0DB0334-86FA-534B-93B2-6458A56BC1EB}">
      <dgm:prSet phldrT="[Text]" custT="1"/>
      <dgm:spPr/>
      <dgm:t>
        <a:bodyPr/>
        <a:lstStyle/>
        <a:p>
          <a:r>
            <a:rPr lang="en-US" sz="1200" dirty="0"/>
            <a:t>Physician /Medic</a:t>
          </a:r>
        </a:p>
      </dgm:t>
    </dgm:pt>
    <dgm:pt modelId="{7D052867-3BE5-1647-82FC-20458AB83CB2}" type="parTrans" cxnId="{56438939-C76B-3C4E-8545-37B152E98696}">
      <dgm:prSet/>
      <dgm:spPr/>
      <dgm:t>
        <a:bodyPr/>
        <a:lstStyle/>
        <a:p>
          <a:endParaRPr lang="en-US"/>
        </a:p>
      </dgm:t>
    </dgm:pt>
    <dgm:pt modelId="{CA5B63E3-B89E-B24B-881F-1F6BA9E209C1}" type="sibTrans" cxnId="{56438939-C76B-3C4E-8545-37B152E98696}">
      <dgm:prSet custT="1"/>
      <dgm:spPr/>
      <dgm:t>
        <a:bodyPr/>
        <a:lstStyle/>
        <a:p>
          <a:endParaRPr lang="en-US" sz="1200"/>
        </a:p>
      </dgm:t>
    </dgm:pt>
    <dgm:pt modelId="{3EFB1133-34B0-D84E-9C61-9FD87B7AC944}">
      <dgm:prSet custT="1"/>
      <dgm:spPr/>
      <dgm:t>
        <a:bodyPr/>
        <a:lstStyle/>
        <a:p>
          <a:r>
            <a:rPr lang="en-US" sz="1200" dirty="0"/>
            <a:t> Prescription, Certificate, Exemption etc..</a:t>
          </a:r>
        </a:p>
      </dgm:t>
    </dgm:pt>
    <dgm:pt modelId="{B44EE7AE-C543-B943-B0FA-9D901A70E2A9}" type="parTrans" cxnId="{0EC49996-245C-214C-B46D-7CAABCE6DEC3}">
      <dgm:prSet/>
      <dgm:spPr/>
      <dgm:t>
        <a:bodyPr/>
        <a:lstStyle/>
        <a:p>
          <a:endParaRPr lang="en-US"/>
        </a:p>
      </dgm:t>
    </dgm:pt>
    <dgm:pt modelId="{ACB52A05-6BC4-C545-894E-AE3511B83BCF}" type="sibTrans" cxnId="{0EC49996-245C-214C-B46D-7CAABCE6DEC3}">
      <dgm:prSet/>
      <dgm:spPr/>
      <dgm:t>
        <a:bodyPr/>
        <a:lstStyle/>
        <a:p>
          <a:endParaRPr lang="en-US"/>
        </a:p>
      </dgm:t>
    </dgm:pt>
    <dgm:pt modelId="{814F3CA4-36EC-F941-ACB4-7F9143282189}" type="pres">
      <dgm:prSet presAssocID="{86AAC383-E3C5-A94B-AE9C-AA66041D029C}" presName="CompostProcess" presStyleCnt="0">
        <dgm:presLayoutVars>
          <dgm:dir/>
          <dgm:resizeHandles val="exact"/>
        </dgm:presLayoutVars>
      </dgm:prSet>
      <dgm:spPr/>
    </dgm:pt>
    <dgm:pt modelId="{129030B9-572A-8046-A7DE-814A0BCE291B}" type="pres">
      <dgm:prSet presAssocID="{86AAC383-E3C5-A94B-AE9C-AA66041D029C}" presName="arrow" presStyleLbl="bgShp" presStyleIdx="0" presStyleCnt="1"/>
      <dgm:spPr/>
    </dgm:pt>
    <dgm:pt modelId="{5EC88AF4-017E-E54C-AE25-345A5BBF2B69}" type="pres">
      <dgm:prSet presAssocID="{86AAC383-E3C5-A94B-AE9C-AA66041D029C}" presName="linearProcess" presStyleCnt="0"/>
      <dgm:spPr/>
    </dgm:pt>
    <dgm:pt modelId="{50A110CE-E1ED-4241-B254-0A2A05D033F4}" type="pres">
      <dgm:prSet presAssocID="{C133E6E6-BDB5-D846-9494-749DE7295665}" presName="textNode" presStyleLbl="node1" presStyleIdx="0" presStyleCnt="4">
        <dgm:presLayoutVars>
          <dgm:bulletEnabled val="1"/>
        </dgm:presLayoutVars>
      </dgm:prSet>
      <dgm:spPr/>
    </dgm:pt>
    <dgm:pt modelId="{5CDE1EF7-E985-A243-9257-7242870B5DC6}" type="pres">
      <dgm:prSet presAssocID="{F7C089DC-39B4-634E-A124-2AF699D1DE9A}" presName="sibTrans" presStyleCnt="0"/>
      <dgm:spPr/>
    </dgm:pt>
    <dgm:pt modelId="{063BFBCE-043F-8D42-B40E-E7DFDC31D2AD}" type="pres">
      <dgm:prSet presAssocID="{251EFA6B-B6F5-E348-8F85-537304467146}" presName="textNode" presStyleLbl="node1" presStyleIdx="1" presStyleCnt="4">
        <dgm:presLayoutVars>
          <dgm:bulletEnabled val="1"/>
        </dgm:presLayoutVars>
      </dgm:prSet>
      <dgm:spPr/>
    </dgm:pt>
    <dgm:pt modelId="{47C486D4-0194-E64E-A4D2-61EFFC6F073B}" type="pres">
      <dgm:prSet presAssocID="{10E29906-A56C-6C4B-A432-D1B27F0ED6BB}" presName="sibTrans" presStyleCnt="0"/>
      <dgm:spPr/>
    </dgm:pt>
    <dgm:pt modelId="{DBB27D08-0240-7E4E-8659-786C8F435BAB}" type="pres">
      <dgm:prSet presAssocID="{A0DB0334-86FA-534B-93B2-6458A56BC1EB}" presName="textNode" presStyleLbl="node1" presStyleIdx="2" presStyleCnt="4">
        <dgm:presLayoutVars>
          <dgm:bulletEnabled val="1"/>
        </dgm:presLayoutVars>
      </dgm:prSet>
      <dgm:spPr/>
    </dgm:pt>
    <dgm:pt modelId="{30E749D8-B66F-2547-984A-25A2CD51D17D}" type="pres">
      <dgm:prSet presAssocID="{CA5B63E3-B89E-B24B-881F-1F6BA9E209C1}" presName="sibTrans" presStyleCnt="0"/>
      <dgm:spPr/>
    </dgm:pt>
    <dgm:pt modelId="{5486151C-D2B7-B244-9FB4-A19A570D7778}" type="pres">
      <dgm:prSet presAssocID="{3EFB1133-34B0-D84E-9C61-9FD87B7AC94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105D508-BC8F-6346-B959-0DD073A0F89F}" type="presOf" srcId="{3EFB1133-34B0-D84E-9C61-9FD87B7AC944}" destId="{5486151C-D2B7-B244-9FB4-A19A570D7778}" srcOrd="0" destOrd="0" presId="urn:microsoft.com/office/officeart/2005/8/layout/hProcess9"/>
    <dgm:cxn modelId="{C3AAC326-B163-864C-8B9C-B1D450AEE03C}" type="presOf" srcId="{C133E6E6-BDB5-D846-9494-749DE7295665}" destId="{50A110CE-E1ED-4241-B254-0A2A05D033F4}" srcOrd="0" destOrd="0" presId="urn:microsoft.com/office/officeart/2005/8/layout/hProcess9"/>
    <dgm:cxn modelId="{47BA0B30-EED3-8046-A519-83530A72B265}" type="presOf" srcId="{86AAC383-E3C5-A94B-AE9C-AA66041D029C}" destId="{814F3CA4-36EC-F941-ACB4-7F9143282189}" srcOrd="0" destOrd="0" presId="urn:microsoft.com/office/officeart/2005/8/layout/hProcess9"/>
    <dgm:cxn modelId="{76AB4537-0DF6-A64D-918E-AC1532E61C0F}" srcId="{86AAC383-E3C5-A94B-AE9C-AA66041D029C}" destId="{C133E6E6-BDB5-D846-9494-749DE7295665}" srcOrd="0" destOrd="0" parTransId="{91DAF9FB-EEE7-9A4B-B118-89355C4C68D6}" sibTransId="{F7C089DC-39B4-634E-A124-2AF699D1DE9A}"/>
    <dgm:cxn modelId="{56438939-C76B-3C4E-8545-37B152E98696}" srcId="{86AAC383-E3C5-A94B-AE9C-AA66041D029C}" destId="{A0DB0334-86FA-534B-93B2-6458A56BC1EB}" srcOrd="2" destOrd="0" parTransId="{7D052867-3BE5-1647-82FC-20458AB83CB2}" sibTransId="{CA5B63E3-B89E-B24B-881F-1F6BA9E209C1}"/>
    <dgm:cxn modelId="{C82E5D64-F6A0-4B4D-9750-BCB47938A276}" type="presOf" srcId="{251EFA6B-B6F5-E348-8F85-537304467146}" destId="{063BFBCE-043F-8D42-B40E-E7DFDC31D2AD}" srcOrd="0" destOrd="0" presId="urn:microsoft.com/office/officeart/2005/8/layout/hProcess9"/>
    <dgm:cxn modelId="{5E862077-E4A4-2345-ADF6-AA4FC576A369}" srcId="{86AAC383-E3C5-A94B-AE9C-AA66041D029C}" destId="{251EFA6B-B6F5-E348-8F85-537304467146}" srcOrd="1" destOrd="0" parTransId="{D03CAE04-89F9-B547-94B5-02C27EB70360}" sibTransId="{10E29906-A56C-6C4B-A432-D1B27F0ED6BB}"/>
    <dgm:cxn modelId="{0EC49996-245C-214C-B46D-7CAABCE6DEC3}" srcId="{86AAC383-E3C5-A94B-AE9C-AA66041D029C}" destId="{3EFB1133-34B0-D84E-9C61-9FD87B7AC944}" srcOrd="3" destOrd="0" parTransId="{B44EE7AE-C543-B943-B0FA-9D901A70E2A9}" sibTransId="{ACB52A05-6BC4-C545-894E-AE3511B83BCF}"/>
    <dgm:cxn modelId="{FF25BDE8-787C-C24C-8D94-DFB0507A4DD6}" type="presOf" srcId="{A0DB0334-86FA-534B-93B2-6458A56BC1EB}" destId="{DBB27D08-0240-7E4E-8659-786C8F435BAB}" srcOrd="0" destOrd="0" presId="urn:microsoft.com/office/officeart/2005/8/layout/hProcess9"/>
    <dgm:cxn modelId="{325FCA18-E082-B348-B33F-E639A4478751}" type="presParOf" srcId="{814F3CA4-36EC-F941-ACB4-7F9143282189}" destId="{129030B9-572A-8046-A7DE-814A0BCE291B}" srcOrd="0" destOrd="0" presId="urn:microsoft.com/office/officeart/2005/8/layout/hProcess9"/>
    <dgm:cxn modelId="{0B84BC6F-C7A4-2948-9EB2-65A039B75135}" type="presParOf" srcId="{814F3CA4-36EC-F941-ACB4-7F9143282189}" destId="{5EC88AF4-017E-E54C-AE25-345A5BBF2B69}" srcOrd="1" destOrd="0" presId="urn:microsoft.com/office/officeart/2005/8/layout/hProcess9"/>
    <dgm:cxn modelId="{4E276AF9-CF47-5448-AE85-28B9D99BBC1F}" type="presParOf" srcId="{5EC88AF4-017E-E54C-AE25-345A5BBF2B69}" destId="{50A110CE-E1ED-4241-B254-0A2A05D033F4}" srcOrd="0" destOrd="0" presId="urn:microsoft.com/office/officeart/2005/8/layout/hProcess9"/>
    <dgm:cxn modelId="{FC495A39-0B76-3549-9268-8557D0D1E0CF}" type="presParOf" srcId="{5EC88AF4-017E-E54C-AE25-345A5BBF2B69}" destId="{5CDE1EF7-E985-A243-9257-7242870B5DC6}" srcOrd="1" destOrd="0" presId="urn:microsoft.com/office/officeart/2005/8/layout/hProcess9"/>
    <dgm:cxn modelId="{B2CD0CC1-9379-0444-91F0-2C06D062213A}" type="presParOf" srcId="{5EC88AF4-017E-E54C-AE25-345A5BBF2B69}" destId="{063BFBCE-043F-8D42-B40E-E7DFDC31D2AD}" srcOrd="2" destOrd="0" presId="urn:microsoft.com/office/officeart/2005/8/layout/hProcess9"/>
    <dgm:cxn modelId="{938C6EC3-5D7A-5746-8237-E6C13E65252F}" type="presParOf" srcId="{5EC88AF4-017E-E54C-AE25-345A5BBF2B69}" destId="{47C486D4-0194-E64E-A4D2-61EFFC6F073B}" srcOrd="3" destOrd="0" presId="urn:microsoft.com/office/officeart/2005/8/layout/hProcess9"/>
    <dgm:cxn modelId="{92E309E3-0392-1245-80F2-9FA65E70DDC7}" type="presParOf" srcId="{5EC88AF4-017E-E54C-AE25-345A5BBF2B69}" destId="{DBB27D08-0240-7E4E-8659-786C8F435BAB}" srcOrd="4" destOrd="0" presId="urn:microsoft.com/office/officeart/2005/8/layout/hProcess9"/>
    <dgm:cxn modelId="{7E7BDF55-8465-8546-B3D7-5FEB481849FA}" type="presParOf" srcId="{5EC88AF4-017E-E54C-AE25-345A5BBF2B69}" destId="{30E749D8-B66F-2547-984A-25A2CD51D17D}" srcOrd="5" destOrd="0" presId="urn:microsoft.com/office/officeart/2005/8/layout/hProcess9"/>
    <dgm:cxn modelId="{3084C910-1B6C-0A45-8CCD-C1D7E5964838}" type="presParOf" srcId="{5EC88AF4-017E-E54C-AE25-345A5BBF2B69}" destId="{5486151C-D2B7-B244-9FB4-A19A570D777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AC383-E3C5-A94B-AE9C-AA66041D029C}" type="doc">
      <dgm:prSet loTypeId="urn:microsoft.com/office/officeart/2005/8/layout/hProcess9" loCatId="" qsTypeId="urn:microsoft.com/office/officeart/2005/8/quickstyle/simple2" qsCatId="simple" csTypeId="urn:microsoft.com/office/officeart/2005/8/colors/accent0_1" csCatId="mainScheme" phldr="1"/>
      <dgm:spPr/>
    </dgm:pt>
    <dgm:pt modelId="{C133E6E6-BDB5-D846-9494-749DE7295665}">
      <dgm:prSet phldrT="[Text]" custT="1"/>
      <dgm:spPr/>
      <dgm:t>
        <a:bodyPr/>
        <a:lstStyle/>
        <a:p>
          <a:r>
            <a:rPr lang="en-US" sz="1200" dirty="0"/>
            <a:t>Patient</a:t>
          </a:r>
        </a:p>
      </dgm:t>
    </dgm:pt>
    <dgm:pt modelId="{91DAF9FB-EEE7-9A4B-B118-89355C4C68D6}" type="parTrans" cxnId="{76AB4537-0DF6-A64D-918E-AC1532E61C0F}">
      <dgm:prSet/>
      <dgm:spPr/>
      <dgm:t>
        <a:bodyPr/>
        <a:lstStyle/>
        <a:p>
          <a:endParaRPr lang="en-US"/>
        </a:p>
      </dgm:t>
    </dgm:pt>
    <dgm:pt modelId="{F7C089DC-39B4-634E-A124-2AF699D1DE9A}" type="sibTrans" cxnId="{76AB4537-0DF6-A64D-918E-AC1532E61C0F}">
      <dgm:prSet custT="1"/>
      <dgm:spPr/>
      <dgm:t>
        <a:bodyPr/>
        <a:lstStyle/>
        <a:p>
          <a:endParaRPr lang="en-US" sz="1200"/>
        </a:p>
      </dgm:t>
    </dgm:pt>
    <dgm:pt modelId="{251EFA6B-B6F5-E348-8F85-537304467146}">
      <dgm:prSet phldrT="[Text]" custT="1"/>
      <dgm:spPr/>
      <dgm:t>
        <a:bodyPr/>
        <a:lstStyle/>
        <a:p>
          <a:r>
            <a:rPr lang="en-US" sz="1200" dirty="0"/>
            <a:t>Someone under medical care</a:t>
          </a:r>
        </a:p>
      </dgm:t>
    </dgm:pt>
    <dgm:pt modelId="{10E29906-A56C-6C4B-A432-D1B27F0ED6BB}" type="sibTrans" cxnId="{5E862077-E4A4-2345-ADF6-AA4FC576A369}">
      <dgm:prSet custT="1"/>
      <dgm:spPr/>
      <dgm:t>
        <a:bodyPr/>
        <a:lstStyle/>
        <a:p>
          <a:endParaRPr lang="en-US" sz="1200"/>
        </a:p>
      </dgm:t>
    </dgm:pt>
    <dgm:pt modelId="{D03CAE04-89F9-B547-94B5-02C27EB70360}" type="parTrans" cxnId="{5E862077-E4A4-2345-ADF6-AA4FC576A369}">
      <dgm:prSet/>
      <dgm:spPr/>
      <dgm:t>
        <a:bodyPr/>
        <a:lstStyle/>
        <a:p>
          <a:endParaRPr lang="en-US"/>
        </a:p>
      </dgm:t>
    </dgm:pt>
    <dgm:pt modelId="{A0DB0334-86FA-534B-93B2-6458A56BC1EB}">
      <dgm:prSet phldrT="[Text]" custT="1"/>
      <dgm:spPr/>
      <dgm:t>
        <a:bodyPr/>
        <a:lstStyle/>
        <a:p>
          <a:r>
            <a:rPr lang="en-US" sz="1200" dirty="0"/>
            <a:t>Person</a:t>
          </a:r>
        </a:p>
      </dgm:t>
    </dgm:pt>
    <dgm:pt modelId="{CA5B63E3-B89E-B24B-881F-1F6BA9E209C1}" type="sibTrans" cxnId="{56438939-C76B-3C4E-8545-37B152E98696}">
      <dgm:prSet custT="1"/>
      <dgm:spPr/>
      <dgm:t>
        <a:bodyPr/>
        <a:lstStyle/>
        <a:p>
          <a:endParaRPr lang="en-US" sz="1200"/>
        </a:p>
      </dgm:t>
    </dgm:pt>
    <dgm:pt modelId="{7D052867-3BE5-1647-82FC-20458AB83CB2}" type="parTrans" cxnId="{56438939-C76B-3C4E-8545-37B152E98696}">
      <dgm:prSet/>
      <dgm:spPr/>
      <dgm:t>
        <a:bodyPr/>
        <a:lstStyle/>
        <a:p>
          <a:endParaRPr lang="en-US"/>
        </a:p>
      </dgm:t>
    </dgm:pt>
    <dgm:pt modelId="{3EFB1133-34B0-D84E-9C61-9FD87B7AC944}">
      <dgm:prSet custT="1"/>
      <dgm:spPr/>
      <dgm:t>
        <a:bodyPr/>
        <a:lstStyle/>
        <a:p>
          <a:r>
            <a:rPr lang="en-US" sz="1200" dirty="0"/>
            <a:t> Doctor, Disease, Allergy, Medical history etc.</a:t>
          </a:r>
        </a:p>
      </dgm:t>
    </dgm:pt>
    <dgm:pt modelId="{ACB52A05-6BC4-C545-894E-AE3511B83BCF}" type="sibTrans" cxnId="{0EC49996-245C-214C-B46D-7CAABCE6DEC3}">
      <dgm:prSet/>
      <dgm:spPr/>
      <dgm:t>
        <a:bodyPr/>
        <a:lstStyle/>
        <a:p>
          <a:endParaRPr lang="en-US"/>
        </a:p>
      </dgm:t>
    </dgm:pt>
    <dgm:pt modelId="{B44EE7AE-C543-B943-B0FA-9D901A70E2A9}" type="parTrans" cxnId="{0EC49996-245C-214C-B46D-7CAABCE6DEC3}">
      <dgm:prSet/>
      <dgm:spPr/>
      <dgm:t>
        <a:bodyPr/>
        <a:lstStyle/>
        <a:p>
          <a:endParaRPr lang="en-US"/>
        </a:p>
      </dgm:t>
    </dgm:pt>
    <dgm:pt modelId="{814F3CA4-36EC-F941-ACB4-7F9143282189}" type="pres">
      <dgm:prSet presAssocID="{86AAC383-E3C5-A94B-AE9C-AA66041D029C}" presName="CompostProcess" presStyleCnt="0">
        <dgm:presLayoutVars>
          <dgm:dir/>
          <dgm:resizeHandles val="exact"/>
        </dgm:presLayoutVars>
      </dgm:prSet>
      <dgm:spPr/>
    </dgm:pt>
    <dgm:pt modelId="{129030B9-572A-8046-A7DE-814A0BCE291B}" type="pres">
      <dgm:prSet presAssocID="{86AAC383-E3C5-A94B-AE9C-AA66041D029C}" presName="arrow" presStyleLbl="bgShp" presStyleIdx="0" presStyleCnt="1"/>
      <dgm:spPr/>
    </dgm:pt>
    <dgm:pt modelId="{5EC88AF4-017E-E54C-AE25-345A5BBF2B69}" type="pres">
      <dgm:prSet presAssocID="{86AAC383-E3C5-A94B-AE9C-AA66041D029C}" presName="linearProcess" presStyleCnt="0"/>
      <dgm:spPr/>
    </dgm:pt>
    <dgm:pt modelId="{50A110CE-E1ED-4241-B254-0A2A05D033F4}" type="pres">
      <dgm:prSet presAssocID="{C133E6E6-BDB5-D846-9494-749DE7295665}" presName="textNode" presStyleLbl="node1" presStyleIdx="0" presStyleCnt="4">
        <dgm:presLayoutVars>
          <dgm:bulletEnabled val="1"/>
        </dgm:presLayoutVars>
      </dgm:prSet>
      <dgm:spPr/>
    </dgm:pt>
    <dgm:pt modelId="{5CDE1EF7-E985-A243-9257-7242870B5DC6}" type="pres">
      <dgm:prSet presAssocID="{F7C089DC-39B4-634E-A124-2AF699D1DE9A}" presName="sibTrans" presStyleCnt="0"/>
      <dgm:spPr/>
    </dgm:pt>
    <dgm:pt modelId="{063BFBCE-043F-8D42-B40E-E7DFDC31D2AD}" type="pres">
      <dgm:prSet presAssocID="{251EFA6B-B6F5-E348-8F85-537304467146}" presName="textNode" presStyleLbl="node1" presStyleIdx="1" presStyleCnt="4">
        <dgm:presLayoutVars>
          <dgm:bulletEnabled val="1"/>
        </dgm:presLayoutVars>
      </dgm:prSet>
      <dgm:spPr/>
    </dgm:pt>
    <dgm:pt modelId="{47C486D4-0194-E64E-A4D2-61EFFC6F073B}" type="pres">
      <dgm:prSet presAssocID="{10E29906-A56C-6C4B-A432-D1B27F0ED6BB}" presName="sibTrans" presStyleCnt="0"/>
      <dgm:spPr/>
    </dgm:pt>
    <dgm:pt modelId="{DBB27D08-0240-7E4E-8659-786C8F435BAB}" type="pres">
      <dgm:prSet presAssocID="{A0DB0334-86FA-534B-93B2-6458A56BC1EB}" presName="textNode" presStyleLbl="node1" presStyleIdx="2" presStyleCnt="4">
        <dgm:presLayoutVars>
          <dgm:bulletEnabled val="1"/>
        </dgm:presLayoutVars>
      </dgm:prSet>
      <dgm:spPr/>
    </dgm:pt>
    <dgm:pt modelId="{30E749D8-B66F-2547-984A-25A2CD51D17D}" type="pres">
      <dgm:prSet presAssocID="{CA5B63E3-B89E-B24B-881F-1F6BA9E209C1}" presName="sibTrans" presStyleCnt="0"/>
      <dgm:spPr/>
    </dgm:pt>
    <dgm:pt modelId="{5486151C-D2B7-B244-9FB4-A19A570D7778}" type="pres">
      <dgm:prSet presAssocID="{3EFB1133-34B0-D84E-9C61-9FD87B7AC94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105D508-BC8F-6346-B959-0DD073A0F89F}" type="presOf" srcId="{3EFB1133-34B0-D84E-9C61-9FD87B7AC944}" destId="{5486151C-D2B7-B244-9FB4-A19A570D7778}" srcOrd="0" destOrd="0" presId="urn:microsoft.com/office/officeart/2005/8/layout/hProcess9"/>
    <dgm:cxn modelId="{C3AAC326-B163-864C-8B9C-B1D450AEE03C}" type="presOf" srcId="{C133E6E6-BDB5-D846-9494-749DE7295665}" destId="{50A110CE-E1ED-4241-B254-0A2A05D033F4}" srcOrd="0" destOrd="0" presId="urn:microsoft.com/office/officeart/2005/8/layout/hProcess9"/>
    <dgm:cxn modelId="{47BA0B30-EED3-8046-A519-83530A72B265}" type="presOf" srcId="{86AAC383-E3C5-A94B-AE9C-AA66041D029C}" destId="{814F3CA4-36EC-F941-ACB4-7F9143282189}" srcOrd="0" destOrd="0" presId="urn:microsoft.com/office/officeart/2005/8/layout/hProcess9"/>
    <dgm:cxn modelId="{76AB4537-0DF6-A64D-918E-AC1532E61C0F}" srcId="{86AAC383-E3C5-A94B-AE9C-AA66041D029C}" destId="{C133E6E6-BDB5-D846-9494-749DE7295665}" srcOrd="0" destOrd="0" parTransId="{91DAF9FB-EEE7-9A4B-B118-89355C4C68D6}" sibTransId="{F7C089DC-39B4-634E-A124-2AF699D1DE9A}"/>
    <dgm:cxn modelId="{56438939-C76B-3C4E-8545-37B152E98696}" srcId="{86AAC383-E3C5-A94B-AE9C-AA66041D029C}" destId="{A0DB0334-86FA-534B-93B2-6458A56BC1EB}" srcOrd="2" destOrd="0" parTransId="{7D052867-3BE5-1647-82FC-20458AB83CB2}" sibTransId="{CA5B63E3-B89E-B24B-881F-1F6BA9E209C1}"/>
    <dgm:cxn modelId="{C82E5D64-F6A0-4B4D-9750-BCB47938A276}" type="presOf" srcId="{251EFA6B-B6F5-E348-8F85-537304467146}" destId="{063BFBCE-043F-8D42-B40E-E7DFDC31D2AD}" srcOrd="0" destOrd="0" presId="urn:microsoft.com/office/officeart/2005/8/layout/hProcess9"/>
    <dgm:cxn modelId="{5E862077-E4A4-2345-ADF6-AA4FC576A369}" srcId="{86AAC383-E3C5-A94B-AE9C-AA66041D029C}" destId="{251EFA6B-B6F5-E348-8F85-537304467146}" srcOrd="1" destOrd="0" parTransId="{D03CAE04-89F9-B547-94B5-02C27EB70360}" sibTransId="{10E29906-A56C-6C4B-A432-D1B27F0ED6BB}"/>
    <dgm:cxn modelId="{0EC49996-245C-214C-B46D-7CAABCE6DEC3}" srcId="{86AAC383-E3C5-A94B-AE9C-AA66041D029C}" destId="{3EFB1133-34B0-D84E-9C61-9FD87B7AC944}" srcOrd="3" destOrd="0" parTransId="{B44EE7AE-C543-B943-B0FA-9D901A70E2A9}" sibTransId="{ACB52A05-6BC4-C545-894E-AE3511B83BCF}"/>
    <dgm:cxn modelId="{FF25BDE8-787C-C24C-8D94-DFB0507A4DD6}" type="presOf" srcId="{A0DB0334-86FA-534B-93B2-6458A56BC1EB}" destId="{DBB27D08-0240-7E4E-8659-786C8F435BAB}" srcOrd="0" destOrd="0" presId="urn:microsoft.com/office/officeart/2005/8/layout/hProcess9"/>
    <dgm:cxn modelId="{325FCA18-E082-B348-B33F-E639A4478751}" type="presParOf" srcId="{814F3CA4-36EC-F941-ACB4-7F9143282189}" destId="{129030B9-572A-8046-A7DE-814A0BCE291B}" srcOrd="0" destOrd="0" presId="urn:microsoft.com/office/officeart/2005/8/layout/hProcess9"/>
    <dgm:cxn modelId="{0B84BC6F-C7A4-2948-9EB2-65A039B75135}" type="presParOf" srcId="{814F3CA4-36EC-F941-ACB4-7F9143282189}" destId="{5EC88AF4-017E-E54C-AE25-345A5BBF2B69}" srcOrd="1" destOrd="0" presId="urn:microsoft.com/office/officeart/2005/8/layout/hProcess9"/>
    <dgm:cxn modelId="{4E276AF9-CF47-5448-AE85-28B9D99BBC1F}" type="presParOf" srcId="{5EC88AF4-017E-E54C-AE25-345A5BBF2B69}" destId="{50A110CE-E1ED-4241-B254-0A2A05D033F4}" srcOrd="0" destOrd="0" presId="urn:microsoft.com/office/officeart/2005/8/layout/hProcess9"/>
    <dgm:cxn modelId="{FC495A39-0B76-3549-9268-8557D0D1E0CF}" type="presParOf" srcId="{5EC88AF4-017E-E54C-AE25-345A5BBF2B69}" destId="{5CDE1EF7-E985-A243-9257-7242870B5DC6}" srcOrd="1" destOrd="0" presId="urn:microsoft.com/office/officeart/2005/8/layout/hProcess9"/>
    <dgm:cxn modelId="{B2CD0CC1-9379-0444-91F0-2C06D062213A}" type="presParOf" srcId="{5EC88AF4-017E-E54C-AE25-345A5BBF2B69}" destId="{063BFBCE-043F-8D42-B40E-E7DFDC31D2AD}" srcOrd="2" destOrd="0" presId="urn:microsoft.com/office/officeart/2005/8/layout/hProcess9"/>
    <dgm:cxn modelId="{938C6EC3-5D7A-5746-8237-E6C13E65252F}" type="presParOf" srcId="{5EC88AF4-017E-E54C-AE25-345A5BBF2B69}" destId="{47C486D4-0194-E64E-A4D2-61EFFC6F073B}" srcOrd="3" destOrd="0" presId="urn:microsoft.com/office/officeart/2005/8/layout/hProcess9"/>
    <dgm:cxn modelId="{92E309E3-0392-1245-80F2-9FA65E70DDC7}" type="presParOf" srcId="{5EC88AF4-017E-E54C-AE25-345A5BBF2B69}" destId="{DBB27D08-0240-7E4E-8659-786C8F435BAB}" srcOrd="4" destOrd="0" presId="urn:microsoft.com/office/officeart/2005/8/layout/hProcess9"/>
    <dgm:cxn modelId="{7E7BDF55-8465-8546-B3D7-5FEB481849FA}" type="presParOf" srcId="{5EC88AF4-017E-E54C-AE25-345A5BBF2B69}" destId="{30E749D8-B66F-2547-984A-25A2CD51D17D}" srcOrd="5" destOrd="0" presId="urn:microsoft.com/office/officeart/2005/8/layout/hProcess9"/>
    <dgm:cxn modelId="{3084C910-1B6C-0A45-8CCD-C1D7E5964838}" type="presParOf" srcId="{5EC88AF4-017E-E54C-AE25-345A5BBF2B69}" destId="{5486151C-D2B7-B244-9FB4-A19A570D777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AC383-E3C5-A94B-AE9C-AA66041D029C}" type="doc">
      <dgm:prSet loTypeId="urn:microsoft.com/office/officeart/2005/8/layout/hProcess9" loCatId="" qsTypeId="urn:microsoft.com/office/officeart/2005/8/quickstyle/simple2" qsCatId="simple" csTypeId="urn:microsoft.com/office/officeart/2005/8/colors/accent0_1" csCatId="mainScheme" phldr="1"/>
      <dgm:spPr/>
    </dgm:pt>
    <dgm:pt modelId="{C133E6E6-BDB5-D846-9494-749DE7295665}">
      <dgm:prSet phldrT="[Text]" custT="1"/>
      <dgm:spPr/>
      <dgm:t>
        <a:bodyPr/>
        <a:lstStyle/>
        <a:p>
          <a:r>
            <a:rPr lang="en-US" sz="1200" dirty="0"/>
            <a:t>Medical History</a:t>
          </a:r>
        </a:p>
      </dgm:t>
    </dgm:pt>
    <dgm:pt modelId="{91DAF9FB-EEE7-9A4B-B118-89355C4C68D6}" type="parTrans" cxnId="{76AB4537-0DF6-A64D-918E-AC1532E61C0F}">
      <dgm:prSet/>
      <dgm:spPr/>
      <dgm:t>
        <a:bodyPr/>
        <a:lstStyle/>
        <a:p>
          <a:endParaRPr lang="en-US"/>
        </a:p>
      </dgm:t>
    </dgm:pt>
    <dgm:pt modelId="{F7C089DC-39B4-634E-A124-2AF699D1DE9A}" type="sibTrans" cxnId="{76AB4537-0DF6-A64D-918E-AC1532E61C0F}">
      <dgm:prSet custT="1"/>
      <dgm:spPr/>
      <dgm:t>
        <a:bodyPr/>
        <a:lstStyle/>
        <a:p>
          <a:endParaRPr lang="en-US" sz="1200"/>
        </a:p>
      </dgm:t>
    </dgm:pt>
    <dgm:pt modelId="{251EFA6B-B6F5-E348-8F85-537304467146}">
      <dgm:prSet phldrT="[Text]" custT="1"/>
      <dgm:spPr/>
      <dgm:t>
        <a:bodyPr/>
        <a:lstStyle/>
        <a:p>
          <a:r>
            <a:rPr lang="en-US" sz="900" dirty="0"/>
            <a:t>Collection of data regarding past diseases and treatments</a:t>
          </a:r>
        </a:p>
      </dgm:t>
    </dgm:pt>
    <dgm:pt modelId="{10E29906-A56C-6C4B-A432-D1B27F0ED6BB}" type="sibTrans" cxnId="{5E862077-E4A4-2345-ADF6-AA4FC576A369}">
      <dgm:prSet custT="1"/>
      <dgm:spPr/>
      <dgm:t>
        <a:bodyPr/>
        <a:lstStyle/>
        <a:p>
          <a:endParaRPr lang="en-US" sz="1200"/>
        </a:p>
      </dgm:t>
    </dgm:pt>
    <dgm:pt modelId="{D03CAE04-89F9-B547-94B5-02C27EB70360}" type="parTrans" cxnId="{5E862077-E4A4-2345-ADF6-AA4FC576A369}">
      <dgm:prSet/>
      <dgm:spPr/>
      <dgm:t>
        <a:bodyPr/>
        <a:lstStyle/>
        <a:p>
          <a:endParaRPr lang="en-US"/>
        </a:p>
      </dgm:t>
    </dgm:pt>
    <dgm:pt modelId="{A0DB0334-86FA-534B-93B2-6458A56BC1EB}">
      <dgm:prSet phldrT="[Text]" custT="1"/>
      <dgm:spPr/>
      <dgm:t>
        <a:bodyPr/>
        <a:lstStyle/>
        <a:p>
          <a:r>
            <a:rPr lang="en-US" sz="1200" dirty="0"/>
            <a:t>-</a:t>
          </a:r>
        </a:p>
      </dgm:t>
    </dgm:pt>
    <dgm:pt modelId="{CA5B63E3-B89E-B24B-881F-1F6BA9E209C1}" type="sibTrans" cxnId="{56438939-C76B-3C4E-8545-37B152E98696}">
      <dgm:prSet custT="1"/>
      <dgm:spPr/>
      <dgm:t>
        <a:bodyPr/>
        <a:lstStyle/>
        <a:p>
          <a:endParaRPr lang="en-US" sz="1200"/>
        </a:p>
      </dgm:t>
    </dgm:pt>
    <dgm:pt modelId="{7D052867-3BE5-1647-82FC-20458AB83CB2}" type="parTrans" cxnId="{56438939-C76B-3C4E-8545-37B152E98696}">
      <dgm:prSet/>
      <dgm:spPr/>
      <dgm:t>
        <a:bodyPr/>
        <a:lstStyle/>
        <a:p>
          <a:endParaRPr lang="en-US"/>
        </a:p>
      </dgm:t>
    </dgm:pt>
    <dgm:pt modelId="{3EFB1133-34B0-D84E-9C61-9FD87B7AC944}">
      <dgm:prSet custT="1"/>
      <dgm:spPr/>
      <dgm:t>
        <a:bodyPr/>
        <a:lstStyle/>
        <a:p>
          <a:r>
            <a:rPr lang="en-US" sz="1200" dirty="0"/>
            <a:t>Patient</a:t>
          </a:r>
        </a:p>
      </dgm:t>
    </dgm:pt>
    <dgm:pt modelId="{ACB52A05-6BC4-C545-894E-AE3511B83BCF}" type="sibTrans" cxnId="{0EC49996-245C-214C-B46D-7CAABCE6DEC3}">
      <dgm:prSet/>
      <dgm:spPr/>
      <dgm:t>
        <a:bodyPr/>
        <a:lstStyle/>
        <a:p>
          <a:endParaRPr lang="en-US"/>
        </a:p>
      </dgm:t>
    </dgm:pt>
    <dgm:pt modelId="{B44EE7AE-C543-B943-B0FA-9D901A70E2A9}" type="parTrans" cxnId="{0EC49996-245C-214C-B46D-7CAABCE6DEC3}">
      <dgm:prSet/>
      <dgm:spPr/>
      <dgm:t>
        <a:bodyPr/>
        <a:lstStyle/>
        <a:p>
          <a:endParaRPr lang="en-US"/>
        </a:p>
      </dgm:t>
    </dgm:pt>
    <dgm:pt modelId="{814F3CA4-36EC-F941-ACB4-7F9143282189}" type="pres">
      <dgm:prSet presAssocID="{86AAC383-E3C5-A94B-AE9C-AA66041D029C}" presName="CompostProcess" presStyleCnt="0">
        <dgm:presLayoutVars>
          <dgm:dir/>
          <dgm:resizeHandles val="exact"/>
        </dgm:presLayoutVars>
      </dgm:prSet>
      <dgm:spPr/>
    </dgm:pt>
    <dgm:pt modelId="{129030B9-572A-8046-A7DE-814A0BCE291B}" type="pres">
      <dgm:prSet presAssocID="{86AAC383-E3C5-A94B-AE9C-AA66041D029C}" presName="arrow" presStyleLbl="bgShp" presStyleIdx="0" presStyleCnt="1"/>
      <dgm:spPr/>
    </dgm:pt>
    <dgm:pt modelId="{5EC88AF4-017E-E54C-AE25-345A5BBF2B69}" type="pres">
      <dgm:prSet presAssocID="{86AAC383-E3C5-A94B-AE9C-AA66041D029C}" presName="linearProcess" presStyleCnt="0"/>
      <dgm:spPr/>
    </dgm:pt>
    <dgm:pt modelId="{50A110CE-E1ED-4241-B254-0A2A05D033F4}" type="pres">
      <dgm:prSet presAssocID="{C133E6E6-BDB5-D846-9494-749DE7295665}" presName="textNode" presStyleLbl="node1" presStyleIdx="0" presStyleCnt="4" custLinFactNeighborX="4671" custLinFactNeighborY="2015">
        <dgm:presLayoutVars>
          <dgm:bulletEnabled val="1"/>
        </dgm:presLayoutVars>
      </dgm:prSet>
      <dgm:spPr/>
    </dgm:pt>
    <dgm:pt modelId="{5CDE1EF7-E985-A243-9257-7242870B5DC6}" type="pres">
      <dgm:prSet presAssocID="{F7C089DC-39B4-634E-A124-2AF699D1DE9A}" presName="sibTrans" presStyleCnt="0"/>
      <dgm:spPr/>
    </dgm:pt>
    <dgm:pt modelId="{063BFBCE-043F-8D42-B40E-E7DFDC31D2AD}" type="pres">
      <dgm:prSet presAssocID="{251EFA6B-B6F5-E348-8F85-537304467146}" presName="textNode" presStyleLbl="node1" presStyleIdx="1" presStyleCnt="4">
        <dgm:presLayoutVars>
          <dgm:bulletEnabled val="1"/>
        </dgm:presLayoutVars>
      </dgm:prSet>
      <dgm:spPr/>
    </dgm:pt>
    <dgm:pt modelId="{47C486D4-0194-E64E-A4D2-61EFFC6F073B}" type="pres">
      <dgm:prSet presAssocID="{10E29906-A56C-6C4B-A432-D1B27F0ED6BB}" presName="sibTrans" presStyleCnt="0"/>
      <dgm:spPr/>
    </dgm:pt>
    <dgm:pt modelId="{DBB27D08-0240-7E4E-8659-786C8F435BAB}" type="pres">
      <dgm:prSet presAssocID="{A0DB0334-86FA-534B-93B2-6458A56BC1EB}" presName="textNode" presStyleLbl="node1" presStyleIdx="2" presStyleCnt="4">
        <dgm:presLayoutVars>
          <dgm:bulletEnabled val="1"/>
        </dgm:presLayoutVars>
      </dgm:prSet>
      <dgm:spPr/>
    </dgm:pt>
    <dgm:pt modelId="{30E749D8-B66F-2547-984A-25A2CD51D17D}" type="pres">
      <dgm:prSet presAssocID="{CA5B63E3-B89E-B24B-881F-1F6BA9E209C1}" presName="sibTrans" presStyleCnt="0"/>
      <dgm:spPr/>
    </dgm:pt>
    <dgm:pt modelId="{5486151C-D2B7-B244-9FB4-A19A570D7778}" type="pres">
      <dgm:prSet presAssocID="{3EFB1133-34B0-D84E-9C61-9FD87B7AC94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105D508-BC8F-6346-B959-0DD073A0F89F}" type="presOf" srcId="{3EFB1133-34B0-D84E-9C61-9FD87B7AC944}" destId="{5486151C-D2B7-B244-9FB4-A19A570D7778}" srcOrd="0" destOrd="0" presId="urn:microsoft.com/office/officeart/2005/8/layout/hProcess9"/>
    <dgm:cxn modelId="{C3AAC326-B163-864C-8B9C-B1D450AEE03C}" type="presOf" srcId="{C133E6E6-BDB5-D846-9494-749DE7295665}" destId="{50A110CE-E1ED-4241-B254-0A2A05D033F4}" srcOrd="0" destOrd="0" presId="urn:microsoft.com/office/officeart/2005/8/layout/hProcess9"/>
    <dgm:cxn modelId="{47BA0B30-EED3-8046-A519-83530A72B265}" type="presOf" srcId="{86AAC383-E3C5-A94B-AE9C-AA66041D029C}" destId="{814F3CA4-36EC-F941-ACB4-7F9143282189}" srcOrd="0" destOrd="0" presId="urn:microsoft.com/office/officeart/2005/8/layout/hProcess9"/>
    <dgm:cxn modelId="{76AB4537-0DF6-A64D-918E-AC1532E61C0F}" srcId="{86AAC383-E3C5-A94B-AE9C-AA66041D029C}" destId="{C133E6E6-BDB5-D846-9494-749DE7295665}" srcOrd="0" destOrd="0" parTransId="{91DAF9FB-EEE7-9A4B-B118-89355C4C68D6}" sibTransId="{F7C089DC-39B4-634E-A124-2AF699D1DE9A}"/>
    <dgm:cxn modelId="{56438939-C76B-3C4E-8545-37B152E98696}" srcId="{86AAC383-E3C5-A94B-AE9C-AA66041D029C}" destId="{A0DB0334-86FA-534B-93B2-6458A56BC1EB}" srcOrd="2" destOrd="0" parTransId="{7D052867-3BE5-1647-82FC-20458AB83CB2}" sibTransId="{CA5B63E3-B89E-B24B-881F-1F6BA9E209C1}"/>
    <dgm:cxn modelId="{C82E5D64-F6A0-4B4D-9750-BCB47938A276}" type="presOf" srcId="{251EFA6B-B6F5-E348-8F85-537304467146}" destId="{063BFBCE-043F-8D42-B40E-E7DFDC31D2AD}" srcOrd="0" destOrd="0" presId="urn:microsoft.com/office/officeart/2005/8/layout/hProcess9"/>
    <dgm:cxn modelId="{5E862077-E4A4-2345-ADF6-AA4FC576A369}" srcId="{86AAC383-E3C5-A94B-AE9C-AA66041D029C}" destId="{251EFA6B-B6F5-E348-8F85-537304467146}" srcOrd="1" destOrd="0" parTransId="{D03CAE04-89F9-B547-94B5-02C27EB70360}" sibTransId="{10E29906-A56C-6C4B-A432-D1B27F0ED6BB}"/>
    <dgm:cxn modelId="{0EC49996-245C-214C-B46D-7CAABCE6DEC3}" srcId="{86AAC383-E3C5-A94B-AE9C-AA66041D029C}" destId="{3EFB1133-34B0-D84E-9C61-9FD87B7AC944}" srcOrd="3" destOrd="0" parTransId="{B44EE7AE-C543-B943-B0FA-9D901A70E2A9}" sibTransId="{ACB52A05-6BC4-C545-894E-AE3511B83BCF}"/>
    <dgm:cxn modelId="{FF25BDE8-787C-C24C-8D94-DFB0507A4DD6}" type="presOf" srcId="{A0DB0334-86FA-534B-93B2-6458A56BC1EB}" destId="{DBB27D08-0240-7E4E-8659-786C8F435BAB}" srcOrd="0" destOrd="0" presId="urn:microsoft.com/office/officeart/2005/8/layout/hProcess9"/>
    <dgm:cxn modelId="{325FCA18-E082-B348-B33F-E639A4478751}" type="presParOf" srcId="{814F3CA4-36EC-F941-ACB4-7F9143282189}" destId="{129030B9-572A-8046-A7DE-814A0BCE291B}" srcOrd="0" destOrd="0" presId="urn:microsoft.com/office/officeart/2005/8/layout/hProcess9"/>
    <dgm:cxn modelId="{0B84BC6F-C7A4-2948-9EB2-65A039B75135}" type="presParOf" srcId="{814F3CA4-36EC-F941-ACB4-7F9143282189}" destId="{5EC88AF4-017E-E54C-AE25-345A5BBF2B69}" srcOrd="1" destOrd="0" presId="urn:microsoft.com/office/officeart/2005/8/layout/hProcess9"/>
    <dgm:cxn modelId="{4E276AF9-CF47-5448-AE85-28B9D99BBC1F}" type="presParOf" srcId="{5EC88AF4-017E-E54C-AE25-345A5BBF2B69}" destId="{50A110CE-E1ED-4241-B254-0A2A05D033F4}" srcOrd="0" destOrd="0" presId="urn:microsoft.com/office/officeart/2005/8/layout/hProcess9"/>
    <dgm:cxn modelId="{FC495A39-0B76-3549-9268-8557D0D1E0CF}" type="presParOf" srcId="{5EC88AF4-017E-E54C-AE25-345A5BBF2B69}" destId="{5CDE1EF7-E985-A243-9257-7242870B5DC6}" srcOrd="1" destOrd="0" presId="urn:microsoft.com/office/officeart/2005/8/layout/hProcess9"/>
    <dgm:cxn modelId="{B2CD0CC1-9379-0444-91F0-2C06D062213A}" type="presParOf" srcId="{5EC88AF4-017E-E54C-AE25-345A5BBF2B69}" destId="{063BFBCE-043F-8D42-B40E-E7DFDC31D2AD}" srcOrd="2" destOrd="0" presId="urn:microsoft.com/office/officeart/2005/8/layout/hProcess9"/>
    <dgm:cxn modelId="{938C6EC3-5D7A-5746-8237-E6C13E65252F}" type="presParOf" srcId="{5EC88AF4-017E-E54C-AE25-345A5BBF2B69}" destId="{47C486D4-0194-E64E-A4D2-61EFFC6F073B}" srcOrd="3" destOrd="0" presId="urn:microsoft.com/office/officeart/2005/8/layout/hProcess9"/>
    <dgm:cxn modelId="{92E309E3-0392-1245-80F2-9FA65E70DDC7}" type="presParOf" srcId="{5EC88AF4-017E-E54C-AE25-345A5BBF2B69}" destId="{DBB27D08-0240-7E4E-8659-786C8F435BAB}" srcOrd="4" destOrd="0" presId="urn:microsoft.com/office/officeart/2005/8/layout/hProcess9"/>
    <dgm:cxn modelId="{7E7BDF55-8465-8546-B3D7-5FEB481849FA}" type="presParOf" srcId="{5EC88AF4-017E-E54C-AE25-345A5BBF2B69}" destId="{30E749D8-B66F-2547-984A-25A2CD51D17D}" srcOrd="5" destOrd="0" presId="urn:microsoft.com/office/officeart/2005/8/layout/hProcess9"/>
    <dgm:cxn modelId="{3084C910-1B6C-0A45-8CCD-C1D7E5964838}" type="presParOf" srcId="{5EC88AF4-017E-E54C-AE25-345A5BBF2B69}" destId="{5486151C-D2B7-B244-9FB4-A19A570D777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36FDE-25E9-2C42-B8A8-DC3C60070742}">
      <dsp:nvSpPr>
        <dsp:cNvPr id="0" name=""/>
        <dsp:cNvSpPr/>
      </dsp:nvSpPr>
      <dsp:spPr>
        <a:xfrm>
          <a:off x="1616630" y="1708202"/>
          <a:ext cx="1338738" cy="1338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Limitations</a:t>
          </a:r>
        </a:p>
      </dsp:txBody>
      <dsp:txXfrm>
        <a:off x="1812684" y="1904256"/>
        <a:ext cx="946630" cy="946630"/>
      </dsp:txXfrm>
    </dsp:sp>
    <dsp:sp modelId="{9FFB41D7-FF8A-3140-9A03-D1893BBE2477}">
      <dsp:nvSpPr>
        <dsp:cNvPr id="0" name=""/>
        <dsp:cNvSpPr/>
      </dsp:nvSpPr>
      <dsp:spPr>
        <a:xfrm rot="12900000">
          <a:off x="653587" y="1440270"/>
          <a:ext cx="1132510" cy="38154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2A802D-93D2-9141-99D8-AD8E032DDBA8}">
      <dsp:nvSpPr>
        <dsp:cNvPr id="0" name=""/>
        <dsp:cNvSpPr/>
      </dsp:nvSpPr>
      <dsp:spPr>
        <a:xfrm>
          <a:off x="120092" y="797529"/>
          <a:ext cx="1271801" cy="1017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 accessible from 1 up to 50 doctors</a:t>
          </a:r>
        </a:p>
      </dsp:txBody>
      <dsp:txXfrm>
        <a:off x="149892" y="827329"/>
        <a:ext cx="1212201" cy="957841"/>
      </dsp:txXfrm>
    </dsp:sp>
    <dsp:sp modelId="{49DD54A6-CDE3-6A40-8762-39905A78E9C6}">
      <dsp:nvSpPr>
        <dsp:cNvPr id="0" name=""/>
        <dsp:cNvSpPr/>
      </dsp:nvSpPr>
      <dsp:spPr>
        <a:xfrm rot="16178940">
          <a:off x="1711251" y="884711"/>
          <a:ext cx="1133543" cy="38154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206356-BBAF-164F-9D3B-5A7DCCF1B94B}">
      <dsp:nvSpPr>
        <dsp:cNvPr id="0" name=""/>
        <dsp:cNvSpPr/>
      </dsp:nvSpPr>
      <dsp:spPr>
        <a:xfrm>
          <a:off x="1638650" y="0"/>
          <a:ext cx="1271801" cy="1017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Easy to understand and to use</a:t>
          </a:r>
        </a:p>
      </dsp:txBody>
      <dsp:txXfrm>
        <a:off x="1668450" y="29800"/>
        <a:ext cx="1212201" cy="957841"/>
      </dsp:txXfrm>
    </dsp:sp>
    <dsp:sp modelId="{5BEE215D-37B8-D64C-89CD-001AC15E2B1C}">
      <dsp:nvSpPr>
        <dsp:cNvPr id="0" name=""/>
        <dsp:cNvSpPr/>
      </dsp:nvSpPr>
      <dsp:spPr>
        <a:xfrm rot="19500000">
          <a:off x="2785902" y="1440270"/>
          <a:ext cx="1132510" cy="38154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DF86A2-49A1-EA4B-9CC9-11CA1F7E8B86}">
      <dsp:nvSpPr>
        <dsp:cNvPr id="0" name=""/>
        <dsp:cNvSpPr/>
      </dsp:nvSpPr>
      <dsp:spPr>
        <a:xfrm>
          <a:off x="3180105" y="797529"/>
          <a:ext cx="1271801" cy="1017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“RUN” on windows platform</a:t>
          </a:r>
        </a:p>
      </dsp:txBody>
      <dsp:txXfrm>
        <a:off x="3209905" y="827329"/>
        <a:ext cx="1212201" cy="9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030B9-572A-8046-A7DE-814A0BCE291B}">
      <dsp:nvSpPr>
        <dsp:cNvPr id="0" name=""/>
        <dsp:cNvSpPr/>
      </dsp:nvSpPr>
      <dsp:spPr>
        <a:xfrm>
          <a:off x="429441" y="0"/>
          <a:ext cx="4867009" cy="1195839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110CE-E1ED-4241-B254-0A2A05D033F4}">
      <dsp:nvSpPr>
        <dsp:cNvPr id="0" name=""/>
        <dsp:cNvSpPr/>
      </dsp:nvSpPr>
      <dsp:spPr>
        <a:xfrm>
          <a:off x="1397" y="358751"/>
          <a:ext cx="1281476" cy="4783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Doctor</a:t>
          </a:r>
        </a:p>
      </dsp:txBody>
      <dsp:txXfrm>
        <a:off x="24747" y="382101"/>
        <a:ext cx="1234776" cy="431635"/>
      </dsp:txXfrm>
    </dsp:sp>
    <dsp:sp modelId="{063BFBCE-043F-8D42-B40E-E7DFDC31D2AD}">
      <dsp:nvSpPr>
        <dsp:cNvPr id="0" name=""/>
        <dsp:cNvSpPr/>
      </dsp:nvSpPr>
      <dsp:spPr>
        <a:xfrm>
          <a:off x="1481938" y="358751"/>
          <a:ext cx="1281476" cy="4783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Someone Providing medical care</a:t>
          </a:r>
        </a:p>
      </dsp:txBody>
      <dsp:txXfrm>
        <a:off x="1505288" y="382101"/>
        <a:ext cx="1234776" cy="431635"/>
      </dsp:txXfrm>
    </dsp:sp>
    <dsp:sp modelId="{DBB27D08-0240-7E4E-8659-786C8F435BAB}">
      <dsp:nvSpPr>
        <dsp:cNvPr id="0" name=""/>
        <dsp:cNvSpPr/>
      </dsp:nvSpPr>
      <dsp:spPr>
        <a:xfrm>
          <a:off x="2962478" y="358751"/>
          <a:ext cx="1281476" cy="4783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Physician /Medic</a:t>
          </a:r>
        </a:p>
      </dsp:txBody>
      <dsp:txXfrm>
        <a:off x="2985828" y="382101"/>
        <a:ext cx="1234776" cy="431635"/>
      </dsp:txXfrm>
    </dsp:sp>
    <dsp:sp modelId="{5486151C-D2B7-B244-9FB4-A19A570D7778}">
      <dsp:nvSpPr>
        <dsp:cNvPr id="0" name=""/>
        <dsp:cNvSpPr/>
      </dsp:nvSpPr>
      <dsp:spPr>
        <a:xfrm>
          <a:off x="4443018" y="358751"/>
          <a:ext cx="1281476" cy="4783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Prescription, Certificate, Exemption etc..</a:t>
          </a:r>
        </a:p>
      </dsp:txBody>
      <dsp:txXfrm>
        <a:off x="4466368" y="382101"/>
        <a:ext cx="1234776" cy="43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030B9-572A-8046-A7DE-814A0BCE291B}">
      <dsp:nvSpPr>
        <dsp:cNvPr id="0" name=""/>
        <dsp:cNvSpPr/>
      </dsp:nvSpPr>
      <dsp:spPr>
        <a:xfrm>
          <a:off x="435901" y="0"/>
          <a:ext cx="4940222" cy="1246737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110CE-E1ED-4241-B254-0A2A05D033F4}">
      <dsp:nvSpPr>
        <dsp:cNvPr id="0" name=""/>
        <dsp:cNvSpPr/>
      </dsp:nvSpPr>
      <dsp:spPr>
        <a:xfrm>
          <a:off x="1418" y="374021"/>
          <a:ext cx="1300752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Patient</a:t>
          </a:r>
        </a:p>
      </dsp:txBody>
      <dsp:txXfrm>
        <a:off x="25762" y="398365"/>
        <a:ext cx="1252064" cy="450006"/>
      </dsp:txXfrm>
    </dsp:sp>
    <dsp:sp modelId="{063BFBCE-043F-8D42-B40E-E7DFDC31D2AD}">
      <dsp:nvSpPr>
        <dsp:cNvPr id="0" name=""/>
        <dsp:cNvSpPr/>
      </dsp:nvSpPr>
      <dsp:spPr>
        <a:xfrm>
          <a:off x="1504230" y="374021"/>
          <a:ext cx="1300752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Someone under medical care</a:t>
          </a:r>
        </a:p>
      </dsp:txBody>
      <dsp:txXfrm>
        <a:off x="1528574" y="398365"/>
        <a:ext cx="1252064" cy="450006"/>
      </dsp:txXfrm>
    </dsp:sp>
    <dsp:sp modelId="{DBB27D08-0240-7E4E-8659-786C8F435BAB}">
      <dsp:nvSpPr>
        <dsp:cNvPr id="0" name=""/>
        <dsp:cNvSpPr/>
      </dsp:nvSpPr>
      <dsp:spPr>
        <a:xfrm>
          <a:off x="3007042" y="374021"/>
          <a:ext cx="1300752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Person</a:t>
          </a:r>
        </a:p>
      </dsp:txBody>
      <dsp:txXfrm>
        <a:off x="3031386" y="398365"/>
        <a:ext cx="1252064" cy="450006"/>
      </dsp:txXfrm>
    </dsp:sp>
    <dsp:sp modelId="{5486151C-D2B7-B244-9FB4-A19A570D7778}">
      <dsp:nvSpPr>
        <dsp:cNvPr id="0" name=""/>
        <dsp:cNvSpPr/>
      </dsp:nvSpPr>
      <dsp:spPr>
        <a:xfrm>
          <a:off x="4509854" y="374021"/>
          <a:ext cx="1300752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Doctor, Disease, Allergy, Medical history etc.</a:t>
          </a:r>
        </a:p>
      </dsp:txBody>
      <dsp:txXfrm>
        <a:off x="4534198" y="398365"/>
        <a:ext cx="1252064" cy="450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030B9-572A-8046-A7DE-814A0BCE291B}">
      <dsp:nvSpPr>
        <dsp:cNvPr id="0" name=""/>
        <dsp:cNvSpPr/>
      </dsp:nvSpPr>
      <dsp:spPr>
        <a:xfrm>
          <a:off x="435901" y="0"/>
          <a:ext cx="4940222" cy="1246737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110CE-E1ED-4241-B254-0A2A05D033F4}">
      <dsp:nvSpPr>
        <dsp:cNvPr id="0" name=""/>
        <dsp:cNvSpPr/>
      </dsp:nvSpPr>
      <dsp:spPr>
        <a:xfrm>
          <a:off x="12034" y="384069"/>
          <a:ext cx="1290678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Medical History</a:t>
          </a:r>
        </a:p>
      </dsp:txBody>
      <dsp:txXfrm>
        <a:off x="36378" y="408413"/>
        <a:ext cx="1241990" cy="450006"/>
      </dsp:txXfrm>
    </dsp:sp>
    <dsp:sp modelId="{063BFBCE-043F-8D42-B40E-E7DFDC31D2AD}">
      <dsp:nvSpPr>
        <dsp:cNvPr id="0" name=""/>
        <dsp:cNvSpPr/>
      </dsp:nvSpPr>
      <dsp:spPr>
        <a:xfrm>
          <a:off x="1507778" y="374021"/>
          <a:ext cx="1290678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Collection of data regarding past diseases and treatments</a:t>
          </a:r>
        </a:p>
      </dsp:txBody>
      <dsp:txXfrm>
        <a:off x="1532122" y="398365"/>
        <a:ext cx="1241990" cy="450006"/>
      </dsp:txXfrm>
    </dsp:sp>
    <dsp:sp modelId="{DBB27D08-0240-7E4E-8659-786C8F435BAB}">
      <dsp:nvSpPr>
        <dsp:cNvPr id="0" name=""/>
        <dsp:cNvSpPr/>
      </dsp:nvSpPr>
      <dsp:spPr>
        <a:xfrm>
          <a:off x="3013569" y="374021"/>
          <a:ext cx="1290678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3037913" y="398365"/>
        <a:ext cx="1241990" cy="450006"/>
      </dsp:txXfrm>
    </dsp:sp>
    <dsp:sp modelId="{5486151C-D2B7-B244-9FB4-A19A570D7778}">
      <dsp:nvSpPr>
        <dsp:cNvPr id="0" name=""/>
        <dsp:cNvSpPr/>
      </dsp:nvSpPr>
      <dsp:spPr>
        <a:xfrm>
          <a:off x="4519361" y="374021"/>
          <a:ext cx="1290678" cy="4986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Patient</a:t>
          </a:r>
        </a:p>
      </dsp:txBody>
      <dsp:txXfrm>
        <a:off x="4543705" y="398365"/>
        <a:ext cx="1241990" cy="45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41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51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16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60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6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35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3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143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86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37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529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20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59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68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17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947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797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260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298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999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532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426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405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906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149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921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4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21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93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9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46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01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8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7175" marR="0" lvl="1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4350" marR="0" lvl="2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71525" marR="0" lvl="3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0" marR="0" lvl="4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5875" marR="0" lvl="5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3050" marR="0" lvl="6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00225" marR="0" lvl="7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7175" marR="0" lvl="1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4350" marR="0" lvl="2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71525" marR="0" lvl="3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0" marR="0" lvl="4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5875" marR="0" lvl="5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3050" marR="0" lvl="6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00225" marR="0" lvl="7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7248" y="43459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3467695" y="1713906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67320" y="278012"/>
            <a:ext cx="4358879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810504" y="2152976"/>
            <a:ext cx="3336875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02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471863" y="1369219"/>
            <a:ext cx="29146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72381" y="1878807"/>
            <a:ext cx="2901255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3471863" y="1260872"/>
            <a:ext cx="2915543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3471863" y="1878807"/>
            <a:ext cx="291554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1463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915543" y="740570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857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7146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288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72381" y="1543051"/>
            <a:ext cx="2211884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jpe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image" Target="../media/image2.jp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1910803" y="1664396"/>
            <a:ext cx="3004097" cy="1543050"/>
            <a:chOff x="1139" y="1076"/>
            <a:chExt cx="3004" cy="1543"/>
          </a:xfrm>
        </p:grpSpPr>
        <p:sp>
          <p:nvSpPr>
            <p:cNvPr id="94" name="Shape 94"/>
            <p:cNvSpPr/>
            <p:nvPr/>
          </p:nvSpPr>
          <p:spPr>
            <a:xfrm>
              <a:off x="3345" y="1278"/>
              <a:ext cx="472" cy="9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508" y="0"/>
                  </a:moveTo>
                  <a:lnTo>
                    <a:pt x="45508" y="371"/>
                  </a:lnTo>
                  <a:lnTo>
                    <a:pt x="46271" y="1486"/>
                  </a:lnTo>
                  <a:lnTo>
                    <a:pt x="47542" y="2848"/>
                  </a:lnTo>
                  <a:lnTo>
                    <a:pt x="49576" y="4705"/>
                  </a:lnTo>
                  <a:lnTo>
                    <a:pt x="52627" y="6687"/>
                  </a:lnTo>
                  <a:lnTo>
                    <a:pt x="56694" y="8792"/>
                  </a:lnTo>
                  <a:lnTo>
                    <a:pt x="61779" y="10773"/>
                  </a:lnTo>
                  <a:lnTo>
                    <a:pt x="68644" y="12755"/>
                  </a:lnTo>
                  <a:lnTo>
                    <a:pt x="76271" y="14489"/>
                  </a:lnTo>
                  <a:lnTo>
                    <a:pt x="86186" y="15479"/>
                  </a:lnTo>
                  <a:lnTo>
                    <a:pt x="77033" y="13126"/>
                  </a:lnTo>
                  <a:lnTo>
                    <a:pt x="69915" y="10650"/>
                  </a:lnTo>
                  <a:lnTo>
                    <a:pt x="64830" y="8297"/>
                  </a:lnTo>
                  <a:lnTo>
                    <a:pt x="61525" y="6315"/>
                  </a:lnTo>
                  <a:lnTo>
                    <a:pt x="59745" y="4705"/>
                  </a:lnTo>
                  <a:lnTo>
                    <a:pt x="58474" y="3839"/>
                  </a:lnTo>
                  <a:lnTo>
                    <a:pt x="58474" y="3467"/>
                  </a:lnTo>
                  <a:lnTo>
                    <a:pt x="59237" y="3591"/>
                  </a:lnTo>
                  <a:lnTo>
                    <a:pt x="61016" y="4582"/>
                  </a:lnTo>
                  <a:lnTo>
                    <a:pt x="64576" y="5572"/>
                  </a:lnTo>
                  <a:lnTo>
                    <a:pt x="68898" y="7058"/>
                  </a:lnTo>
                  <a:lnTo>
                    <a:pt x="73983" y="8668"/>
                  </a:lnTo>
                  <a:lnTo>
                    <a:pt x="80084" y="10154"/>
                  </a:lnTo>
                  <a:lnTo>
                    <a:pt x="86186" y="11517"/>
                  </a:lnTo>
                  <a:lnTo>
                    <a:pt x="93559" y="12755"/>
                  </a:lnTo>
                  <a:lnTo>
                    <a:pt x="99915" y="13498"/>
                  </a:lnTo>
                  <a:lnTo>
                    <a:pt x="105254" y="13746"/>
                  </a:lnTo>
                  <a:lnTo>
                    <a:pt x="108813" y="13746"/>
                  </a:lnTo>
                  <a:lnTo>
                    <a:pt x="108813" y="18575"/>
                  </a:lnTo>
                  <a:lnTo>
                    <a:pt x="108813" y="23653"/>
                  </a:lnTo>
                  <a:lnTo>
                    <a:pt x="111101" y="22538"/>
                  </a:lnTo>
                  <a:lnTo>
                    <a:pt x="113644" y="22043"/>
                  </a:lnTo>
                  <a:lnTo>
                    <a:pt x="115932" y="22043"/>
                  </a:lnTo>
                  <a:lnTo>
                    <a:pt x="117711" y="22662"/>
                  </a:lnTo>
                  <a:lnTo>
                    <a:pt x="119237" y="24024"/>
                  </a:lnTo>
                  <a:lnTo>
                    <a:pt x="120000" y="25758"/>
                  </a:lnTo>
                  <a:lnTo>
                    <a:pt x="119491" y="27739"/>
                  </a:lnTo>
                  <a:lnTo>
                    <a:pt x="118728" y="30092"/>
                  </a:lnTo>
                  <a:lnTo>
                    <a:pt x="116694" y="32569"/>
                  </a:lnTo>
                  <a:lnTo>
                    <a:pt x="113644" y="34551"/>
                  </a:lnTo>
                  <a:lnTo>
                    <a:pt x="110338" y="35913"/>
                  </a:lnTo>
                  <a:lnTo>
                    <a:pt x="107288" y="36037"/>
                  </a:lnTo>
                  <a:lnTo>
                    <a:pt x="106525" y="35913"/>
                  </a:lnTo>
                  <a:lnTo>
                    <a:pt x="103220" y="41486"/>
                  </a:lnTo>
                  <a:lnTo>
                    <a:pt x="98389" y="46439"/>
                  </a:lnTo>
                  <a:lnTo>
                    <a:pt x="92542" y="50773"/>
                  </a:lnTo>
                  <a:lnTo>
                    <a:pt x="90000" y="56346"/>
                  </a:lnTo>
                  <a:lnTo>
                    <a:pt x="90000" y="56594"/>
                  </a:lnTo>
                  <a:lnTo>
                    <a:pt x="90000" y="56965"/>
                  </a:lnTo>
                  <a:lnTo>
                    <a:pt x="90000" y="57708"/>
                  </a:lnTo>
                  <a:lnTo>
                    <a:pt x="90000" y="57708"/>
                  </a:lnTo>
                  <a:lnTo>
                    <a:pt x="90000" y="58204"/>
                  </a:lnTo>
                  <a:lnTo>
                    <a:pt x="90254" y="59814"/>
                  </a:lnTo>
                  <a:lnTo>
                    <a:pt x="90254" y="62291"/>
                  </a:lnTo>
                  <a:lnTo>
                    <a:pt x="90762" y="65634"/>
                  </a:lnTo>
                  <a:lnTo>
                    <a:pt x="90762" y="69721"/>
                  </a:lnTo>
                  <a:lnTo>
                    <a:pt x="90762" y="74551"/>
                  </a:lnTo>
                  <a:lnTo>
                    <a:pt x="90254" y="79876"/>
                  </a:lnTo>
                  <a:lnTo>
                    <a:pt x="90000" y="85572"/>
                  </a:lnTo>
                  <a:lnTo>
                    <a:pt x="89237" y="91764"/>
                  </a:lnTo>
                  <a:lnTo>
                    <a:pt x="88220" y="97956"/>
                  </a:lnTo>
                  <a:lnTo>
                    <a:pt x="86694" y="104272"/>
                  </a:lnTo>
                  <a:lnTo>
                    <a:pt x="84406" y="110835"/>
                  </a:lnTo>
                  <a:lnTo>
                    <a:pt x="82627" y="115541"/>
                  </a:lnTo>
                  <a:lnTo>
                    <a:pt x="77796" y="117275"/>
                  </a:lnTo>
                  <a:lnTo>
                    <a:pt x="72711" y="118513"/>
                  </a:lnTo>
                  <a:lnTo>
                    <a:pt x="67881" y="119256"/>
                  </a:lnTo>
                  <a:lnTo>
                    <a:pt x="63813" y="119752"/>
                  </a:lnTo>
                  <a:lnTo>
                    <a:pt x="61016" y="120000"/>
                  </a:lnTo>
                  <a:lnTo>
                    <a:pt x="60000" y="120000"/>
                  </a:lnTo>
                  <a:lnTo>
                    <a:pt x="58983" y="120000"/>
                  </a:lnTo>
                  <a:lnTo>
                    <a:pt x="56440" y="119752"/>
                  </a:lnTo>
                  <a:lnTo>
                    <a:pt x="52372" y="119256"/>
                  </a:lnTo>
                  <a:lnTo>
                    <a:pt x="47542" y="118513"/>
                  </a:lnTo>
                  <a:lnTo>
                    <a:pt x="42203" y="117275"/>
                  </a:lnTo>
                  <a:lnTo>
                    <a:pt x="37372" y="115541"/>
                  </a:lnTo>
                  <a:lnTo>
                    <a:pt x="35593" y="110835"/>
                  </a:lnTo>
                  <a:lnTo>
                    <a:pt x="33305" y="104148"/>
                  </a:lnTo>
                  <a:lnTo>
                    <a:pt x="32033" y="97337"/>
                  </a:lnTo>
                  <a:lnTo>
                    <a:pt x="30762" y="90650"/>
                  </a:lnTo>
                  <a:lnTo>
                    <a:pt x="30000" y="84334"/>
                  </a:lnTo>
                  <a:lnTo>
                    <a:pt x="29237" y="78390"/>
                  </a:lnTo>
                  <a:lnTo>
                    <a:pt x="29237" y="72941"/>
                  </a:lnTo>
                  <a:lnTo>
                    <a:pt x="29237" y="68111"/>
                  </a:lnTo>
                  <a:lnTo>
                    <a:pt x="29237" y="64148"/>
                  </a:lnTo>
                  <a:lnTo>
                    <a:pt x="29745" y="60928"/>
                  </a:lnTo>
                  <a:lnTo>
                    <a:pt x="29745" y="58699"/>
                  </a:lnTo>
                  <a:lnTo>
                    <a:pt x="30000" y="57708"/>
                  </a:lnTo>
                  <a:lnTo>
                    <a:pt x="30000" y="57708"/>
                  </a:lnTo>
                  <a:lnTo>
                    <a:pt x="30000" y="56965"/>
                  </a:lnTo>
                  <a:lnTo>
                    <a:pt x="30000" y="56594"/>
                  </a:lnTo>
                  <a:lnTo>
                    <a:pt x="30000" y="56346"/>
                  </a:lnTo>
                  <a:lnTo>
                    <a:pt x="27457" y="50773"/>
                  </a:lnTo>
                  <a:lnTo>
                    <a:pt x="21610" y="46439"/>
                  </a:lnTo>
                  <a:lnTo>
                    <a:pt x="16779" y="41486"/>
                  </a:lnTo>
                  <a:lnTo>
                    <a:pt x="13474" y="35913"/>
                  </a:lnTo>
                  <a:lnTo>
                    <a:pt x="12711" y="36037"/>
                  </a:lnTo>
                  <a:lnTo>
                    <a:pt x="9661" y="35913"/>
                  </a:lnTo>
                  <a:lnTo>
                    <a:pt x="6355" y="34551"/>
                  </a:lnTo>
                  <a:lnTo>
                    <a:pt x="3559" y="32569"/>
                  </a:lnTo>
                  <a:lnTo>
                    <a:pt x="1271" y="30092"/>
                  </a:lnTo>
                  <a:lnTo>
                    <a:pt x="508" y="27739"/>
                  </a:lnTo>
                  <a:lnTo>
                    <a:pt x="0" y="25758"/>
                  </a:lnTo>
                  <a:lnTo>
                    <a:pt x="762" y="24024"/>
                  </a:lnTo>
                  <a:lnTo>
                    <a:pt x="2288" y="22662"/>
                  </a:lnTo>
                  <a:lnTo>
                    <a:pt x="4067" y="22043"/>
                  </a:lnTo>
                  <a:lnTo>
                    <a:pt x="6355" y="22043"/>
                  </a:lnTo>
                  <a:lnTo>
                    <a:pt x="8898" y="22538"/>
                  </a:lnTo>
                  <a:lnTo>
                    <a:pt x="11186" y="23653"/>
                  </a:lnTo>
                  <a:lnTo>
                    <a:pt x="11186" y="17461"/>
                  </a:lnTo>
                  <a:lnTo>
                    <a:pt x="11186" y="11888"/>
                  </a:lnTo>
                  <a:lnTo>
                    <a:pt x="15762" y="10650"/>
                  </a:lnTo>
                  <a:lnTo>
                    <a:pt x="21101" y="9040"/>
                  </a:lnTo>
                  <a:lnTo>
                    <a:pt x="27203" y="7182"/>
                  </a:lnTo>
                  <a:lnTo>
                    <a:pt x="34067" y="4829"/>
                  </a:lnTo>
                  <a:lnTo>
                    <a:pt x="39406" y="2848"/>
                  </a:lnTo>
                  <a:lnTo>
                    <a:pt x="42711" y="1238"/>
                  </a:lnTo>
                  <a:lnTo>
                    <a:pt x="44745" y="371"/>
                  </a:lnTo>
                  <a:lnTo>
                    <a:pt x="45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612" y="1809"/>
              <a:ext cx="525" cy="7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800" y="0"/>
                  </a:moveTo>
                  <a:lnTo>
                    <a:pt x="37257" y="339"/>
                  </a:lnTo>
                  <a:lnTo>
                    <a:pt x="37485" y="339"/>
                  </a:lnTo>
                  <a:lnTo>
                    <a:pt x="38400" y="509"/>
                  </a:lnTo>
                  <a:lnTo>
                    <a:pt x="39085" y="679"/>
                  </a:lnTo>
                  <a:lnTo>
                    <a:pt x="40228" y="1189"/>
                  </a:lnTo>
                  <a:lnTo>
                    <a:pt x="41828" y="1699"/>
                  </a:lnTo>
                  <a:lnTo>
                    <a:pt x="42742" y="2039"/>
                  </a:lnTo>
                  <a:lnTo>
                    <a:pt x="48457" y="3909"/>
                  </a:lnTo>
                  <a:lnTo>
                    <a:pt x="49371" y="4249"/>
                  </a:lnTo>
                  <a:lnTo>
                    <a:pt x="54400" y="5949"/>
                  </a:lnTo>
                  <a:lnTo>
                    <a:pt x="59200" y="11218"/>
                  </a:lnTo>
                  <a:lnTo>
                    <a:pt x="62857" y="16997"/>
                  </a:lnTo>
                  <a:lnTo>
                    <a:pt x="65142" y="23286"/>
                  </a:lnTo>
                  <a:lnTo>
                    <a:pt x="66971" y="31614"/>
                  </a:lnTo>
                  <a:lnTo>
                    <a:pt x="67428" y="40623"/>
                  </a:lnTo>
                  <a:lnTo>
                    <a:pt x="66514" y="49291"/>
                  </a:lnTo>
                  <a:lnTo>
                    <a:pt x="64457" y="57620"/>
                  </a:lnTo>
                  <a:lnTo>
                    <a:pt x="63314" y="57620"/>
                  </a:lnTo>
                  <a:lnTo>
                    <a:pt x="58742" y="58130"/>
                  </a:lnTo>
                  <a:lnTo>
                    <a:pt x="55085" y="59660"/>
                  </a:lnTo>
                  <a:lnTo>
                    <a:pt x="51885" y="62039"/>
                  </a:lnTo>
                  <a:lnTo>
                    <a:pt x="49828" y="64759"/>
                  </a:lnTo>
                  <a:lnTo>
                    <a:pt x="49142" y="68328"/>
                  </a:lnTo>
                  <a:lnTo>
                    <a:pt x="49828" y="71388"/>
                  </a:lnTo>
                  <a:lnTo>
                    <a:pt x="51885" y="74447"/>
                  </a:lnTo>
                  <a:lnTo>
                    <a:pt x="55085" y="76657"/>
                  </a:lnTo>
                  <a:lnTo>
                    <a:pt x="58742" y="78186"/>
                  </a:lnTo>
                  <a:lnTo>
                    <a:pt x="63314" y="78866"/>
                  </a:lnTo>
                  <a:lnTo>
                    <a:pt x="67657" y="78186"/>
                  </a:lnTo>
                  <a:lnTo>
                    <a:pt x="71771" y="76657"/>
                  </a:lnTo>
                  <a:lnTo>
                    <a:pt x="74742" y="74447"/>
                  </a:lnTo>
                  <a:lnTo>
                    <a:pt x="76800" y="71388"/>
                  </a:lnTo>
                  <a:lnTo>
                    <a:pt x="77485" y="68328"/>
                  </a:lnTo>
                  <a:lnTo>
                    <a:pt x="76800" y="65099"/>
                  </a:lnTo>
                  <a:lnTo>
                    <a:pt x="74971" y="62379"/>
                  </a:lnTo>
                  <a:lnTo>
                    <a:pt x="72457" y="60169"/>
                  </a:lnTo>
                  <a:lnTo>
                    <a:pt x="68800" y="58300"/>
                  </a:lnTo>
                  <a:lnTo>
                    <a:pt x="70628" y="49291"/>
                  </a:lnTo>
                  <a:lnTo>
                    <a:pt x="71771" y="39773"/>
                  </a:lnTo>
                  <a:lnTo>
                    <a:pt x="71085" y="30594"/>
                  </a:lnTo>
                  <a:lnTo>
                    <a:pt x="69028" y="21586"/>
                  </a:lnTo>
                  <a:lnTo>
                    <a:pt x="66057" y="14617"/>
                  </a:lnTo>
                  <a:lnTo>
                    <a:pt x="61714" y="8498"/>
                  </a:lnTo>
                  <a:lnTo>
                    <a:pt x="64457" y="9178"/>
                  </a:lnTo>
                  <a:lnTo>
                    <a:pt x="69028" y="10368"/>
                  </a:lnTo>
                  <a:lnTo>
                    <a:pt x="72685" y="11558"/>
                  </a:lnTo>
                  <a:lnTo>
                    <a:pt x="77942" y="13087"/>
                  </a:lnTo>
                  <a:lnTo>
                    <a:pt x="83657" y="15127"/>
                  </a:lnTo>
                  <a:lnTo>
                    <a:pt x="89371" y="17337"/>
                  </a:lnTo>
                  <a:lnTo>
                    <a:pt x="94628" y="20056"/>
                  </a:lnTo>
                  <a:lnTo>
                    <a:pt x="98971" y="22946"/>
                  </a:lnTo>
                  <a:lnTo>
                    <a:pt x="101942" y="26515"/>
                  </a:lnTo>
                  <a:lnTo>
                    <a:pt x="104228" y="30594"/>
                  </a:lnTo>
                  <a:lnTo>
                    <a:pt x="106742" y="36033"/>
                  </a:lnTo>
                  <a:lnTo>
                    <a:pt x="109257" y="42832"/>
                  </a:lnTo>
                  <a:lnTo>
                    <a:pt x="112000" y="50481"/>
                  </a:lnTo>
                  <a:lnTo>
                    <a:pt x="114285" y="58810"/>
                  </a:lnTo>
                  <a:lnTo>
                    <a:pt x="116342" y="68328"/>
                  </a:lnTo>
                  <a:lnTo>
                    <a:pt x="117714" y="77337"/>
                  </a:lnTo>
                  <a:lnTo>
                    <a:pt x="118628" y="84985"/>
                  </a:lnTo>
                  <a:lnTo>
                    <a:pt x="119314" y="90934"/>
                  </a:lnTo>
                  <a:lnTo>
                    <a:pt x="119542" y="95524"/>
                  </a:lnTo>
                  <a:lnTo>
                    <a:pt x="120000" y="98243"/>
                  </a:lnTo>
                  <a:lnTo>
                    <a:pt x="120000" y="99093"/>
                  </a:lnTo>
                  <a:lnTo>
                    <a:pt x="119314" y="99433"/>
                  </a:lnTo>
                  <a:lnTo>
                    <a:pt x="117257" y="100623"/>
                  </a:lnTo>
                  <a:lnTo>
                    <a:pt x="113600" y="102322"/>
                  </a:lnTo>
                  <a:lnTo>
                    <a:pt x="108342" y="104532"/>
                  </a:lnTo>
                  <a:lnTo>
                    <a:pt x="101714" y="106742"/>
                  </a:lnTo>
                  <a:lnTo>
                    <a:pt x="93257" y="109461"/>
                  </a:lnTo>
                  <a:lnTo>
                    <a:pt x="82971" y="112011"/>
                  </a:lnTo>
                  <a:lnTo>
                    <a:pt x="71085" y="114220"/>
                  </a:lnTo>
                  <a:lnTo>
                    <a:pt x="57371" y="116260"/>
                  </a:lnTo>
                  <a:lnTo>
                    <a:pt x="44800" y="117450"/>
                  </a:lnTo>
                  <a:lnTo>
                    <a:pt x="33600" y="118470"/>
                  </a:lnTo>
                  <a:lnTo>
                    <a:pt x="23542" y="119150"/>
                  </a:lnTo>
                  <a:lnTo>
                    <a:pt x="15314" y="119660"/>
                  </a:lnTo>
                  <a:lnTo>
                    <a:pt x="8228" y="120000"/>
                  </a:lnTo>
                  <a:lnTo>
                    <a:pt x="3200" y="120000"/>
                  </a:lnTo>
                  <a:lnTo>
                    <a:pt x="228" y="120000"/>
                  </a:lnTo>
                  <a:lnTo>
                    <a:pt x="0" y="120000"/>
                  </a:lnTo>
                  <a:lnTo>
                    <a:pt x="1600" y="118130"/>
                  </a:lnTo>
                  <a:lnTo>
                    <a:pt x="4342" y="115410"/>
                  </a:lnTo>
                  <a:lnTo>
                    <a:pt x="7542" y="112181"/>
                  </a:lnTo>
                  <a:lnTo>
                    <a:pt x="11200" y="108101"/>
                  </a:lnTo>
                  <a:lnTo>
                    <a:pt x="15542" y="103682"/>
                  </a:lnTo>
                  <a:lnTo>
                    <a:pt x="19885" y="98583"/>
                  </a:lnTo>
                  <a:lnTo>
                    <a:pt x="24457" y="93484"/>
                  </a:lnTo>
                  <a:lnTo>
                    <a:pt x="28800" y="88045"/>
                  </a:lnTo>
                  <a:lnTo>
                    <a:pt x="32914" y="82776"/>
                  </a:lnTo>
                  <a:lnTo>
                    <a:pt x="36800" y="77337"/>
                  </a:lnTo>
                  <a:lnTo>
                    <a:pt x="40457" y="71388"/>
                  </a:lnTo>
                  <a:lnTo>
                    <a:pt x="44114" y="65609"/>
                  </a:lnTo>
                  <a:lnTo>
                    <a:pt x="47542" y="59660"/>
                  </a:lnTo>
                  <a:lnTo>
                    <a:pt x="50514" y="53881"/>
                  </a:lnTo>
                  <a:lnTo>
                    <a:pt x="53028" y="48441"/>
                  </a:lnTo>
                  <a:lnTo>
                    <a:pt x="55542" y="43512"/>
                  </a:lnTo>
                  <a:lnTo>
                    <a:pt x="57371" y="39263"/>
                  </a:lnTo>
                  <a:lnTo>
                    <a:pt x="59200" y="35694"/>
                  </a:lnTo>
                  <a:lnTo>
                    <a:pt x="60342" y="32974"/>
                  </a:lnTo>
                  <a:lnTo>
                    <a:pt x="61028" y="31104"/>
                  </a:lnTo>
                  <a:lnTo>
                    <a:pt x="61485" y="30594"/>
                  </a:lnTo>
                  <a:lnTo>
                    <a:pt x="47771" y="21586"/>
                  </a:lnTo>
                  <a:lnTo>
                    <a:pt x="55085" y="12067"/>
                  </a:lnTo>
                  <a:lnTo>
                    <a:pt x="54400" y="11558"/>
                  </a:lnTo>
                  <a:lnTo>
                    <a:pt x="52342" y="10368"/>
                  </a:lnTo>
                  <a:lnTo>
                    <a:pt x="49371" y="8668"/>
                  </a:lnTo>
                  <a:lnTo>
                    <a:pt x="45485" y="5949"/>
                  </a:lnTo>
                  <a:lnTo>
                    <a:pt x="40457" y="2549"/>
                  </a:lnTo>
                  <a:lnTo>
                    <a:pt x="36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841" y="2163"/>
              <a:ext cx="95" cy="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31" y="0"/>
                  </a:moveTo>
                  <a:lnTo>
                    <a:pt x="83368" y="5106"/>
                  </a:lnTo>
                  <a:lnTo>
                    <a:pt x="103578" y="17872"/>
                  </a:lnTo>
                  <a:lnTo>
                    <a:pt x="116210" y="37021"/>
                  </a:lnTo>
                  <a:lnTo>
                    <a:pt x="120000" y="61276"/>
                  </a:lnTo>
                  <a:lnTo>
                    <a:pt x="116210" y="84255"/>
                  </a:lnTo>
                  <a:lnTo>
                    <a:pt x="103578" y="103404"/>
                  </a:lnTo>
                  <a:lnTo>
                    <a:pt x="83368" y="116170"/>
                  </a:lnTo>
                  <a:lnTo>
                    <a:pt x="60631" y="120000"/>
                  </a:lnTo>
                  <a:lnTo>
                    <a:pt x="37894" y="116170"/>
                  </a:lnTo>
                  <a:lnTo>
                    <a:pt x="18947" y="103404"/>
                  </a:lnTo>
                  <a:lnTo>
                    <a:pt x="6315" y="84255"/>
                  </a:lnTo>
                  <a:lnTo>
                    <a:pt x="0" y="61276"/>
                  </a:lnTo>
                  <a:lnTo>
                    <a:pt x="6315" y="37021"/>
                  </a:lnTo>
                  <a:lnTo>
                    <a:pt x="18947" y="17872"/>
                  </a:lnTo>
                  <a:lnTo>
                    <a:pt x="37894" y="5106"/>
                  </a:lnTo>
                  <a:lnTo>
                    <a:pt x="60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581" y="1755"/>
              <a:ext cx="294" cy="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612" y="0"/>
                  </a:moveTo>
                  <a:lnTo>
                    <a:pt x="54693" y="1421"/>
                  </a:lnTo>
                  <a:lnTo>
                    <a:pt x="60408" y="3473"/>
                  </a:lnTo>
                  <a:lnTo>
                    <a:pt x="66530" y="5526"/>
                  </a:lnTo>
                  <a:lnTo>
                    <a:pt x="76734" y="9157"/>
                  </a:lnTo>
                  <a:lnTo>
                    <a:pt x="83265" y="11526"/>
                  </a:lnTo>
                  <a:lnTo>
                    <a:pt x="92244" y="14526"/>
                  </a:lnTo>
                  <a:lnTo>
                    <a:pt x="99183" y="17052"/>
                  </a:lnTo>
                  <a:lnTo>
                    <a:pt x="105306" y="18947"/>
                  </a:lnTo>
                  <a:lnTo>
                    <a:pt x="108571" y="20052"/>
                  </a:lnTo>
                  <a:lnTo>
                    <a:pt x="96326" y="28105"/>
                  </a:lnTo>
                  <a:lnTo>
                    <a:pt x="95510" y="28578"/>
                  </a:lnTo>
                  <a:lnTo>
                    <a:pt x="96734" y="29052"/>
                  </a:lnTo>
                  <a:lnTo>
                    <a:pt x="120000" y="37263"/>
                  </a:lnTo>
                  <a:lnTo>
                    <a:pt x="118367" y="39157"/>
                  </a:lnTo>
                  <a:lnTo>
                    <a:pt x="115918" y="42000"/>
                  </a:lnTo>
                  <a:lnTo>
                    <a:pt x="112244" y="45947"/>
                  </a:lnTo>
                  <a:lnTo>
                    <a:pt x="107346" y="50842"/>
                  </a:lnTo>
                  <a:lnTo>
                    <a:pt x="102857" y="56368"/>
                  </a:lnTo>
                  <a:lnTo>
                    <a:pt x="96734" y="62052"/>
                  </a:lnTo>
                  <a:lnTo>
                    <a:pt x="90204" y="68210"/>
                  </a:lnTo>
                  <a:lnTo>
                    <a:pt x="83265" y="74684"/>
                  </a:lnTo>
                  <a:lnTo>
                    <a:pt x="82448" y="75315"/>
                  </a:lnTo>
                  <a:lnTo>
                    <a:pt x="82040" y="75789"/>
                  </a:lnTo>
                  <a:lnTo>
                    <a:pt x="81224" y="76263"/>
                  </a:lnTo>
                  <a:lnTo>
                    <a:pt x="80816" y="76736"/>
                  </a:lnTo>
                  <a:lnTo>
                    <a:pt x="80000" y="77210"/>
                  </a:lnTo>
                  <a:lnTo>
                    <a:pt x="79591" y="77684"/>
                  </a:lnTo>
                  <a:lnTo>
                    <a:pt x="79183" y="78157"/>
                  </a:lnTo>
                  <a:lnTo>
                    <a:pt x="78367" y="78631"/>
                  </a:lnTo>
                  <a:lnTo>
                    <a:pt x="77959" y="78789"/>
                  </a:lnTo>
                  <a:lnTo>
                    <a:pt x="77142" y="79578"/>
                  </a:lnTo>
                  <a:lnTo>
                    <a:pt x="76734" y="79736"/>
                  </a:lnTo>
                  <a:lnTo>
                    <a:pt x="75918" y="80210"/>
                  </a:lnTo>
                  <a:lnTo>
                    <a:pt x="75510" y="80684"/>
                  </a:lnTo>
                  <a:lnTo>
                    <a:pt x="75510" y="81157"/>
                  </a:lnTo>
                  <a:lnTo>
                    <a:pt x="74285" y="81789"/>
                  </a:lnTo>
                  <a:lnTo>
                    <a:pt x="74285" y="82105"/>
                  </a:lnTo>
                  <a:lnTo>
                    <a:pt x="66938" y="86684"/>
                  </a:lnTo>
                  <a:lnTo>
                    <a:pt x="60000" y="91421"/>
                  </a:lnTo>
                  <a:lnTo>
                    <a:pt x="52244" y="96315"/>
                  </a:lnTo>
                  <a:lnTo>
                    <a:pt x="44489" y="100894"/>
                  </a:lnTo>
                  <a:lnTo>
                    <a:pt x="36734" y="105000"/>
                  </a:lnTo>
                  <a:lnTo>
                    <a:pt x="29795" y="109105"/>
                  </a:lnTo>
                  <a:lnTo>
                    <a:pt x="23673" y="112578"/>
                  </a:lnTo>
                  <a:lnTo>
                    <a:pt x="18367" y="115263"/>
                  </a:lnTo>
                  <a:lnTo>
                    <a:pt x="14285" y="117631"/>
                  </a:lnTo>
                  <a:lnTo>
                    <a:pt x="11428" y="119052"/>
                  </a:lnTo>
                  <a:lnTo>
                    <a:pt x="10204" y="119526"/>
                  </a:lnTo>
                  <a:lnTo>
                    <a:pt x="9387" y="120000"/>
                  </a:lnTo>
                  <a:lnTo>
                    <a:pt x="8979" y="120000"/>
                  </a:lnTo>
                  <a:lnTo>
                    <a:pt x="8163" y="119684"/>
                  </a:lnTo>
                  <a:lnTo>
                    <a:pt x="6530" y="118263"/>
                  </a:lnTo>
                  <a:lnTo>
                    <a:pt x="3673" y="116210"/>
                  </a:lnTo>
                  <a:lnTo>
                    <a:pt x="0" y="113526"/>
                  </a:lnTo>
                  <a:lnTo>
                    <a:pt x="14285" y="101526"/>
                  </a:lnTo>
                  <a:lnTo>
                    <a:pt x="26122" y="89842"/>
                  </a:lnTo>
                  <a:lnTo>
                    <a:pt x="35102" y="77842"/>
                  </a:lnTo>
                  <a:lnTo>
                    <a:pt x="41632" y="66157"/>
                  </a:lnTo>
                  <a:lnTo>
                    <a:pt x="45306" y="56842"/>
                  </a:lnTo>
                  <a:lnTo>
                    <a:pt x="47346" y="47368"/>
                  </a:lnTo>
                  <a:lnTo>
                    <a:pt x="49387" y="38210"/>
                  </a:lnTo>
                  <a:lnTo>
                    <a:pt x="50612" y="29684"/>
                  </a:lnTo>
                  <a:lnTo>
                    <a:pt x="51020" y="21631"/>
                  </a:lnTo>
                  <a:lnTo>
                    <a:pt x="51836" y="14210"/>
                  </a:lnTo>
                  <a:lnTo>
                    <a:pt x="51020" y="8368"/>
                  </a:lnTo>
                  <a:lnTo>
                    <a:pt x="51020" y="3473"/>
                  </a:lnTo>
                  <a:lnTo>
                    <a:pt x="50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312" y="2065"/>
              <a:ext cx="167" cy="3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3652" y="3870"/>
                  </a:lnTo>
                  <a:lnTo>
                    <a:pt x="23712" y="9677"/>
                  </a:lnTo>
                  <a:lnTo>
                    <a:pt x="33772" y="15096"/>
                  </a:lnTo>
                  <a:lnTo>
                    <a:pt x="39520" y="21290"/>
                  </a:lnTo>
                  <a:lnTo>
                    <a:pt x="45269" y="26322"/>
                  </a:lnTo>
                  <a:lnTo>
                    <a:pt x="48143" y="29806"/>
                  </a:lnTo>
                  <a:lnTo>
                    <a:pt x="48862" y="32129"/>
                  </a:lnTo>
                  <a:lnTo>
                    <a:pt x="50299" y="33290"/>
                  </a:lnTo>
                  <a:lnTo>
                    <a:pt x="52455" y="33677"/>
                  </a:lnTo>
                  <a:lnTo>
                    <a:pt x="54610" y="34451"/>
                  </a:lnTo>
                  <a:lnTo>
                    <a:pt x="57485" y="34451"/>
                  </a:lnTo>
                  <a:lnTo>
                    <a:pt x="77604" y="47225"/>
                  </a:lnTo>
                  <a:lnTo>
                    <a:pt x="94131" y="60774"/>
                  </a:lnTo>
                  <a:lnTo>
                    <a:pt x="107784" y="75483"/>
                  </a:lnTo>
                  <a:lnTo>
                    <a:pt x="115688" y="88258"/>
                  </a:lnTo>
                  <a:lnTo>
                    <a:pt x="120000" y="101806"/>
                  </a:lnTo>
                  <a:lnTo>
                    <a:pt x="119281" y="108000"/>
                  </a:lnTo>
                  <a:lnTo>
                    <a:pt x="115688" y="113806"/>
                  </a:lnTo>
                  <a:lnTo>
                    <a:pt x="109940" y="118451"/>
                  </a:lnTo>
                  <a:lnTo>
                    <a:pt x="106347" y="120000"/>
                  </a:lnTo>
                  <a:lnTo>
                    <a:pt x="84790" y="101806"/>
                  </a:lnTo>
                  <a:lnTo>
                    <a:pt x="64670" y="82838"/>
                  </a:lnTo>
                  <a:lnTo>
                    <a:pt x="48862" y="65419"/>
                  </a:lnTo>
                  <a:lnTo>
                    <a:pt x="48143" y="65419"/>
                  </a:lnTo>
                  <a:lnTo>
                    <a:pt x="46706" y="63096"/>
                  </a:lnTo>
                  <a:lnTo>
                    <a:pt x="33772" y="46064"/>
                  </a:lnTo>
                  <a:lnTo>
                    <a:pt x="20838" y="29419"/>
                  </a:lnTo>
                  <a:lnTo>
                    <a:pt x="10778" y="1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3287" y="1755"/>
              <a:ext cx="310" cy="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806" y="0"/>
                  </a:moveTo>
                  <a:lnTo>
                    <a:pt x="65419" y="3473"/>
                  </a:lnTo>
                  <a:lnTo>
                    <a:pt x="65419" y="8368"/>
                  </a:lnTo>
                  <a:lnTo>
                    <a:pt x="65032" y="14210"/>
                  </a:lnTo>
                  <a:lnTo>
                    <a:pt x="65419" y="21631"/>
                  </a:lnTo>
                  <a:lnTo>
                    <a:pt x="65806" y="29684"/>
                  </a:lnTo>
                  <a:lnTo>
                    <a:pt x="66580" y="38210"/>
                  </a:lnTo>
                  <a:lnTo>
                    <a:pt x="68903" y="47368"/>
                  </a:lnTo>
                  <a:lnTo>
                    <a:pt x="71225" y="56842"/>
                  </a:lnTo>
                  <a:lnTo>
                    <a:pt x="74322" y="66157"/>
                  </a:lnTo>
                  <a:lnTo>
                    <a:pt x="78967" y="75315"/>
                  </a:lnTo>
                  <a:lnTo>
                    <a:pt x="84387" y="83842"/>
                  </a:lnTo>
                  <a:lnTo>
                    <a:pt x="90193" y="91421"/>
                  </a:lnTo>
                  <a:lnTo>
                    <a:pt x="96000" y="98526"/>
                  </a:lnTo>
                  <a:lnTo>
                    <a:pt x="102193" y="104842"/>
                  </a:lnTo>
                  <a:lnTo>
                    <a:pt x="107612" y="110052"/>
                  </a:lnTo>
                  <a:lnTo>
                    <a:pt x="112645" y="114473"/>
                  </a:lnTo>
                  <a:lnTo>
                    <a:pt x="116516" y="117631"/>
                  </a:lnTo>
                  <a:lnTo>
                    <a:pt x="120000" y="120000"/>
                  </a:lnTo>
                  <a:lnTo>
                    <a:pt x="104903" y="120000"/>
                  </a:lnTo>
                  <a:lnTo>
                    <a:pt x="103741" y="119526"/>
                  </a:lnTo>
                  <a:lnTo>
                    <a:pt x="102967" y="119052"/>
                  </a:lnTo>
                  <a:lnTo>
                    <a:pt x="101032" y="117789"/>
                  </a:lnTo>
                  <a:lnTo>
                    <a:pt x="97548" y="116052"/>
                  </a:lnTo>
                  <a:lnTo>
                    <a:pt x="93677" y="113526"/>
                  </a:lnTo>
                  <a:lnTo>
                    <a:pt x="87870" y="110684"/>
                  </a:lnTo>
                  <a:lnTo>
                    <a:pt x="82451" y="107368"/>
                  </a:lnTo>
                  <a:lnTo>
                    <a:pt x="76258" y="103578"/>
                  </a:lnTo>
                  <a:lnTo>
                    <a:pt x="69290" y="99473"/>
                  </a:lnTo>
                  <a:lnTo>
                    <a:pt x="72774" y="98526"/>
                  </a:lnTo>
                  <a:lnTo>
                    <a:pt x="75096" y="97421"/>
                  </a:lnTo>
                  <a:lnTo>
                    <a:pt x="76645" y="96000"/>
                  </a:lnTo>
                  <a:lnTo>
                    <a:pt x="78967" y="92842"/>
                  </a:lnTo>
                  <a:lnTo>
                    <a:pt x="79354" y="89684"/>
                  </a:lnTo>
                  <a:lnTo>
                    <a:pt x="78193" y="86210"/>
                  </a:lnTo>
                  <a:lnTo>
                    <a:pt x="76258" y="82894"/>
                  </a:lnTo>
                  <a:lnTo>
                    <a:pt x="69290" y="76578"/>
                  </a:lnTo>
                  <a:lnTo>
                    <a:pt x="60774" y="70578"/>
                  </a:lnTo>
                  <a:lnTo>
                    <a:pt x="53032" y="66000"/>
                  </a:lnTo>
                  <a:lnTo>
                    <a:pt x="44129" y="61578"/>
                  </a:lnTo>
                  <a:lnTo>
                    <a:pt x="43354" y="60947"/>
                  </a:lnTo>
                  <a:lnTo>
                    <a:pt x="42967" y="60157"/>
                  </a:lnTo>
                  <a:lnTo>
                    <a:pt x="41032" y="58578"/>
                  </a:lnTo>
                  <a:lnTo>
                    <a:pt x="39096" y="56526"/>
                  </a:lnTo>
                  <a:lnTo>
                    <a:pt x="34838" y="54000"/>
                  </a:lnTo>
                  <a:lnTo>
                    <a:pt x="29806" y="51315"/>
                  </a:lnTo>
                  <a:lnTo>
                    <a:pt x="22451" y="48315"/>
                  </a:lnTo>
                  <a:lnTo>
                    <a:pt x="14709" y="46263"/>
                  </a:lnTo>
                  <a:lnTo>
                    <a:pt x="6193" y="44842"/>
                  </a:lnTo>
                  <a:lnTo>
                    <a:pt x="3483" y="41368"/>
                  </a:lnTo>
                  <a:lnTo>
                    <a:pt x="1161" y="38842"/>
                  </a:lnTo>
                  <a:lnTo>
                    <a:pt x="0" y="37263"/>
                  </a:lnTo>
                  <a:lnTo>
                    <a:pt x="22064" y="29052"/>
                  </a:lnTo>
                  <a:lnTo>
                    <a:pt x="23225" y="28578"/>
                  </a:lnTo>
                  <a:lnTo>
                    <a:pt x="22451" y="28105"/>
                  </a:lnTo>
                  <a:lnTo>
                    <a:pt x="10838" y="20052"/>
                  </a:lnTo>
                  <a:lnTo>
                    <a:pt x="14322" y="18947"/>
                  </a:lnTo>
                  <a:lnTo>
                    <a:pt x="19741" y="17052"/>
                  </a:lnTo>
                  <a:lnTo>
                    <a:pt x="26709" y="14526"/>
                  </a:lnTo>
                  <a:lnTo>
                    <a:pt x="34838" y="11526"/>
                  </a:lnTo>
                  <a:lnTo>
                    <a:pt x="41032" y="9157"/>
                  </a:lnTo>
                  <a:lnTo>
                    <a:pt x="50322" y="5842"/>
                  </a:lnTo>
                  <a:lnTo>
                    <a:pt x="56516" y="3473"/>
                  </a:lnTo>
                  <a:lnTo>
                    <a:pt x="61548" y="1421"/>
                  </a:lnTo>
                  <a:lnTo>
                    <a:pt x="65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247" y="1809"/>
              <a:ext cx="142" cy="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06478" y="7792"/>
                  </a:lnTo>
                  <a:lnTo>
                    <a:pt x="87887" y="18181"/>
                  </a:lnTo>
                  <a:lnTo>
                    <a:pt x="73521" y="26493"/>
                  </a:lnTo>
                  <a:lnTo>
                    <a:pt x="60845" y="31688"/>
                  </a:lnTo>
                  <a:lnTo>
                    <a:pt x="54929" y="35324"/>
                  </a:lnTo>
                  <a:lnTo>
                    <a:pt x="52394" y="36883"/>
                  </a:lnTo>
                  <a:lnTo>
                    <a:pt x="79436" y="65974"/>
                  </a:lnTo>
                  <a:lnTo>
                    <a:pt x="28732" y="93506"/>
                  </a:lnTo>
                  <a:lnTo>
                    <a:pt x="30422" y="95064"/>
                  </a:lnTo>
                  <a:lnTo>
                    <a:pt x="32957" y="100779"/>
                  </a:lnTo>
                  <a:lnTo>
                    <a:pt x="36338" y="108051"/>
                  </a:lnTo>
                  <a:lnTo>
                    <a:pt x="42253" y="119480"/>
                  </a:lnTo>
                  <a:lnTo>
                    <a:pt x="22816" y="117922"/>
                  </a:lnTo>
                  <a:lnTo>
                    <a:pt x="3380" y="119999"/>
                  </a:lnTo>
                  <a:lnTo>
                    <a:pt x="0" y="103376"/>
                  </a:lnTo>
                  <a:lnTo>
                    <a:pt x="845" y="86753"/>
                  </a:lnTo>
                  <a:lnTo>
                    <a:pt x="8450" y="71168"/>
                  </a:lnTo>
                  <a:lnTo>
                    <a:pt x="19436" y="56103"/>
                  </a:lnTo>
                  <a:lnTo>
                    <a:pt x="32957" y="41558"/>
                  </a:lnTo>
                  <a:lnTo>
                    <a:pt x="49859" y="27012"/>
                  </a:lnTo>
                  <a:lnTo>
                    <a:pt x="69295" y="14545"/>
                  </a:lnTo>
                  <a:lnTo>
                    <a:pt x="69295" y="14545"/>
                  </a:lnTo>
                  <a:lnTo>
                    <a:pt x="73521" y="12987"/>
                  </a:lnTo>
                  <a:lnTo>
                    <a:pt x="76901" y="11948"/>
                  </a:lnTo>
                  <a:lnTo>
                    <a:pt x="98028" y="6233"/>
                  </a:lnTo>
                  <a:lnTo>
                    <a:pt x="103098" y="5194"/>
                  </a:lnTo>
                  <a:lnTo>
                    <a:pt x="108169" y="3636"/>
                  </a:lnTo>
                  <a:lnTo>
                    <a:pt x="109859" y="3116"/>
                  </a:lnTo>
                  <a:lnTo>
                    <a:pt x="111549" y="2077"/>
                  </a:lnTo>
                  <a:lnTo>
                    <a:pt x="114084" y="1558"/>
                  </a:lnTo>
                  <a:lnTo>
                    <a:pt x="114929" y="1558"/>
                  </a:lnTo>
                  <a:lnTo>
                    <a:pt x="117464" y="1038"/>
                  </a:lnTo>
                  <a:lnTo>
                    <a:pt x="119154" y="1038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3025" y="1854"/>
              <a:ext cx="523" cy="6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4" y="0"/>
                  </a:moveTo>
                  <a:lnTo>
                    <a:pt x="56214" y="4538"/>
                  </a:lnTo>
                  <a:lnTo>
                    <a:pt x="52084" y="9984"/>
                  </a:lnTo>
                  <a:lnTo>
                    <a:pt x="48871" y="15794"/>
                  </a:lnTo>
                  <a:lnTo>
                    <a:pt x="46806" y="22148"/>
                  </a:lnTo>
                  <a:lnTo>
                    <a:pt x="46118" y="28502"/>
                  </a:lnTo>
                  <a:lnTo>
                    <a:pt x="47495" y="34856"/>
                  </a:lnTo>
                  <a:lnTo>
                    <a:pt x="42447" y="37034"/>
                  </a:lnTo>
                  <a:lnTo>
                    <a:pt x="38546" y="39576"/>
                  </a:lnTo>
                  <a:lnTo>
                    <a:pt x="35105" y="43388"/>
                  </a:lnTo>
                  <a:lnTo>
                    <a:pt x="33040" y="47382"/>
                  </a:lnTo>
                  <a:lnTo>
                    <a:pt x="31892" y="52102"/>
                  </a:lnTo>
                  <a:lnTo>
                    <a:pt x="31434" y="56096"/>
                  </a:lnTo>
                  <a:lnTo>
                    <a:pt x="31892" y="59364"/>
                  </a:lnTo>
                  <a:lnTo>
                    <a:pt x="32122" y="62269"/>
                  </a:lnTo>
                  <a:lnTo>
                    <a:pt x="32810" y="64266"/>
                  </a:lnTo>
                  <a:lnTo>
                    <a:pt x="32810" y="64992"/>
                  </a:lnTo>
                  <a:lnTo>
                    <a:pt x="33499" y="65718"/>
                  </a:lnTo>
                  <a:lnTo>
                    <a:pt x="32581" y="72980"/>
                  </a:lnTo>
                  <a:lnTo>
                    <a:pt x="32122" y="80060"/>
                  </a:lnTo>
                  <a:lnTo>
                    <a:pt x="33040" y="87140"/>
                  </a:lnTo>
                  <a:lnTo>
                    <a:pt x="35105" y="94220"/>
                  </a:lnTo>
                  <a:lnTo>
                    <a:pt x="36481" y="97670"/>
                  </a:lnTo>
                  <a:lnTo>
                    <a:pt x="38776" y="101119"/>
                  </a:lnTo>
                  <a:lnTo>
                    <a:pt x="41529" y="104387"/>
                  </a:lnTo>
                  <a:lnTo>
                    <a:pt x="44741" y="106747"/>
                  </a:lnTo>
                  <a:lnTo>
                    <a:pt x="47724" y="108018"/>
                  </a:lnTo>
                  <a:lnTo>
                    <a:pt x="51395" y="108562"/>
                  </a:lnTo>
                  <a:lnTo>
                    <a:pt x="55066" y="108562"/>
                  </a:lnTo>
                  <a:lnTo>
                    <a:pt x="58279" y="107473"/>
                  </a:lnTo>
                  <a:lnTo>
                    <a:pt x="60803" y="105658"/>
                  </a:lnTo>
                  <a:lnTo>
                    <a:pt x="61261" y="105476"/>
                  </a:lnTo>
                  <a:lnTo>
                    <a:pt x="62179" y="105658"/>
                  </a:lnTo>
                  <a:lnTo>
                    <a:pt x="63097" y="105658"/>
                  </a:lnTo>
                  <a:lnTo>
                    <a:pt x="64244" y="105476"/>
                  </a:lnTo>
                  <a:lnTo>
                    <a:pt x="65162" y="104931"/>
                  </a:lnTo>
                  <a:lnTo>
                    <a:pt x="65850" y="104387"/>
                  </a:lnTo>
                  <a:lnTo>
                    <a:pt x="66080" y="103479"/>
                  </a:lnTo>
                  <a:lnTo>
                    <a:pt x="66080" y="102753"/>
                  </a:lnTo>
                  <a:lnTo>
                    <a:pt x="65850" y="101664"/>
                  </a:lnTo>
                  <a:lnTo>
                    <a:pt x="65162" y="101119"/>
                  </a:lnTo>
                  <a:lnTo>
                    <a:pt x="64474" y="100574"/>
                  </a:lnTo>
                  <a:lnTo>
                    <a:pt x="63556" y="100393"/>
                  </a:lnTo>
                  <a:lnTo>
                    <a:pt x="62409" y="100393"/>
                  </a:lnTo>
                  <a:lnTo>
                    <a:pt x="61491" y="100574"/>
                  </a:lnTo>
                  <a:lnTo>
                    <a:pt x="60573" y="100937"/>
                  </a:lnTo>
                  <a:lnTo>
                    <a:pt x="59885" y="101482"/>
                  </a:lnTo>
                  <a:lnTo>
                    <a:pt x="59426" y="102208"/>
                  </a:lnTo>
                  <a:lnTo>
                    <a:pt x="59426" y="102934"/>
                  </a:lnTo>
                  <a:lnTo>
                    <a:pt x="59426" y="103842"/>
                  </a:lnTo>
                  <a:lnTo>
                    <a:pt x="59196" y="103842"/>
                  </a:lnTo>
                  <a:lnTo>
                    <a:pt x="58738" y="104024"/>
                  </a:lnTo>
                  <a:lnTo>
                    <a:pt x="56443" y="105658"/>
                  </a:lnTo>
                  <a:lnTo>
                    <a:pt x="53919" y="106202"/>
                  </a:lnTo>
                  <a:lnTo>
                    <a:pt x="51166" y="106202"/>
                  </a:lnTo>
                  <a:lnTo>
                    <a:pt x="48183" y="105476"/>
                  </a:lnTo>
                  <a:lnTo>
                    <a:pt x="45889" y="104024"/>
                  </a:lnTo>
                  <a:lnTo>
                    <a:pt x="43594" y="102753"/>
                  </a:lnTo>
                  <a:lnTo>
                    <a:pt x="40382" y="99122"/>
                  </a:lnTo>
                  <a:lnTo>
                    <a:pt x="38546" y="94765"/>
                  </a:lnTo>
                  <a:lnTo>
                    <a:pt x="36711" y="90590"/>
                  </a:lnTo>
                  <a:lnTo>
                    <a:pt x="35564" y="82602"/>
                  </a:lnTo>
                  <a:lnTo>
                    <a:pt x="35105" y="74251"/>
                  </a:lnTo>
                  <a:lnTo>
                    <a:pt x="36252" y="66263"/>
                  </a:lnTo>
                  <a:lnTo>
                    <a:pt x="36711" y="65718"/>
                  </a:lnTo>
                  <a:lnTo>
                    <a:pt x="37399" y="65173"/>
                  </a:lnTo>
                  <a:lnTo>
                    <a:pt x="37399" y="64810"/>
                  </a:lnTo>
                  <a:lnTo>
                    <a:pt x="37399" y="63903"/>
                  </a:lnTo>
                  <a:lnTo>
                    <a:pt x="37170" y="63358"/>
                  </a:lnTo>
                  <a:lnTo>
                    <a:pt x="36711" y="61906"/>
                  </a:lnTo>
                  <a:lnTo>
                    <a:pt x="36481" y="59727"/>
                  </a:lnTo>
                  <a:lnTo>
                    <a:pt x="36252" y="57004"/>
                  </a:lnTo>
                  <a:lnTo>
                    <a:pt x="36252" y="54099"/>
                  </a:lnTo>
                  <a:lnTo>
                    <a:pt x="36711" y="50650"/>
                  </a:lnTo>
                  <a:lnTo>
                    <a:pt x="37858" y="47564"/>
                  </a:lnTo>
                  <a:lnTo>
                    <a:pt x="39923" y="44659"/>
                  </a:lnTo>
                  <a:lnTo>
                    <a:pt x="42447" y="41754"/>
                  </a:lnTo>
                  <a:lnTo>
                    <a:pt x="46118" y="39394"/>
                  </a:lnTo>
                  <a:lnTo>
                    <a:pt x="51166" y="37760"/>
                  </a:lnTo>
                  <a:lnTo>
                    <a:pt x="56214" y="37034"/>
                  </a:lnTo>
                  <a:lnTo>
                    <a:pt x="60573" y="37034"/>
                  </a:lnTo>
                  <a:lnTo>
                    <a:pt x="64474" y="37760"/>
                  </a:lnTo>
                  <a:lnTo>
                    <a:pt x="67456" y="44478"/>
                  </a:lnTo>
                  <a:lnTo>
                    <a:pt x="71128" y="52102"/>
                  </a:lnTo>
                  <a:lnTo>
                    <a:pt x="75258" y="59909"/>
                  </a:lnTo>
                  <a:lnTo>
                    <a:pt x="79847" y="68078"/>
                  </a:lnTo>
                  <a:lnTo>
                    <a:pt x="83518" y="74795"/>
                  </a:lnTo>
                  <a:lnTo>
                    <a:pt x="88107" y="81694"/>
                  </a:lnTo>
                  <a:lnTo>
                    <a:pt x="93154" y="88411"/>
                  </a:lnTo>
                  <a:lnTo>
                    <a:pt x="98661" y="95128"/>
                  </a:lnTo>
                  <a:lnTo>
                    <a:pt x="95449" y="96217"/>
                  </a:lnTo>
                  <a:lnTo>
                    <a:pt x="92466" y="95854"/>
                  </a:lnTo>
                  <a:lnTo>
                    <a:pt x="92237" y="95854"/>
                  </a:lnTo>
                  <a:lnTo>
                    <a:pt x="91548" y="95854"/>
                  </a:lnTo>
                  <a:lnTo>
                    <a:pt x="91319" y="95128"/>
                  </a:lnTo>
                  <a:lnTo>
                    <a:pt x="90172" y="94220"/>
                  </a:lnTo>
                  <a:lnTo>
                    <a:pt x="89254" y="94039"/>
                  </a:lnTo>
                  <a:lnTo>
                    <a:pt x="87877" y="94039"/>
                  </a:lnTo>
                  <a:lnTo>
                    <a:pt x="86959" y="94220"/>
                  </a:lnTo>
                  <a:lnTo>
                    <a:pt x="85812" y="94765"/>
                  </a:lnTo>
                  <a:lnTo>
                    <a:pt x="85124" y="95310"/>
                  </a:lnTo>
                  <a:lnTo>
                    <a:pt x="84894" y="96217"/>
                  </a:lnTo>
                  <a:lnTo>
                    <a:pt x="84894" y="97125"/>
                  </a:lnTo>
                  <a:lnTo>
                    <a:pt x="85124" y="98033"/>
                  </a:lnTo>
                  <a:lnTo>
                    <a:pt x="85812" y="98759"/>
                  </a:lnTo>
                  <a:lnTo>
                    <a:pt x="86959" y="99122"/>
                  </a:lnTo>
                  <a:lnTo>
                    <a:pt x="87877" y="99304"/>
                  </a:lnTo>
                  <a:lnTo>
                    <a:pt x="88795" y="99304"/>
                  </a:lnTo>
                  <a:lnTo>
                    <a:pt x="89942" y="99122"/>
                  </a:lnTo>
                  <a:lnTo>
                    <a:pt x="90860" y="98759"/>
                  </a:lnTo>
                  <a:lnTo>
                    <a:pt x="91548" y="98033"/>
                  </a:lnTo>
                  <a:lnTo>
                    <a:pt x="91778" y="98214"/>
                  </a:lnTo>
                  <a:lnTo>
                    <a:pt x="96137" y="98214"/>
                  </a:lnTo>
                  <a:lnTo>
                    <a:pt x="100267" y="97125"/>
                  </a:lnTo>
                  <a:lnTo>
                    <a:pt x="104627" y="102571"/>
                  </a:lnTo>
                  <a:lnTo>
                    <a:pt x="108527" y="107291"/>
                  </a:lnTo>
                  <a:lnTo>
                    <a:pt x="112657" y="111649"/>
                  </a:lnTo>
                  <a:lnTo>
                    <a:pt x="115640" y="115098"/>
                  </a:lnTo>
                  <a:lnTo>
                    <a:pt x="118164" y="118003"/>
                  </a:lnTo>
                  <a:lnTo>
                    <a:pt x="120000" y="120000"/>
                  </a:lnTo>
                  <a:lnTo>
                    <a:pt x="117017" y="120000"/>
                  </a:lnTo>
                  <a:lnTo>
                    <a:pt x="111969" y="120000"/>
                  </a:lnTo>
                  <a:lnTo>
                    <a:pt x="105315" y="119636"/>
                  </a:lnTo>
                  <a:lnTo>
                    <a:pt x="96596" y="119092"/>
                  </a:lnTo>
                  <a:lnTo>
                    <a:pt x="86500" y="118366"/>
                  </a:lnTo>
                  <a:lnTo>
                    <a:pt x="75258" y="117276"/>
                  </a:lnTo>
                  <a:lnTo>
                    <a:pt x="62868" y="116006"/>
                  </a:lnTo>
                  <a:lnTo>
                    <a:pt x="49101" y="113827"/>
                  </a:lnTo>
                  <a:lnTo>
                    <a:pt x="37170" y="111467"/>
                  </a:lnTo>
                  <a:lnTo>
                    <a:pt x="26845" y="108744"/>
                  </a:lnTo>
                  <a:lnTo>
                    <a:pt x="18355" y="105839"/>
                  </a:lnTo>
                  <a:lnTo>
                    <a:pt x="11701" y="103479"/>
                  </a:lnTo>
                  <a:lnTo>
                    <a:pt x="6424" y="101119"/>
                  </a:lnTo>
                  <a:lnTo>
                    <a:pt x="2753" y="99304"/>
                  </a:lnTo>
                  <a:lnTo>
                    <a:pt x="688" y="98033"/>
                  </a:lnTo>
                  <a:lnTo>
                    <a:pt x="0" y="97670"/>
                  </a:lnTo>
                  <a:lnTo>
                    <a:pt x="0" y="96762"/>
                  </a:lnTo>
                  <a:lnTo>
                    <a:pt x="458" y="93857"/>
                  </a:lnTo>
                  <a:lnTo>
                    <a:pt x="688" y="88956"/>
                  </a:lnTo>
                  <a:lnTo>
                    <a:pt x="1376" y="82602"/>
                  </a:lnTo>
                  <a:lnTo>
                    <a:pt x="2523" y="74432"/>
                  </a:lnTo>
                  <a:lnTo>
                    <a:pt x="3671" y="64810"/>
                  </a:lnTo>
                  <a:lnTo>
                    <a:pt x="5736" y="54644"/>
                  </a:lnTo>
                  <a:lnTo>
                    <a:pt x="8030" y="45748"/>
                  </a:lnTo>
                  <a:lnTo>
                    <a:pt x="10783" y="37579"/>
                  </a:lnTo>
                  <a:lnTo>
                    <a:pt x="13078" y="30317"/>
                  </a:lnTo>
                  <a:lnTo>
                    <a:pt x="15831" y="24508"/>
                  </a:lnTo>
                  <a:lnTo>
                    <a:pt x="18126" y="20151"/>
                  </a:lnTo>
                  <a:lnTo>
                    <a:pt x="21108" y="16338"/>
                  </a:lnTo>
                  <a:lnTo>
                    <a:pt x="25468" y="13252"/>
                  </a:lnTo>
                  <a:lnTo>
                    <a:pt x="30745" y="10347"/>
                  </a:lnTo>
                  <a:lnTo>
                    <a:pt x="36481" y="7987"/>
                  </a:lnTo>
                  <a:lnTo>
                    <a:pt x="42217" y="5809"/>
                  </a:lnTo>
                  <a:lnTo>
                    <a:pt x="47495" y="4175"/>
                  </a:lnTo>
                  <a:lnTo>
                    <a:pt x="51166" y="2904"/>
                  </a:lnTo>
                  <a:lnTo>
                    <a:pt x="55755" y="1633"/>
                  </a:lnTo>
                  <a:lnTo>
                    <a:pt x="60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3020" y="1146"/>
              <a:ext cx="1123" cy="1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858" y="88820"/>
                  </a:moveTo>
                  <a:lnTo>
                    <a:pt x="90934" y="89170"/>
                  </a:lnTo>
                  <a:lnTo>
                    <a:pt x="89332" y="90043"/>
                  </a:lnTo>
                  <a:lnTo>
                    <a:pt x="88263" y="91353"/>
                  </a:lnTo>
                  <a:lnTo>
                    <a:pt x="87729" y="93013"/>
                  </a:lnTo>
                  <a:lnTo>
                    <a:pt x="88263" y="94585"/>
                  </a:lnTo>
                  <a:lnTo>
                    <a:pt x="89332" y="95895"/>
                  </a:lnTo>
                  <a:lnTo>
                    <a:pt x="90934" y="96768"/>
                  </a:lnTo>
                  <a:lnTo>
                    <a:pt x="92858" y="97030"/>
                  </a:lnTo>
                  <a:lnTo>
                    <a:pt x="94781" y="96768"/>
                  </a:lnTo>
                  <a:lnTo>
                    <a:pt x="96491" y="95895"/>
                  </a:lnTo>
                  <a:lnTo>
                    <a:pt x="97560" y="94585"/>
                  </a:lnTo>
                  <a:lnTo>
                    <a:pt x="97880" y="93013"/>
                  </a:lnTo>
                  <a:lnTo>
                    <a:pt x="97560" y="91353"/>
                  </a:lnTo>
                  <a:lnTo>
                    <a:pt x="96491" y="90043"/>
                  </a:lnTo>
                  <a:lnTo>
                    <a:pt x="94781" y="89170"/>
                  </a:lnTo>
                  <a:lnTo>
                    <a:pt x="92858" y="88820"/>
                  </a:lnTo>
                  <a:close/>
                  <a:moveTo>
                    <a:pt x="31202" y="80262"/>
                  </a:moveTo>
                  <a:lnTo>
                    <a:pt x="32804" y="83406"/>
                  </a:lnTo>
                  <a:lnTo>
                    <a:pt x="34300" y="86899"/>
                  </a:lnTo>
                  <a:lnTo>
                    <a:pt x="36224" y="90655"/>
                  </a:lnTo>
                  <a:lnTo>
                    <a:pt x="38147" y="94497"/>
                  </a:lnTo>
                  <a:lnTo>
                    <a:pt x="38361" y="95021"/>
                  </a:lnTo>
                  <a:lnTo>
                    <a:pt x="38468" y="95021"/>
                  </a:lnTo>
                  <a:lnTo>
                    <a:pt x="40819" y="98951"/>
                  </a:lnTo>
                  <a:lnTo>
                    <a:pt x="43811" y="103231"/>
                  </a:lnTo>
                  <a:lnTo>
                    <a:pt x="47016" y="107336"/>
                  </a:lnTo>
                  <a:lnTo>
                    <a:pt x="47551" y="106986"/>
                  </a:lnTo>
                  <a:lnTo>
                    <a:pt x="48406" y="105938"/>
                  </a:lnTo>
                  <a:lnTo>
                    <a:pt x="48940" y="104628"/>
                  </a:lnTo>
                  <a:lnTo>
                    <a:pt x="49047" y="103231"/>
                  </a:lnTo>
                  <a:lnTo>
                    <a:pt x="48406" y="100174"/>
                  </a:lnTo>
                  <a:lnTo>
                    <a:pt x="47230" y="97292"/>
                  </a:lnTo>
                  <a:lnTo>
                    <a:pt x="45200" y="93973"/>
                  </a:lnTo>
                  <a:lnTo>
                    <a:pt x="42742" y="90917"/>
                  </a:lnTo>
                  <a:lnTo>
                    <a:pt x="39750" y="88034"/>
                  </a:lnTo>
                  <a:lnTo>
                    <a:pt x="39323" y="88034"/>
                  </a:lnTo>
                  <a:lnTo>
                    <a:pt x="39002" y="87860"/>
                  </a:lnTo>
                  <a:lnTo>
                    <a:pt x="38682" y="87772"/>
                  </a:lnTo>
                  <a:lnTo>
                    <a:pt x="38468" y="87510"/>
                  </a:lnTo>
                  <a:lnTo>
                    <a:pt x="38361" y="86986"/>
                  </a:lnTo>
                  <a:lnTo>
                    <a:pt x="37934" y="86200"/>
                  </a:lnTo>
                  <a:lnTo>
                    <a:pt x="37079" y="85065"/>
                  </a:lnTo>
                  <a:lnTo>
                    <a:pt x="36224" y="83668"/>
                  </a:lnTo>
                  <a:lnTo>
                    <a:pt x="34728" y="82445"/>
                  </a:lnTo>
                  <a:lnTo>
                    <a:pt x="33232" y="81135"/>
                  </a:lnTo>
                  <a:lnTo>
                    <a:pt x="31202" y="80262"/>
                  </a:lnTo>
                  <a:close/>
                  <a:moveTo>
                    <a:pt x="28530" y="61834"/>
                  </a:moveTo>
                  <a:lnTo>
                    <a:pt x="26500" y="62620"/>
                  </a:lnTo>
                  <a:lnTo>
                    <a:pt x="24363" y="63231"/>
                  </a:lnTo>
                  <a:lnTo>
                    <a:pt x="22653" y="63842"/>
                  </a:lnTo>
                  <a:lnTo>
                    <a:pt x="20195" y="64628"/>
                  </a:lnTo>
                  <a:lnTo>
                    <a:pt x="17524" y="65676"/>
                  </a:lnTo>
                  <a:lnTo>
                    <a:pt x="14853" y="66812"/>
                  </a:lnTo>
                  <a:lnTo>
                    <a:pt x="12395" y="68209"/>
                  </a:lnTo>
                  <a:lnTo>
                    <a:pt x="10365" y="69694"/>
                  </a:lnTo>
                  <a:lnTo>
                    <a:pt x="8975" y="71528"/>
                  </a:lnTo>
                  <a:lnTo>
                    <a:pt x="7907" y="73624"/>
                  </a:lnTo>
                  <a:lnTo>
                    <a:pt x="6625" y="76419"/>
                  </a:lnTo>
                  <a:lnTo>
                    <a:pt x="5556" y="79912"/>
                  </a:lnTo>
                  <a:lnTo>
                    <a:pt x="4274" y="83842"/>
                  </a:lnTo>
                  <a:lnTo>
                    <a:pt x="3205" y="88122"/>
                  </a:lnTo>
                  <a:lnTo>
                    <a:pt x="2243" y="93013"/>
                  </a:lnTo>
                  <a:lnTo>
                    <a:pt x="1709" y="97641"/>
                  </a:lnTo>
                  <a:lnTo>
                    <a:pt x="1175" y="101572"/>
                  </a:lnTo>
                  <a:lnTo>
                    <a:pt x="854" y="104628"/>
                  </a:lnTo>
                  <a:lnTo>
                    <a:pt x="747" y="106986"/>
                  </a:lnTo>
                  <a:lnTo>
                    <a:pt x="534" y="108384"/>
                  </a:lnTo>
                  <a:lnTo>
                    <a:pt x="534" y="108820"/>
                  </a:lnTo>
                  <a:lnTo>
                    <a:pt x="854" y="108995"/>
                  </a:lnTo>
                  <a:lnTo>
                    <a:pt x="1816" y="109606"/>
                  </a:lnTo>
                  <a:lnTo>
                    <a:pt x="3526" y="110480"/>
                  </a:lnTo>
                  <a:lnTo>
                    <a:pt x="5983" y="111615"/>
                  </a:lnTo>
                  <a:lnTo>
                    <a:pt x="9082" y="112751"/>
                  </a:lnTo>
                  <a:lnTo>
                    <a:pt x="13036" y="114148"/>
                  </a:lnTo>
                  <a:lnTo>
                    <a:pt x="17845" y="115458"/>
                  </a:lnTo>
                  <a:lnTo>
                    <a:pt x="23401" y="116593"/>
                  </a:lnTo>
                  <a:lnTo>
                    <a:pt x="29813" y="117641"/>
                  </a:lnTo>
                  <a:lnTo>
                    <a:pt x="35583" y="118253"/>
                  </a:lnTo>
                  <a:lnTo>
                    <a:pt x="40819" y="118777"/>
                  </a:lnTo>
                  <a:lnTo>
                    <a:pt x="45520" y="119126"/>
                  </a:lnTo>
                  <a:lnTo>
                    <a:pt x="49581" y="119388"/>
                  </a:lnTo>
                  <a:lnTo>
                    <a:pt x="52680" y="119563"/>
                  </a:lnTo>
                  <a:lnTo>
                    <a:pt x="55031" y="119563"/>
                  </a:lnTo>
                  <a:lnTo>
                    <a:pt x="56420" y="119563"/>
                  </a:lnTo>
                  <a:lnTo>
                    <a:pt x="55565" y="118602"/>
                  </a:lnTo>
                  <a:lnTo>
                    <a:pt x="54390" y="117205"/>
                  </a:lnTo>
                  <a:lnTo>
                    <a:pt x="53000" y="115545"/>
                  </a:lnTo>
                  <a:lnTo>
                    <a:pt x="51077" y="113449"/>
                  </a:lnTo>
                  <a:lnTo>
                    <a:pt x="49260" y="111179"/>
                  </a:lnTo>
                  <a:lnTo>
                    <a:pt x="47230" y="108558"/>
                  </a:lnTo>
                  <a:lnTo>
                    <a:pt x="45307" y="109082"/>
                  </a:lnTo>
                  <a:lnTo>
                    <a:pt x="43276" y="109082"/>
                  </a:lnTo>
                  <a:lnTo>
                    <a:pt x="43170" y="108995"/>
                  </a:lnTo>
                  <a:lnTo>
                    <a:pt x="42849" y="109344"/>
                  </a:lnTo>
                  <a:lnTo>
                    <a:pt x="42422" y="109519"/>
                  </a:lnTo>
                  <a:lnTo>
                    <a:pt x="41887" y="109606"/>
                  </a:lnTo>
                  <a:lnTo>
                    <a:pt x="41460" y="109606"/>
                  </a:lnTo>
                  <a:lnTo>
                    <a:pt x="41032" y="109519"/>
                  </a:lnTo>
                  <a:lnTo>
                    <a:pt x="40498" y="109344"/>
                  </a:lnTo>
                  <a:lnTo>
                    <a:pt x="40178" y="108995"/>
                  </a:lnTo>
                  <a:lnTo>
                    <a:pt x="40071" y="108558"/>
                  </a:lnTo>
                  <a:lnTo>
                    <a:pt x="40071" y="108122"/>
                  </a:lnTo>
                  <a:lnTo>
                    <a:pt x="40178" y="107685"/>
                  </a:lnTo>
                  <a:lnTo>
                    <a:pt x="40498" y="107423"/>
                  </a:lnTo>
                  <a:lnTo>
                    <a:pt x="41032" y="107161"/>
                  </a:lnTo>
                  <a:lnTo>
                    <a:pt x="41460" y="107074"/>
                  </a:lnTo>
                  <a:lnTo>
                    <a:pt x="42101" y="107074"/>
                  </a:lnTo>
                  <a:lnTo>
                    <a:pt x="42528" y="107161"/>
                  </a:lnTo>
                  <a:lnTo>
                    <a:pt x="43063" y="107598"/>
                  </a:lnTo>
                  <a:lnTo>
                    <a:pt x="43170" y="107947"/>
                  </a:lnTo>
                  <a:lnTo>
                    <a:pt x="43490" y="107947"/>
                  </a:lnTo>
                  <a:lnTo>
                    <a:pt x="43597" y="107947"/>
                  </a:lnTo>
                  <a:lnTo>
                    <a:pt x="44986" y="108122"/>
                  </a:lnTo>
                  <a:lnTo>
                    <a:pt x="46482" y="107598"/>
                  </a:lnTo>
                  <a:lnTo>
                    <a:pt x="43918" y="104366"/>
                  </a:lnTo>
                  <a:lnTo>
                    <a:pt x="41567" y="101135"/>
                  </a:lnTo>
                  <a:lnTo>
                    <a:pt x="39430" y="97816"/>
                  </a:lnTo>
                  <a:lnTo>
                    <a:pt x="37720" y="94585"/>
                  </a:lnTo>
                  <a:lnTo>
                    <a:pt x="35583" y="90655"/>
                  </a:lnTo>
                  <a:lnTo>
                    <a:pt x="33659" y="86899"/>
                  </a:lnTo>
                  <a:lnTo>
                    <a:pt x="31950" y="83231"/>
                  </a:lnTo>
                  <a:lnTo>
                    <a:pt x="30560" y="80000"/>
                  </a:lnTo>
                  <a:lnTo>
                    <a:pt x="28744" y="79650"/>
                  </a:lnTo>
                  <a:lnTo>
                    <a:pt x="26714" y="79650"/>
                  </a:lnTo>
                  <a:lnTo>
                    <a:pt x="24363" y="80000"/>
                  </a:lnTo>
                  <a:lnTo>
                    <a:pt x="22012" y="80786"/>
                  </a:lnTo>
                  <a:lnTo>
                    <a:pt x="20302" y="81921"/>
                  </a:lnTo>
                  <a:lnTo>
                    <a:pt x="19127" y="83318"/>
                  </a:lnTo>
                  <a:lnTo>
                    <a:pt x="18165" y="84716"/>
                  </a:lnTo>
                  <a:lnTo>
                    <a:pt x="17631" y="86200"/>
                  </a:lnTo>
                  <a:lnTo>
                    <a:pt x="17417" y="87860"/>
                  </a:lnTo>
                  <a:lnTo>
                    <a:pt x="17417" y="89257"/>
                  </a:lnTo>
                  <a:lnTo>
                    <a:pt x="17524" y="90567"/>
                  </a:lnTo>
                  <a:lnTo>
                    <a:pt x="17631" y="91615"/>
                  </a:lnTo>
                  <a:lnTo>
                    <a:pt x="17845" y="92314"/>
                  </a:lnTo>
                  <a:lnTo>
                    <a:pt x="17951" y="92576"/>
                  </a:lnTo>
                  <a:lnTo>
                    <a:pt x="17951" y="93013"/>
                  </a:lnTo>
                  <a:lnTo>
                    <a:pt x="17951" y="93187"/>
                  </a:lnTo>
                  <a:lnTo>
                    <a:pt x="17631" y="93449"/>
                  </a:lnTo>
                  <a:lnTo>
                    <a:pt x="17417" y="93711"/>
                  </a:lnTo>
                  <a:lnTo>
                    <a:pt x="16883" y="97554"/>
                  </a:lnTo>
                  <a:lnTo>
                    <a:pt x="17097" y="101572"/>
                  </a:lnTo>
                  <a:lnTo>
                    <a:pt x="17631" y="105414"/>
                  </a:lnTo>
                  <a:lnTo>
                    <a:pt x="18486" y="107423"/>
                  </a:lnTo>
                  <a:lnTo>
                    <a:pt x="19341" y="109519"/>
                  </a:lnTo>
                  <a:lnTo>
                    <a:pt x="20837" y="111266"/>
                  </a:lnTo>
                  <a:lnTo>
                    <a:pt x="21905" y="111877"/>
                  </a:lnTo>
                  <a:lnTo>
                    <a:pt x="22974" y="112576"/>
                  </a:lnTo>
                  <a:lnTo>
                    <a:pt x="24363" y="112925"/>
                  </a:lnTo>
                  <a:lnTo>
                    <a:pt x="25645" y="112925"/>
                  </a:lnTo>
                  <a:lnTo>
                    <a:pt x="26821" y="112663"/>
                  </a:lnTo>
                  <a:lnTo>
                    <a:pt x="27889" y="111877"/>
                  </a:lnTo>
                  <a:lnTo>
                    <a:pt x="28103" y="111790"/>
                  </a:lnTo>
                  <a:lnTo>
                    <a:pt x="28210" y="111790"/>
                  </a:lnTo>
                  <a:lnTo>
                    <a:pt x="28210" y="111353"/>
                  </a:lnTo>
                  <a:lnTo>
                    <a:pt x="28210" y="111004"/>
                  </a:lnTo>
                  <a:lnTo>
                    <a:pt x="28423" y="110655"/>
                  </a:lnTo>
                  <a:lnTo>
                    <a:pt x="28744" y="110393"/>
                  </a:lnTo>
                  <a:lnTo>
                    <a:pt x="29171" y="110218"/>
                  </a:lnTo>
                  <a:lnTo>
                    <a:pt x="29599" y="110131"/>
                  </a:lnTo>
                  <a:lnTo>
                    <a:pt x="30133" y="110131"/>
                  </a:lnTo>
                  <a:lnTo>
                    <a:pt x="30560" y="110218"/>
                  </a:lnTo>
                  <a:lnTo>
                    <a:pt x="30881" y="110480"/>
                  </a:lnTo>
                  <a:lnTo>
                    <a:pt x="31202" y="110742"/>
                  </a:lnTo>
                  <a:lnTo>
                    <a:pt x="31308" y="111266"/>
                  </a:lnTo>
                  <a:lnTo>
                    <a:pt x="31308" y="111615"/>
                  </a:lnTo>
                  <a:lnTo>
                    <a:pt x="31202" y="112052"/>
                  </a:lnTo>
                  <a:lnTo>
                    <a:pt x="30881" y="112314"/>
                  </a:lnTo>
                  <a:lnTo>
                    <a:pt x="30454" y="112576"/>
                  </a:lnTo>
                  <a:lnTo>
                    <a:pt x="29919" y="112663"/>
                  </a:lnTo>
                  <a:lnTo>
                    <a:pt x="29492" y="112663"/>
                  </a:lnTo>
                  <a:lnTo>
                    <a:pt x="29065" y="112576"/>
                  </a:lnTo>
                  <a:lnTo>
                    <a:pt x="28851" y="112663"/>
                  </a:lnTo>
                  <a:lnTo>
                    <a:pt x="27675" y="113537"/>
                  </a:lnTo>
                  <a:lnTo>
                    <a:pt x="26179" y="114061"/>
                  </a:lnTo>
                  <a:lnTo>
                    <a:pt x="24470" y="114061"/>
                  </a:lnTo>
                  <a:lnTo>
                    <a:pt x="22760" y="113799"/>
                  </a:lnTo>
                  <a:lnTo>
                    <a:pt x="21371" y="113187"/>
                  </a:lnTo>
                  <a:lnTo>
                    <a:pt x="19875" y="112052"/>
                  </a:lnTo>
                  <a:lnTo>
                    <a:pt x="18593" y="110480"/>
                  </a:lnTo>
                  <a:lnTo>
                    <a:pt x="17524" y="108820"/>
                  </a:lnTo>
                  <a:lnTo>
                    <a:pt x="16883" y="107161"/>
                  </a:lnTo>
                  <a:lnTo>
                    <a:pt x="15921" y="103755"/>
                  </a:lnTo>
                  <a:lnTo>
                    <a:pt x="15494" y="100349"/>
                  </a:lnTo>
                  <a:lnTo>
                    <a:pt x="15707" y="96943"/>
                  </a:lnTo>
                  <a:lnTo>
                    <a:pt x="16135" y="93449"/>
                  </a:lnTo>
                  <a:lnTo>
                    <a:pt x="15814" y="93100"/>
                  </a:lnTo>
                  <a:lnTo>
                    <a:pt x="15814" y="92751"/>
                  </a:lnTo>
                  <a:lnTo>
                    <a:pt x="15494" y="91790"/>
                  </a:lnTo>
                  <a:lnTo>
                    <a:pt x="15387" y="90393"/>
                  </a:lnTo>
                  <a:lnTo>
                    <a:pt x="15173" y="88820"/>
                  </a:lnTo>
                  <a:lnTo>
                    <a:pt x="15387" y="86899"/>
                  </a:lnTo>
                  <a:lnTo>
                    <a:pt x="15921" y="84628"/>
                  </a:lnTo>
                  <a:lnTo>
                    <a:pt x="16883" y="82707"/>
                  </a:lnTo>
                  <a:lnTo>
                    <a:pt x="18486" y="80873"/>
                  </a:lnTo>
                  <a:lnTo>
                    <a:pt x="20302" y="79650"/>
                  </a:lnTo>
                  <a:lnTo>
                    <a:pt x="22653" y="78602"/>
                  </a:lnTo>
                  <a:lnTo>
                    <a:pt x="22012" y="75545"/>
                  </a:lnTo>
                  <a:lnTo>
                    <a:pt x="22333" y="72489"/>
                  </a:lnTo>
                  <a:lnTo>
                    <a:pt x="23294" y="69432"/>
                  </a:lnTo>
                  <a:lnTo>
                    <a:pt x="24790" y="66637"/>
                  </a:lnTo>
                  <a:lnTo>
                    <a:pt x="26714" y="64017"/>
                  </a:lnTo>
                  <a:lnTo>
                    <a:pt x="28530" y="61834"/>
                  </a:lnTo>
                  <a:close/>
                  <a:moveTo>
                    <a:pt x="80463" y="57903"/>
                  </a:moveTo>
                  <a:lnTo>
                    <a:pt x="82172" y="59213"/>
                  </a:lnTo>
                  <a:lnTo>
                    <a:pt x="84523" y="60960"/>
                  </a:lnTo>
                  <a:lnTo>
                    <a:pt x="86340" y="62358"/>
                  </a:lnTo>
                  <a:lnTo>
                    <a:pt x="87729" y="63231"/>
                  </a:lnTo>
                  <a:lnTo>
                    <a:pt x="88691" y="63842"/>
                  </a:lnTo>
                  <a:lnTo>
                    <a:pt x="89011" y="64104"/>
                  </a:lnTo>
                  <a:lnTo>
                    <a:pt x="85592" y="68995"/>
                  </a:lnTo>
                  <a:lnTo>
                    <a:pt x="92003" y="73624"/>
                  </a:lnTo>
                  <a:lnTo>
                    <a:pt x="91789" y="73886"/>
                  </a:lnTo>
                  <a:lnTo>
                    <a:pt x="91469" y="74847"/>
                  </a:lnTo>
                  <a:lnTo>
                    <a:pt x="90934" y="76244"/>
                  </a:lnTo>
                  <a:lnTo>
                    <a:pt x="90080" y="78078"/>
                  </a:lnTo>
                  <a:lnTo>
                    <a:pt x="89225" y="80262"/>
                  </a:lnTo>
                  <a:lnTo>
                    <a:pt x="88049" y="82794"/>
                  </a:lnTo>
                  <a:lnTo>
                    <a:pt x="86874" y="85589"/>
                  </a:lnTo>
                  <a:lnTo>
                    <a:pt x="85485" y="88558"/>
                  </a:lnTo>
                  <a:lnTo>
                    <a:pt x="83882" y="91615"/>
                  </a:lnTo>
                  <a:lnTo>
                    <a:pt x="82172" y="94585"/>
                  </a:lnTo>
                  <a:lnTo>
                    <a:pt x="80463" y="97641"/>
                  </a:lnTo>
                  <a:lnTo>
                    <a:pt x="78646" y="100436"/>
                  </a:lnTo>
                  <a:lnTo>
                    <a:pt x="76723" y="103144"/>
                  </a:lnTo>
                  <a:lnTo>
                    <a:pt x="74692" y="105938"/>
                  </a:lnTo>
                  <a:lnTo>
                    <a:pt x="72555" y="108558"/>
                  </a:lnTo>
                  <a:lnTo>
                    <a:pt x="70525" y="111179"/>
                  </a:lnTo>
                  <a:lnTo>
                    <a:pt x="68495" y="113449"/>
                  </a:lnTo>
                  <a:lnTo>
                    <a:pt x="66785" y="115545"/>
                  </a:lnTo>
                  <a:lnTo>
                    <a:pt x="65289" y="117205"/>
                  </a:lnTo>
                  <a:lnTo>
                    <a:pt x="64007" y="118602"/>
                  </a:lnTo>
                  <a:lnTo>
                    <a:pt x="63259" y="119563"/>
                  </a:lnTo>
                  <a:lnTo>
                    <a:pt x="63365" y="119563"/>
                  </a:lnTo>
                  <a:lnTo>
                    <a:pt x="64755" y="119563"/>
                  </a:lnTo>
                  <a:lnTo>
                    <a:pt x="67105" y="119563"/>
                  </a:lnTo>
                  <a:lnTo>
                    <a:pt x="70418" y="119388"/>
                  </a:lnTo>
                  <a:lnTo>
                    <a:pt x="74265" y="119126"/>
                  </a:lnTo>
                  <a:lnTo>
                    <a:pt x="78967" y="118777"/>
                  </a:lnTo>
                  <a:lnTo>
                    <a:pt x="84203" y="118253"/>
                  </a:lnTo>
                  <a:lnTo>
                    <a:pt x="90080" y="117641"/>
                  </a:lnTo>
                  <a:lnTo>
                    <a:pt x="96491" y="116593"/>
                  </a:lnTo>
                  <a:lnTo>
                    <a:pt x="102048" y="115458"/>
                  </a:lnTo>
                  <a:lnTo>
                    <a:pt x="106856" y="114148"/>
                  </a:lnTo>
                  <a:lnTo>
                    <a:pt x="110810" y="112751"/>
                  </a:lnTo>
                  <a:lnTo>
                    <a:pt x="113909" y="111615"/>
                  </a:lnTo>
                  <a:lnTo>
                    <a:pt x="116366" y="110480"/>
                  </a:lnTo>
                  <a:lnTo>
                    <a:pt x="118076" y="109606"/>
                  </a:lnTo>
                  <a:lnTo>
                    <a:pt x="119038" y="108995"/>
                  </a:lnTo>
                  <a:lnTo>
                    <a:pt x="119358" y="108820"/>
                  </a:lnTo>
                  <a:lnTo>
                    <a:pt x="119358" y="108384"/>
                  </a:lnTo>
                  <a:lnTo>
                    <a:pt x="119145" y="106986"/>
                  </a:lnTo>
                  <a:lnTo>
                    <a:pt x="119038" y="104628"/>
                  </a:lnTo>
                  <a:lnTo>
                    <a:pt x="118717" y="101572"/>
                  </a:lnTo>
                  <a:lnTo>
                    <a:pt x="118290" y="97641"/>
                  </a:lnTo>
                  <a:lnTo>
                    <a:pt x="117649" y="93013"/>
                  </a:lnTo>
                  <a:lnTo>
                    <a:pt x="116687" y="88122"/>
                  </a:lnTo>
                  <a:lnTo>
                    <a:pt x="115618" y="83842"/>
                  </a:lnTo>
                  <a:lnTo>
                    <a:pt x="114336" y="79912"/>
                  </a:lnTo>
                  <a:lnTo>
                    <a:pt x="113161" y="76419"/>
                  </a:lnTo>
                  <a:lnTo>
                    <a:pt x="111985" y="73624"/>
                  </a:lnTo>
                  <a:lnTo>
                    <a:pt x="110917" y="71528"/>
                  </a:lnTo>
                  <a:lnTo>
                    <a:pt x="109528" y="69694"/>
                  </a:lnTo>
                  <a:lnTo>
                    <a:pt x="107497" y="68209"/>
                  </a:lnTo>
                  <a:lnTo>
                    <a:pt x="105040" y="66812"/>
                  </a:lnTo>
                  <a:lnTo>
                    <a:pt x="102368" y="65676"/>
                  </a:lnTo>
                  <a:lnTo>
                    <a:pt x="99697" y="64628"/>
                  </a:lnTo>
                  <a:lnTo>
                    <a:pt x="97239" y="63842"/>
                  </a:lnTo>
                  <a:lnTo>
                    <a:pt x="95529" y="63231"/>
                  </a:lnTo>
                  <a:lnTo>
                    <a:pt x="93392" y="62620"/>
                  </a:lnTo>
                  <a:lnTo>
                    <a:pt x="92110" y="62270"/>
                  </a:lnTo>
                  <a:lnTo>
                    <a:pt x="94140" y="65414"/>
                  </a:lnTo>
                  <a:lnTo>
                    <a:pt x="95529" y="68995"/>
                  </a:lnTo>
                  <a:lnTo>
                    <a:pt x="96491" y="73624"/>
                  </a:lnTo>
                  <a:lnTo>
                    <a:pt x="96812" y="78340"/>
                  </a:lnTo>
                  <a:lnTo>
                    <a:pt x="96277" y="83231"/>
                  </a:lnTo>
                  <a:lnTo>
                    <a:pt x="95422" y="87860"/>
                  </a:lnTo>
                  <a:lnTo>
                    <a:pt x="97132" y="88820"/>
                  </a:lnTo>
                  <a:lnTo>
                    <a:pt x="98308" y="89956"/>
                  </a:lnTo>
                  <a:lnTo>
                    <a:pt x="99162" y="91353"/>
                  </a:lnTo>
                  <a:lnTo>
                    <a:pt x="99483" y="93013"/>
                  </a:lnTo>
                  <a:lnTo>
                    <a:pt x="99162" y="94585"/>
                  </a:lnTo>
                  <a:lnTo>
                    <a:pt x="98201" y="96157"/>
                  </a:lnTo>
                  <a:lnTo>
                    <a:pt x="96812" y="97292"/>
                  </a:lnTo>
                  <a:lnTo>
                    <a:pt x="94888" y="98078"/>
                  </a:lnTo>
                  <a:lnTo>
                    <a:pt x="92858" y="98427"/>
                  </a:lnTo>
                  <a:lnTo>
                    <a:pt x="90721" y="98078"/>
                  </a:lnTo>
                  <a:lnTo>
                    <a:pt x="89011" y="97292"/>
                  </a:lnTo>
                  <a:lnTo>
                    <a:pt x="87515" y="96157"/>
                  </a:lnTo>
                  <a:lnTo>
                    <a:pt x="86553" y="94585"/>
                  </a:lnTo>
                  <a:lnTo>
                    <a:pt x="86233" y="93013"/>
                  </a:lnTo>
                  <a:lnTo>
                    <a:pt x="86553" y="91179"/>
                  </a:lnTo>
                  <a:lnTo>
                    <a:pt x="87515" y="89781"/>
                  </a:lnTo>
                  <a:lnTo>
                    <a:pt x="89011" y="88558"/>
                  </a:lnTo>
                  <a:lnTo>
                    <a:pt x="90721" y="87772"/>
                  </a:lnTo>
                  <a:lnTo>
                    <a:pt x="92858" y="87510"/>
                  </a:lnTo>
                  <a:lnTo>
                    <a:pt x="93392" y="87510"/>
                  </a:lnTo>
                  <a:lnTo>
                    <a:pt x="94354" y="83231"/>
                  </a:lnTo>
                  <a:lnTo>
                    <a:pt x="94781" y="78777"/>
                  </a:lnTo>
                  <a:lnTo>
                    <a:pt x="94568" y="74148"/>
                  </a:lnTo>
                  <a:lnTo>
                    <a:pt x="93713" y="69868"/>
                  </a:lnTo>
                  <a:lnTo>
                    <a:pt x="92644" y="66637"/>
                  </a:lnTo>
                  <a:lnTo>
                    <a:pt x="90934" y="63668"/>
                  </a:lnTo>
                  <a:lnTo>
                    <a:pt x="88691" y="60960"/>
                  </a:lnTo>
                  <a:lnTo>
                    <a:pt x="86340" y="60087"/>
                  </a:lnTo>
                  <a:lnTo>
                    <a:pt x="85912" y="59912"/>
                  </a:lnTo>
                  <a:lnTo>
                    <a:pt x="83241" y="58951"/>
                  </a:lnTo>
                  <a:lnTo>
                    <a:pt x="82813" y="58777"/>
                  </a:lnTo>
                  <a:lnTo>
                    <a:pt x="82065" y="58515"/>
                  </a:lnTo>
                  <a:lnTo>
                    <a:pt x="81531" y="58253"/>
                  </a:lnTo>
                  <a:lnTo>
                    <a:pt x="81211" y="58165"/>
                  </a:lnTo>
                  <a:lnTo>
                    <a:pt x="80783" y="58078"/>
                  </a:lnTo>
                  <a:lnTo>
                    <a:pt x="80676" y="58078"/>
                  </a:lnTo>
                  <a:lnTo>
                    <a:pt x="80463" y="57903"/>
                  </a:lnTo>
                  <a:close/>
                  <a:moveTo>
                    <a:pt x="39430" y="57903"/>
                  </a:moveTo>
                  <a:lnTo>
                    <a:pt x="39430" y="57903"/>
                  </a:lnTo>
                  <a:lnTo>
                    <a:pt x="39323" y="58078"/>
                  </a:lnTo>
                  <a:lnTo>
                    <a:pt x="39109" y="58078"/>
                  </a:lnTo>
                  <a:lnTo>
                    <a:pt x="38788" y="58165"/>
                  </a:lnTo>
                  <a:lnTo>
                    <a:pt x="38682" y="58165"/>
                  </a:lnTo>
                  <a:lnTo>
                    <a:pt x="38361" y="58253"/>
                  </a:lnTo>
                  <a:lnTo>
                    <a:pt x="38147" y="58427"/>
                  </a:lnTo>
                  <a:lnTo>
                    <a:pt x="37934" y="58515"/>
                  </a:lnTo>
                  <a:lnTo>
                    <a:pt x="37292" y="58777"/>
                  </a:lnTo>
                  <a:lnTo>
                    <a:pt x="36651" y="58951"/>
                  </a:lnTo>
                  <a:lnTo>
                    <a:pt x="33980" y="59912"/>
                  </a:lnTo>
                  <a:lnTo>
                    <a:pt x="33552" y="60087"/>
                  </a:lnTo>
                  <a:lnTo>
                    <a:pt x="33018" y="60349"/>
                  </a:lnTo>
                  <a:lnTo>
                    <a:pt x="33018" y="60349"/>
                  </a:lnTo>
                  <a:lnTo>
                    <a:pt x="30560" y="62445"/>
                  </a:lnTo>
                  <a:lnTo>
                    <a:pt x="28423" y="64890"/>
                  </a:lnTo>
                  <a:lnTo>
                    <a:pt x="26714" y="67336"/>
                  </a:lnTo>
                  <a:lnTo>
                    <a:pt x="25325" y="69868"/>
                  </a:lnTo>
                  <a:lnTo>
                    <a:pt x="24363" y="72489"/>
                  </a:lnTo>
                  <a:lnTo>
                    <a:pt x="24256" y="75283"/>
                  </a:lnTo>
                  <a:lnTo>
                    <a:pt x="24683" y="78078"/>
                  </a:lnTo>
                  <a:lnTo>
                    <a:pt x="27141" y="77729"/>
                  </a:lnTo>
                  <a:lnTo>
                    <a:pt x="29599" y="77991"/>
                  </a:lnTo>
                  <a:lnTo>
                    <a:pt x="28851" y="76069"/>
                  </a:lnTo>
                  <a:lnTo>
                    <a:pt x="28423" y="74847"/>
                  </a:lnTo>
                  <a:lnTo>
                    <a:pt x="28103" y="73886"/>
                  </a:lnTo>
                  <a:lnTo>
                    <a:pt x="27889" y="73624"/>
                  </a:lnTo>
                  <a:lnTo>
                    <a:pt x="34300" y="68995"/>
                  </a:lnTo>
                  <a:lnTo>
                    <a:pt x="30881" y="64104"/>
                  </a:lnTo>
                  <a:lnTo>
                    <a:pt x="31202" y="63842"/>
                  </a:lnTo>
                  <a:lnTo>
                    <a:pt x="31950" y="63231"/>
                  </a:lnTo>
                  <a:lnTo>
                    <a:pt x="33552" y="62358"/>
                  </a:lnTo>
                  <a:lnTo>
                    <a:pt x="35369" y="60960"/>
                  </a:lnTo>
                  <a:lnTo>
                    <a:pt x="37720" y="59213"/>
                  </a:lnTo>
                  <a:lnTo>
                    <a:pt x="39430" y="57903"/>
                  </a:lnTo>
                  <a:close/>
                  <a:moveTo>
                    <a:pt x="73196" y="53187"/>
                  </a:moveTo>
                  <a:lnTo>
                    <a:pt x="73303" y="55109"/>
                  </a:lnTo>
                  <a:lnTo>
                    <a:pt x="73303" y="57816"/>
                  </a:lnTo>
                  <a:lnTo>
                    <a:pt x="73517" y="61048"/>
                  </a:lnTo>
                  <a:lnTo>
                    <a:pt x="73303" y="65152"/>
                  </a:lnTo>
                  <a:lnTo>
                    <a:pt x="73196" y="69606"/>
                  </a:lnTo>
                  <a:lnTo>
                    <a:pt x="72876" y="74323"/>
                  </a:lnTo>
                  <a:lnTo>
                    <a:pt x="72341" y="79388"/>
                  </a:lnTo>
                  <a:lnTo>
                    <a:pt x="71807" y="84628"/>
                  </a:lnTo>
                  <a:lnTo>
                    <a:pt x="70845" y="89781"/>
                  </a:lnTo>
                  <a:lnTo>
                    <a:pt x="69136" y="96244"/>
                  </a:lnTo>
                  <a:lnTo>
                    <a:pt x="66785" y="102882"/>
                  </a:lnTo>
                  <a:lnTo>
                    <a:pt x="63686" y="109344"/>
                  </a:lnTo>
                  <a:lnTo>
                    <a:pt x="59946" y="115982"/>
                  </a:lnTo>
                  <a:lnTo>
                    <a:pt x="60908" y="117467"/>
                  </a:lnTo>
                  <a:lnTo>
                    <a:pt x="61656" y="118602"/>
                  </a:lnTo>
                  <a:lnTo>
                    <a:pt x="62083" y="119388"/>
                  </a:lnTo>
                  <a:lnTo>
                    <a:pt x="62297" y="119563"/>
                  </a:lnTo>
                  <a:lnTo>
                    <a:pt x="62404" y="119563"/>
                  </a:lnTo>
                  <a:lnTo>
                    <a:pt x="62617" y="119301"/>
                  </a:lnTo>
                  <a:lnTo>
                    <a:pt x="62938" y="119039"/>
                  </a:lnTo>
                  <a:lnTo>
                    <a:pt x="63686" y="118253"/>
                  </a:lnTo>
                  <a:lnTo>
                    <a:pt x="64755" y="116943"/>
                  </a:lnTo>
                  <a:lnTo>
                    <a:pt x="66144" y="115458"/>
                  </a:lnTo>
                  <a:lnTo>
                    <a:pt x="67747" y="113537"/>
                  </a:lnTo>
                  <a:lnTo>
                    <a:pt x="69563" y="111266"/>
                  </a:lnTo>
                  <a:lnTo>
                    <a:pt x="71593" y="108995"/>
                  </a:lnTo>
                  <a:lnTo>
                    <a:pt x="73624" y="106462"/>
                  </a:lnTo>
                  <a:lnTo>
                    <a:pt x="75654" y="103755"/>
                  </a:lnTo>
                  <a:lnTo>
                    <a:pt x="77471" y="101135"/>
                  </a:lnTo>
                  <a:lnTo>
                    <a:pt x="79394" y="98602"/>
                  </a:lnTo>
                  <a:lnTo>
                    <a:pt x="79394" y="98427"/>
                  </a:lnTo>
                  <a:lnTo>
                    <a:pt x="79715" y="98078"/>
                  </a:lnTo>
                  <a:lnTo>
                    <a:pt x="79715" y="97816"/>
                  </a:lnTo>
                  <a:lnTo>
                    <a:pt x="79821" y="97554"/>
                  </a:lnTo>
                  <a:lnTo>
                    <a:pt x="80035" y="97292"/>
                  </a:lnTo>
                  <a:lnTo>
                    <a:pt x="80142" y="97205"/>
                  </a:lnTo>
                  <a:lnTo>
                    <a:pt x="80356" y="96768"/>
                  </a:lnTo>
                  <a:lnTo>
                    <a:pt x="80463" y="96681"/>
                  </a:lnTo>
                  <a:lnTo>
                    <a:pt x="80676" y="96419"/>
                  </a:lnTo>
                  <a:lnTo>
                    <a:pt x="80783" y="96157"/>
                  </a:lnTo>
                  <a:lnTo>
                    <a:pt x="80890" y="95895"/>
                  </a:lnTo>
                  <a:lnTo>
                    <a:pt x="81104" y="95633"/>
                  </a:lnTo>
                  <a:lnTo>
                    <a:pt x="81211" y="95371"/>
                  </a:lnTo>
                  <a:lnTo>
                    <a:pt x="81424" y="95109"/>
                  </a:lnTo>
                  <a:lnTo>
                    <a:pt x="81531" y="94847"/>
                  </a:lnTo>
                  <a:lnTo>
                    <a:pt x="81745" y="94497"/>
                  </a:lnTo>
                  <a:lnTo>
                    <a:pt x="83561" y="90917"/>
                  </a:lnTo>
                  <a:lnTo>
                    <a:pt x="85271" y="87510"/>
                  </a:lnTo>
                  <a:lnTo>
                    <a:pt x="86874" y="84366"/>
                  </a:lnTo>
                  <a:lnTo>
                    <a:pt x="88049" y="81310"/>
                  </a:lnTo>
                  <a:lnTo>
                    <a:pt x="89332" y="78602"/>
                  </a:lnTo>
                  <a:lnTo>
                    <a:pt x="90293" y="76419"/>
                  </a:lnTo>
                  <a:lnTo>
                    <a:pt x="90934" y="74847"/>
                  </a:lnTo>
                  <a:lnTo>
                    <a:pt x="91362" y="73799"/>
                  </a:lnTo>
                  <a:lnTo>
                    <a:pt x="85271" y="69257"/>
                  </a:lnTo>
                  <a:lnTo>
                    <a:pt x="84951" y="68995"/>
                  </a:lnTo>
                  <a:lnTo>
                    <a:pt x="85164" y="68733"/>
                  </a:lnTo>
                  <a:lnTo>
                    <a:pt x="88370" y="64279"/>
                  </a:lnTo>
                  <a:lnTo>
                    <a:pt x="87515" y="63668"/>
                  </a:lnTo>
                  <a:lnTo>
                    <a:pt x="85912" y="62620"/>
                  </a:lnTo>
                  <a:lnTo>
                    <a:pt x="84096" y="61222"/>
                  </a:lnTo>
                  <a:lnTo>
                    <a:pt x="81745" y="59563"/>
                  </a:lnTo>
                  <a:lnTo>
                    <a:pt x="80035" y="58253"/>
                  </a:lnTo>
                  <a:lnTo>
                    <a:pt x="77364" y="56244"/>
                  </a:lnTo>
                  <a:lnTo>
                    <a:pt x="75761" y="55109"/>
                  </a:lnTo>
                  <a:lnTo>
                    <a:pt x="74265" y="53973"/>
                  </a:lnTo>
                  <a:lnTo>
                    <a:pt x="73196" y="53187"/>
                  </a:lnTo>
                  <a:close/>
                  <a:moveTo>
                    <a:pt x="46696" y="53187"/>
                  </a:moveTo>
                  <a:lnTo>
                    <a:pt x="45520" y="53973"/>
                  </a:lnTo>
                  <a:lnTo>
                    <a:pt x="44131" y="55109"/>
                  </a:lnTo>
                  <a:lnTo>
                    <a:pt x="42422" y="56419"/>
                  </a:lnTo>
                  <a:lnTo>
                    <a:pt x="39857" y="58253"/>
                  </a:lnTo>
                  <a:lnTo>
                    <a:pt x="38147" y="59563"/>
                  </a:lnTo>
                  <a:lnTo>
                    <a:pt x="35903" y="61222"/>
                  </a:lnTo>
                  <a:lnTo>
                    <a:pt x="33980" y="62620"/>
                  </a:lnTo>
                  <a:lnTo>
                    <a:pt x="32484" y="63668"/>
                  </a:lnTo>
                  <a:lnTo>
                    <a:pt x="31522" y="64279"/>
                  </a:lnTo>
                  <a:lnTo>
                    <a:pt x="34728" y="68733"/>
                  </a:lnTo>
                  <a:lnTo>
                    <a:pt x="34942" y="68995"/>
                  </a:lnTo>
                  <a:lnTo>
                    <a:pt x="34621" y="69257"/>
                  </a:lnTo>
                  <a:lnTo>
                    <a:pt x="28530" y="73799"/>
                  </a:lnTo>
                  <a:lnTo>
                    <a:pt x="28851" y="74672"/>
                  </a:lnTo>
                  <a:lnTo>
                    <a:pt x="29492" y="76069"/>
                  </a:lnTo>
                  <a:lnTo>
                    <a:pt x="30240" y="77991"/>
                  </a:lnTo>
                  <a:lnTo>
                    <a:pt x="32591" y="78777"/>
                  </a:lnTo>
                  <a:lnTo>
                    <a:pt x="34728" y="79912"/>
                  </a:lnTo>
                  <a:lnTo>
                    <a:pt x="36758" y="81572"/>
                  </a:lnTo>
                  <a:lnTo>
                    <a:pt x="38147" y="83056"/>
                  </a:lnTo>
                  <a:lnTo>
                    <a:pt x="39323" y="84454"/>
                  </a:lnTo>
                  <a:lnTo>
                    <a:pt x="39857" y="85589"/>
                  </a:lnTo>
                  <a:lnTo>
                    <a:pt x="40391" y="86462"/>
                  </a:lnTo>
                  <a:lnTo>
                    <a:pt x="40498" y="86899"/>
                  </a:lnTo>
                  <a:lnTo>
                    <a:pt x="40712" y="87248"/>
                  </a:lnTo>
                  <a:lnTo>
                    <a:pt x="43170" y="89694"/>
                  </a:lnTo>
                  <a:lnTo>
                    <a:pt x="45307" y="92227"/>
                  </a:lnTo>
                  <a:lnTo>
                    <a:pt x="47658" y="95545"/>
                  </a:lnTo>
                  <a:lnTo>
                    <a:pt x="49581" y="99039"/>
                  </a:lnTo>
                  <a:lnTo>
                    <a:pt x="50115" y="100873"/>
                  </a:lnTo>
                  <a:lnTo>
                    <a:pt x="50436" y="102794"/>
                  </a:lnTo>
                  <a:lnTo>
                    <a:pt x="50329" y="104541"/>
                  </a:lnTo>
                  <a:lnTo>
                    <a:pt x="49688" y="106288"/>
                  </a:lnTo>
                  <a:lnTo>
                    <a:pt x="49260" y="107074"/>
                  </a:lnTo>
                  <a:lnTo>
                    <a:pt x="48619" y="107685"/>
                  </a:lnTo>
                  <a:lnTo>
                    <a:pt x="47658" y="108209"/>
                  </a:lnTo>
                  <a:lnTo>
                    <a:pt x="49581" y="110480"/>
                  </a:lnTo>
                  <a:lnTo>
                    <a:pt x="51291" y="112576"/>
                  </a:lnTo>
                  <a:lnTo>
                    <a:pt x="52787" y="114410"/>
                  </a:lnTo>
                  <a:lnTo>
                    <a:pt x="54390" y="115982"/>
                  </a:lnTo>
                  <a:lnTo>
                    <a:pt x="55458" y="117379"/>
                  </a:lnTo>
                  <a:lnTo>
                    <a:pt x="56420" y="118340"/>
                  </a:lnTo>
                  <a:lnTo>
                    <a:pt x="56954" y="119039"/>
                  </a:lnTo>
                  <a:lnTo>
                    <a:pt x="57168" y="119301"/>
                  </a:lnTo>
                  <a:lnTo>
                    <a:pt x="57488" y="119563"/>
                  </a:lnTo>
                  <a:lnTo>
                    <a:pt x="61656" y="119563"/>
                  </a:lnTo>
                  <a:lnTo>
                    <a:pt x="60694" y="118253"/>
                  </a:lnTo>
                  <a:lnTo>
                    <a:pt x="59626" y="116506"/>
                  </a:lnTo>
                  <a:lnTo>
                    <a:pt x="58236" y="114061"/>
                  </a:lnTo>
                  <a:lnTo>
                    <a:pt x="56740" y="111179"/>
                  </a:lnTo>
                  <a:lnTo>
                    <a:pt x="55031" y="107685"/>
                  </a:lnTo>
                  <a:lnTo>
                    <a:pt x="53428" y="103755"/>
                  </a:lnTo>
                  <a:lnTo>
                    <a:pt x="51825" y="99563"/>
                  </a:lnTo>
                  <a:lnTo>
                    <a:pt x="50329" y="94847"/>
                  </a:lnTo>
                  <a:lnTo>
                    <a:pt x="49047" y="89781"/>
                  </a:lnTo>
                  <a:lnTo>
                    <a:pt x="48192" y="84628"/>
                  </a:lnTo>
                  <a:lnTo>
                    <a:pt x="47551" y="79388"/>
                  </a:lnTo>
                  <a:lnTo>
                    <a:pt x="46910" y="74323"/>
                  </a:lnTo>
                  <a:lnTo>
                    <a:pt x="46696" y="69606"/>
                  </a:lnTo>
                  <a:lnTo>
                    <a:pt x="46589" y="65152"/>
                  </a:lnTo>
                  <a:lnTo>
                    <a:pt x="46482" y="61048"/>
                  </a:lnTo>
                  <a:lnTo>
                    <a:pt x="46589" y="57816"/>
                  </a:lnTo>
                  <a:lnTo>
                    <a:pt x="46589" y="55109"/>
                  </a:lnTo>
                  <a:lnTo>
                    <a:pt x="46696" y="53187"/>
                  </a:lnTo>
                  <a:close/>
                  <a:moveTo>
                    <a:pt x="53855" y="11528"/>
                  </a:moveTo>
                  <a:lnTo>
                    <a:pt x="53535" y="11790"/>
                  </a:lnTo>
                  <a:lnTo>
                    <a:pt x="52680" y="12401"/>
                  </a:lnTo>
                  <a:lnTo>
                    <a:pt x="51291" y="13537"/>
                  </a:lnTo>
                  <a:lnTo>
                    <a:pt x="49047" y="14934"/>
                  </a:lnTo>
                  <a:lnTo>
                    <a:pt x="46162" y="16593"/>
                  </a:lnTo>
                  <a:lnTo>
                    <a:pt x="43597" y="17903"/>
                  </a:lnTo>
                  <a:lnTo>
                    <a:pt x="41353" y="19039"/>
                  </a:lnTo>
                  <a:lnTo>
                    <a:pt x="39430" y="19912"/>
                  </a:lnTo>
                  <a:lnTo>
                    <a:pt x="39430" y="23842"/>
                  </a:lnTo>
                  <a:lnTo>
                    <a:pt x="39430" y="28209"/>
                  </a:lnTo>
                  <a:lnTo>
                    <a:pt x="38468" y="27423"/>
                  </a:lnTo>
                  <a:lnTo>
                    <a:pt x="37399" y="27074"/>
                  </a:lnTo>
                  <a:lnTo>
                    <a:pt x="36438" y="27074"/>
                  </a:lnTo>
                  <a:lnTo>
                    <a:pt x="35690" y="27510"/>
                  </a:lnTo>
                  <a:lnTo>
                    <a:pt x="35048" y="28471"/>
                  </a:lnTo>
                  <a:lnTo>
                    <a:pt x="34728" y="29694"/>
                  </a:lnTo>
                  <a:lnTo>
                    <a:pt x="34942" y="31091"/>
                  </a:lnTo>
                  <a:lnTo>
                    <a:pt x="35262" y="32751"/>
                  </a:lnTo>
                  <a:lnTo>
                    <a:pt x="36224" y="34497"/>
                  </a:lnTo>
                  <a:lnTo>
                    <a:pt x="37399" y="35895"/>
                  </a:lnTo>
                  <a:lnTo>
                    <a:pt x="38788" y="36855"/>
                  </a:lnTo>
                  <a:lnTo>
                    <a:pt x="40071" y="36943"/>
                  </a:lnTo>
                  <a:lnTo>
                    <a:pt x="40391" y="36855"/>
                  </a:lnTo>
                  <a:lnTo>
                    <a:pt x="41780" y="40786"/>
                  </a:lnTo>
                  <a:lnTo>
                    <a:pt x="43811" y="44279"/>
                  </a:lnTo>
                  <a:lnTo>
                    <a:pt x="46268" y="47336"/>
                  </a:lnTo>
                  <a:lnTo>
                    <a:pt x="47337" y="51266"/>
                  </a:lnTo>
                  <a:lnTo>
                    <a:pt x="47337" y="51441"/>
                  </a:lnTo>
                  <a:lnTo>
                    <a:pt x="47337" y="51703"/>
                  </a:lnTo>
                  <a:lnTo>
                    <a:pt x="47337" y="52227"/>
                  </a:lnTo>
                  <a:lnTo>
                    <a:pt x="47337" y="52227"/>
                  </a:lnTo>
                  <a:lnTo>
                    <a:pt x="47230" y="52925"/>
                  </a:lnTo>
                  <a:lnTo>
                    <a:pt x="47230" y="54497"/>
                  </a:lnTo>
                  <a:lnTo>
                    <a:pt x="47016" y="56768"/>
                  </a:lnTo>
                  <a:lnTo>
                    <a:pt x="47016" y="59563"/>
                  </a:lnTo>
                  <a:lnTo>
                    <a:pt x="47016" y="62969"/>
                  </a:lnTo>
                  <a:lnTo>
                    <a:pt x="47016" y="66812"/>
                  </a:lnTo>
                  <a:lnTo>
                    <a:pt x="47337" y="71004"/>
                  </a:lnTo>
                  <a:lnTo>
                    <a:pt x="47658" y="75458"/>
                  </a:lnTo>
                  <a:lnTo>
                    <a:pt x="48192" y="80174"/>
                  </a:lnTo>
                  <a:lnTo>
                    <a:pt x="48726" y="84978"/>
                  </a:lnTo>
                  <a:lnTo>
                    <a:pt x="49688" y="89694"/>
                  </a:lnTo>
                  <a:lnTo>
                    <a:pt x="50436" y="93013"/>
                  </a:lnTo>
                  <a:lnTo>
                    <a:pt x="52466" y="94235"/>
                  </a:lnTo>
                  <a:lnTo>
                    <a:pt x="54710" y="95109"/>
                  </a:lnTo>
                  <a:lnTo>
                    <a:pt x="56740" y="95633"/>
                  </a:lnTo>
                  <a:lnTo>
                    <a:pt x="58450" y="95982"/>
                  </a:lnTo>
                  <a:lnTo>
                    <a:pt x="59519" y="96157"/>
                  </a:lnTo>
                  <a:lnTo>
                    <a:pt x="59946" y="96157"/>
                  </a:lnTo>
                  <a:lnTo>
                    <a:pt x="60373" y="96157"/>
                  </a:lnTo>
                  <a:lnTo>
                    <a:pt x="61549" y="95982"/>
                  </a:lnTo>
                  <a:lnTo>
                    <a:pt x="63259" y="95633"/>
                  </a:lnTo>
                  <a:lnTo>
                    <a:pt x="65289" y="95109"/>
                  </a:lnTo>
                  <a:lnTo>
                    <a:pt x="67426" y="94235"/>
                  </a:lnTo>
                  <a:lnTo>
                    <a:pt x="69456" y="93013"/>
                  </a:lnTo>
                  <a:lnTo>
                    <a:pt x="70204" y="89694"/>
                  </a:lnTo>
                  <a:lnTo>
                    <a:pt x="71166" y="85065"/>
                  </a:lnTo>
                  <a:lnTo>
                    <a:pt x="71807" y="80611"/>
                  </a:lnTo>
                  <a:lnTo>
                    <a:pt x="72235" y="76244"/>
                  </a:lnTo>
                  <a:lnTo>
                    <a:pt x="72555" y="71877"/>
                  </a:lnTo>
                  <a:lnTo>
                    <a:pt x="72662" y="67860"/>
                  </a:lnTo>
                  <a:lnTo>
                    <a:pt x="72876" y="64104"/>
                  </a:lnTo>
                  <a:lnTo>
                    <a:pt x="72876" y="60698"/>
                  </a:lnTo>
                  <a:lnTo>
                    <a:pt x="72876" y="57816"/>
                  </a:lnTo>
                  <a:lnTo>
                    <a:pt x="72662" y="55458"/>
                  </a:lnTo>
                  <a:lnTo>
                    <a:pt x="72662" y="53711"/>
                  </a:lnTo>
                  <a:lnTo>
                    <a:pt x="72555" y="52576"/>
                  </a:lnTo>
                  <a:lnTo>
                    <a:pt x="72555" y="52227"/>
                  </a:lnTo>
                  <a:lnTo>
                    <a:pt x="72555" y="52227"/>
                  </a:lnTo>
                  <a:lnTo>
                    <a:pt x="72555" y="51703"/>
                  </a:lnTo>
                  <a:lnTo>
                    <a:pt x="72555" y="51441"/>
                  </a:lnTo>
                  <a:lnTo>
                    <a:pt x="72555" y="51266"/>
                  </a:lnTo>
                  <a:lnTo>
                    <a:pt x="73624" y="47336"/>
                  </a:lnTo>
                  <a:lnTo>
                    <a:pt x="76081" y="44279"/>
                  </a:lnTo>
                  <a:lnTo>
                    <a:pt x="78112" y="40786"/>
                  </a:lnTo>
                  <a:lnTo>
                    <a:pt x="79501" y="36855"/>
                  </a:lnTo>
                  <a:lnTo>
                    <a:pt x="79821" y="36943"/>
                  </a:lnTo>
                  <a:lnTo>
                    <a:pt x="81104" y="36855"/>
                  </a:lnTo>
                  <a:lnTo>
                    <a:pt x="82493" y="35895"/>
                  </a:lnTo>
                  <a:lnTo>
                    <a:pt x="83775" y="34497"/>
                  </a:lnTo>
                  <a:lnTo>
                    <a:pt x="84630" y="32751"/>
                  </a:lnTo>
                  <a:lnTo>
                    <a:pt x="84951" y="31091"/>
                  </a:lnTo>
                  <a:lnTo>
                    <a:pt x="85164" y="29694"/>
                  </a:lnTo>
                  <a:lnTo>
                    <a:pt x="84844" y="28471"/>
                  </a:lnTo>
                  <a:lnTo>
                    <a:pt x="84203" y="27510"/>
                  </a:lnTo>
                  <a:lnTo>
                    <a:pt x="83455" y="27074"/>
                  </a:lnTo>
                  <a:lnTo>
                    <a:pt x="82493" y="27074"/>
                  </a:lnTo>
                  <a:lnTo>
                    <a:pt x="81424" y="27423"/>
                  </a:lnTo>
                  <a:lnTo>
                    <a:pt x="80463" y="28209"/>
                  </a:lnTo>
                  <a:lnTo>
                    <a:pt x="80463" y="24628"/>
                  </a:lnTo>
                  <a:lnTo>
                    <a:pt x="80463" y="21222"/>
                  </a:lnTo>
                  <a:lnTo>
                    <a:pt x="78967" y="21222"/>
                  </a:lnTo>
                  <a:lnTo>
                    <a:pt x="76723" y="21048"/>
                  </a:lnTo>
                  <a:lnTo>
                    <a:pt x="74051" y="20524"/>
                  </a:lnTo>
                  <a:lnTo>
                    <a:pt x="70952" y="19650"/>
                  </a:lnTo>
                  <a:lnTo>
                    <a:pt x="68388" y="18689"/>
                  </a:lnTo>
                  <a:lnTo>
                    <a:pt x="65823" y="17641"/>
                  </a:lnTo>
                  <a:lnTo>
                    <a:pt x="63686" y="16506"/>
                  </a:lnTo>
                  <a:lnTo>
                    <a:pt x="61869" y="15458"/>
                  </a:lnTo>
                  <a:lnTo>
                    <a:pt x="60373" y="14759"/>
                  </a:lnTo>
                  <a:lnTo>
                    <a:pt x="59626" y="14061"/>
                  </a:lnTo>
                  <a:lnTo>
                    <a:pt x="59305" y="13973"/>
                  </a:lnTo>
                  <a:lnTo>
                    <a:pt x="59305" y="14235"/>
                  </a:lnTo>
                  <a:lnTo>
                    <a:pt x="59839" y="14847"/>
                  </a:lnTo>
                  <a:lnTo>
                    <a:pt x="60587" y="15982"/>
                  </a:lnTo>
                  <a:lnTo>
                    <a:pt x="61976" y="17379"/>
                  </a:lnTo>
                  <a:lnTo>
                    <a:pt x="64113" y="19039"/>
                  </a:lnTo>
                  <a:lnTo>
                    <a:pt x="67105" y="20786"/>
                  </a:lnTo>
                  <a:lnTo>
                    <a:pt x="70952" y="22445"/>
                  </a:lnTo>
                  <a:lnTo>
                    <a:pt x="66785" y="21746"/>
                  </a:lnTo>
                  <a:lnTo>
                    <a:pt x="63579" y="20524"/>
                  </a:lnTo>
                  <a:lnTo>
                    <a:pt x="60694" y="19126"/>
                  </a:lnTo>
                  <a:lnTo>
                    <a:pt x="58557" y="17729"/>
                  </a:lnTo>
                  <a:lnTo>
                    <a:pt x="56847" y="16244"/>
                  </a:lnTo>
                  <a:lnTo>
                    <a:pt x="55565" y="14847"/>
                  </a:lnTo>
                  <a:lnTo>
                    <a:pt x="54710" y="13537"/>
                  </a:lnTo>
                  <a:lnTo>
                    <a:pt x="54176" y="12576"/>
                  </a:lnTo>
                  <a:lnTo>
                    <a:pt x="53855" y="11790"/>
                  </a:lnTo>
                  <a:lnTo>
                    <a:pt x="53855" y="11528"/>
                  </a:lnTo>
                  <a:close/>
                  <a:moveTo>
                    <a:pt x="53000" y="0"/>
                  </a:moveTo>
                  <a:lnTo>
                    <a:pt x="66999" y="0"/>
                  </a:lnTo>
                  <a:lnTo>
                    <a:pt x="70418" y="349"/>
                  </a:lnTo>
                  <a:lnTo>
                    <a:pt x="73837" y="1222"/>
                  </a:lnTo>
                  <a:lnTo>
                    <a:pt x="77043" y="2794"/>
                  </a:lnTo>
                  <a:lnTo>
                    <a:pt x="80142" y="4716"/>
                  </a:lnTo>
                  <a:lnTo>
                    <a:pt x="82920" y="6986"/>
                  </a:lnTo>
                  <a:lnTo>
                    <a:pt x="85164" y="9344"/>
                  </a:lnTo>
                  <a:lnTo>
                    <a:pt x="86874" y="12052"/>
                  </a:lnTo>
                  <a:lnTo>
                    <a:pt x="87729" y="15371"/>
                  </a:lnTo>
                  <a:lnTo>
                    <a:pt x="88049" y="17641"/>
                  </a:lnTo>
                  <a:lnTo>
                    <a:pt x="88370" y="20349"/>
                  </a:lnTo>
                  <a:lnTo>
                    <a:pt x="88584" y="23318"/>
                  </a:lnTo>
                  <a:lnTo>
                    <a:pt x="88691" y="26899"/>
                  </a:lnTo>
                  <a:lnTo>
                    <a:pt x="88691" y="31091"/>
                  </a:lnTo>
                  <a:lnTo>
                    <a:pt x="89011" y="37554"/>
                  </a:lnTo>
                  <a:lnTo>
                    <a:pt x="89439" y="43668"/>
                  </a:lnTo>
                  <a:lnTo>
                    <a:pt x="90293" y="49257"/>
                  </a:lnTo>
                  <a:lnTo>
                    <a:pt x="91148" y="54235"/>
                  </a:lnTo>
                  <a:lnTo>
                    <a:pt x="92324" y="58515"/>
                  </a:lnTo>
                  <a:lnTo>
                    <a:pt x="93178" y="62008"/>
                  </a:lnTo>
                  <a:lnTo>
                    <a:pt x="95529" y="62882"/>
                  </a:lnTo>
                  <a:lnTo>
                    <a:pt x="97453" y="63406"/>
                  </a:lnTo>
                  <a:lnTo>
                    <a:pt x="99697" y="64104"/>
                  </a:lnTo>
                  <a:lnTo>
                    <a:pt x="102582" y="65152"/>
                  </a:lnTo>
                  <a:lnTo>
                    <a:pt x="105360" y="66462"/>
                  </a:lnTo>
                  <a:lnTo>
                    <a:pt x="107818" y="67860"/>
                  </a:lnTo>
                  <a:lnTo>
                    <a:pt x="109955" y="69432"/>
                  </a:lnTo>
                  <a:lnTo>
                    <a:pt x="111451" y="71353"/>
                  </a:lnTo>
                  <a:lnTo>
                    <a:pt x="111985" y="72663"/>
                  </a:lnTo>
                  <a:lnTo>
                    <a:pt x="112947" y="74585"/>
                  </a:lnTo>
                  <a:lnTo>
                    <a:pt x="114016" y="77117"/>
                  </a:lnTo>
                  <a:lnTo>
                    <a:pt x="115084" y="80262"/>
                  </a:lnTo>
                  <a:lnTo>
                    <a:pt x="116260" y="83930"/>
                  </a:lnTo>
                  <a:lnTo>
                    <a:pt x="117328" y="88296"/>
                  </a:lnTo>
                  <a:lnTo>
                    <a:pt x="118076" y="93013"/>
                  </a:lnTo>
                  <a:lnTo>
                    <a:pt x="118717" y="97554"/>
                  </a:lnTo>
                  <a:lnTo>
                    <a:pt x="119145" y="101484"/>
                  </a:lnTo>
                  <a:lnTo>
                    <a:pt x="119465" y="104541"/>
                  </a:lnTo>
                  <a:lnTo>
                    <a:pt x="119786" y="106812"/>
                  </a:lnTo>
                  <a:lnTo>
                    <a:pt x="120000" y="108209"/>
                  </a:lnTo>
                  <a:lnTo>
                    <a:pt x="120000" y="108733"/>
                  </a:lnTo>
                  <a:lnTo>
                    <a:pt x="120000" y="108995"/>
                  </a:lnTo>
                  <a:lnTo>
                    <a:pt x="119786" y="109082"/>
                  </a:lnTo>
                  <a:lnTo>
                    <a:pt x="119465" y="109344"/>
                  </a:lnTo>
                  <a:lnTo>
                    <a:pt x="118504" y="109868"/>
                  </a:lnTo>
                  <a:lnTo>
                    <a:pt x="117114" y="110655"/>
                  </a:lnTo>
                  <a:lnTo>
                    <a:pt x="115298" y="111528"/>
                  </a:lnTo>
                  <a:lnTo>
                    <a:pt x="112626" y="112663"/>
                  </a:lnTo>
                  <a:lnTo>
                    <a:pt x="109741" y="113711"/>
                  </a:lnTo>
                  <a:lnTo>
                    <a:pt x="106001" y="114847"/>
                  </a:lnTo>
                  <a:lnTo>
                    <a:pt x="101406" y="116069"/>
                  </a:lnTo>
                  <a:lnTo>
                    <a:pt x="96170" y="117117"/>
                  </a:lnTo>
                  <a:lnTo>
                    <a:pt x="90080" y="118165"/>
                  </a:lnTo>
                  <a:lnTo>
                    <a:pt x="84309" y="118777"/>
                  </a:lnTo>
                  <a:lnTo>
                    <a:pt x="78967" y="119301"/>
                  </a:lnTo>
                  <a:lnTo>
                    <a:pt x="74265" y="119650"/>
                  </a:lnTo>
                  <a:lnTo>
                    <a:pt x="70418" y="119737"/>
                  </a:lnTo>
                  <a:lnTo>
                    <a:pt x="67105" y="119912"/>
                  </a:lnTo>
                  <a:lnTo>
                    <a:pt x="64755" y="120000"/>
                  </a:lnTo>
                  <a:lnTo>
                    <a:pt x="63365" y="120000"/>
                  </a:lnTo>
                  <a:lnTo>
                    <a:pt x="56420" y="120000"/>
                  </a:lnTo>
                  <a:lnTo>
                    <a:pt x="55138" y="120000"/>
                  </a:lnTo>
                  <a:lnTo>
                    <a:pt x="52787" y="119912"/>
                  </a:lnTo>
                  <a:lnTo>
                    <a:pt x="49581" y="119737"/>
                  </a:lnTo>
                  <a:lnTo>
                    <a:pt x="45627" y="119650"/>
                  </a:lnTo>
                  <a:lnTo>
                    <a:pt x="40819" y="119301"/>
                  </a:lnTo>
                  <a:lnTo>
                    <a:pt x="35583" y="118777"/>
                  </a:lnTo>
                  <a:lnTo>
                    <a:pt x="29813" y="118165"/>
                  </a:lnTo>
                  <a:lnTo>
                    <a:pt x="23722" y="117117"/>
                  </a:lnTo>
                  <a:lnTo>
                    <a:pt x="18486" y="116069"/>
                  </a:lnTo>
                  <a:lnTo>
                    <a:pt x="13998" y="114847"/>
                  </a:lnTo>
                  <a:lnTo>
                    <a:pt x="10258" y="113711"/>
                  </a:lnTo>
                  <a:lnTo>
                    <a:pt x="7266" y="112663"/>
                  </a:lnTo>
                  <a:lnTo>
                    <a:pt x="4594" y="111528"/>
                  </a:lnTo>
                  <a:lnTo>
                    <a:pt x="2778" y="110655"/>
                  </a:lnTo>
                  <a:lnTo>
                    <a:pt x="1389" y="109868"/>
                  </a:lnTo>
                  <a:lnTo>
                    <a:pt x="427" y="109344"/>
                  </a:lnTo>
                  <a:lnTo>
                    <a:pt x="106" y="109082"/>
                  </a:lnTo>
                  <a:lnTo>
                    <a:pt x="0" y="108995"/>
                  </a:lnTo>
                  <a:lnTo>
                    <a:pt x="0" y="108733"/>
                  </a:lnTo>
                  <a:lnTo>
                    <a:pt x="0" y="108209"/>
                  </a:lnTo>
                  <a:lnTo>
                    <a:pt x="106" y="106812"/>
                  </a:lnTo>
                  <a:lnTo>
                    <a:pt x="427" y="104541"/>
                  </a:lnTo>
                  <a:lnTo>
                    <a:pt x="747" y="101484"/>
                  </a:lnTo>
                  <a:lnTo>
                    <a:pt x="1175" y="97554"/>
                  </a:lnTo>
                  <a:lnTo>
                    <a:pt x="1816" y="93013"/>
                  </a:lnTo>
                  <a:lnTo>
                    <a:pt x="2564" y="88296"/>
                  </a:lnTo>
                  <a:lnTo>
                    <a:pt x="3739" y="83930"/>
                  </a:lnTo>
                  <a:lnTo>
                    <a:pt x="4808" y="80262"/>
                  </a:lnTo>
                  <a:lnTo>
                    <a:pt x="5877" y="77117"/>
                  </a:lnTo>
                  <a:lnTo>
                    <a:pt x="6945" y="74585"/>
                  </a:lnTo>
                  <a:lnTo>
                    <a:pt x="7907" y="72663"/>
                  </a:lnTo>
                  <a:lnTo>
                    <a:pt x="8548" y="71353"/>
                  </a:lnTo>
                  <a:lnTo>
                    <a:pt x="9937" y="69432"/>
                  </a:lnTo>
                  <a:lnTo>
                    <a:pt x="12074" y="67860"/>
                  </a:lnTo>
                  <a:lnTo>
                    <a:pt x="14532" y="66462"/>
                  </a:lnTo>
                  <a:lnTo>
                    <a:pt x="17417" y="65152"/>
                  </a:lnTo>
                  <a:lnTo>
                    <a:pt x="20195" y="64104"/>
                  </a:lnTo>
                  <a:lnTo>
                    <a:pt x="22546" y="63406"/>
                  </a:lnTo>
                  <a:lnTo>
                    <a:pt x="24363" y="62882"/>
                  </a:lnTo>
                  <a:lnTo>
                    <a:pt x="26714" y="62096"/>
                  </a:lnTo>
                  <a:lnTo>
                    <a:pt x="27675" y="58515"/>
                  </a:lnTo>
                  <a:lnTo>
                    <a:pt x="28744" y="54235"/>
                  </a:lnTo>
                  <a:lnTo>
                    <a:pt x="29599" y="49257"/>
                  </a:lnTo>
                  <a:lnTo>
                    <a:pt x="30454" y="43668"/>
                  </a:lnTo>
                  <a:lnTo>
                    <a:pt x="30881" y="37554"/>
                  </a:lnTo>
                  <a:lnTo>
                    <a:pt x="31202" y="31091"/>
                  </a:lnTo>
                  <a:lnTo>
                    <a:pt x="31202" y="26899"/>
                  </a:lnTo>
                  <a:lnTo>
                    <a:pt x="31308" y="23318"/>
                  </a:lnTo>
                  <a:lnTo>
                    <a:pt x="31522" y="20349"/>
                  </a:lnTo>
                  <a:lnTo>
                    <a:pt x="31843" y="17641"/>
                  </a:lnTo>
                  <a:lnTo>
                    <a:pt x="32163" y="15371"/>
                  </a:lnTo>
                  <a:lnTo>
                    <a:pt x="33018" y="12052"/>
                  </a:lnTo>
                  <a:lnTo>
                    <a:pt x="35369" y="8471"/>
                  </a:lnTo>
                  <a:lnTo>
                    <a:pt x="38361" y="5589"/>
                  </a:lnTo>
                  <a:lnTo>
                    <a:pt x="41780" y="3144"/>
                  </a:lnTo>
                  <a:lnTo>
                    <a:pt x="45307" y="1484"/>
                  </a:lnTo>
                  <a:lnTo>
                    <a:pt x="49047" y="349"/>
                  </a:lnTo>
                  <a:lnTo>
                    <a:pt x="53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99" y="1252"/>
              <a:ext cx="143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0699" y="0"/>
                  </a:lnTo>
                  <a:lnTo>
                    <a:pt x="111608" y="57931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4195" y="72413"/>
                  </a:lnTo>
                  <a:lnTo>
                    <a:pt x="4195" y="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01" y="1182"/>
              <a:ext cx="198" cy="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40000"/>
                  </a:moveTo>
                  <a:lnTo>
                    <a:pt x="52121" y="41818"/>
                  </a:lnTo>
                  <a:lnTo>
                    <a:pt x="46060" y="46060"/>
                  </a:lnTo>
                  <a:lnTo>
                    <a:pt x="41818" y="52121"/>
                  </a:lnTo>
                  <a:lnTo>
                    <a:pt x="40000" y="59999"/>
                  </a:lnTo>
                  <a:lnTo>
                    <a:pt x="41818" y="67878"/>
                  </a:lnTo>
                  <a:lnTo>
                    <a:pt x="46060" y="73939"/>
                  </a:lnTo>
                  <a:lnTo>
                    <a:pt x="52121" y="78787"/>
                  </a:lnTo>
                  <a:lnTo>
                    <a:pt x="59999" y="80606"/>
                  </a:lnTo>
                  <a:lnTo>
                    <a:pt x="67878" y="78787"/>
                  </a:lnTo>
                  <a:lnTo>
                    <a:pt x="74545" y="73939"/>
                  </a:lnTo>
                  <a:lnTo>
                    <a:pt x="78787" y="67878"/>
                  </a:lnTo>
                  <a:lnTo>
                    <a:pt x="80606" y="59999"/>
                  </a:lnTo>
                  <a:lnTo>
                    <a:pt x="78787" y="52121"/>
                  </a:lnTo>
                  <a:lnTo>
                    <a:pt x="74545" y="46060"/>
                  </a:lnTo>
                  <a:lnTo>
                    <a:pt x="67878" y="41818"/>
                  </a:lnTo>
                  <a:lnTo>
                    <a:pt x="59999" y="40000"/>
                  </a:lnTo>
                  <a:close/>
                  <a:moveTo>
                    <a:pt x="59999" y="0"/>
                  </a:moveTo>
                  <a:lnTo>
                    <a:pt x="76363" y="1818"/>
                  </a:lnTo>
                  <a:lnTo>
                    <a:pt x="90303" y="7878"/>
                  </a:lnTo>
                  <a:lnTo>
                    <a:pt x="102424" y="17575"/>
                  </a:lnTo>
                  <a:lnTo>
                    <a:pt x="112121" y="30303"/>
                  </a:lnTo>
                  <a:lnTo>
                    <a:pt x="117575" y="44242"/>
                  </a:lnTo>
                  <a:lnTo>
                    <a:pt x="119999" y="59999"/>
                  </a:lnTo>
                  <a:lnTo>
                    <a:pt x="119999" y="62424"/>
                  </a:lnTo>
                  <a:lnTo>
                    <a:pt x="117575" y="78787"/>
                  </a:lnTo>
                  <a:lnTo>
                    <a:pt x="110303" y="91515"/>
                  </a:lnTo>
                  <a:lnTo>
                    <a:pt x="101818" y="103030"/>
                  </a:lnTo>
                  <a:lnTo>
                    <a:pt x="89090" y="112121"/>
                  </a:lnTo>
                  <a:lnTo>
                    <a:pt x="75151" y="118181"/>
                  </a:lnTo>
                  <a:lnTo>
                    <a:pt x="59999" y="119999"/>
                  </a:lnTo>
                  <a:lnTo>
                    <a:pt x="47272" y="118181"/>
                  </a:lnTo>
                  <a:lnTo>
                    <a:pt x="33939" y="113939"/>
                  </a:lnTo>
                  <a:lnTo>
                    <a:pt x="20606" y="104848"/>
                  </a:lnTo>
                  <a:lnTo>
                    <a:pt x="9696" y="93333"/>
                  </a:lnTo>
                  <a:lnTo>
                    <a:pt x="3030" y="79393"/>
                  </a:lnTo>
                  <a:lnTo>
                    <a:pt x="0" y="62424"/>
                  </a:lnTo>
                  <a:lnTo>
                    <a:pt x="0" y="59999"/>
                  </a:lnTo>
                  <a:lnTo>
                    <a:pt x="1818" y="44242"/>
                  </a:lnTo>
                  <a:lnTo>
                    <a:pt x="8484" y="30303"/>
                  </a:lnTo>
                  <a:lnTo>
                    <a:pt x="18181" y="17575"/>
                  </a:lnTo>
                  <a:lnTo>
                    <a:pt x="30303" y="7878"/>
                  </a:lnTo>
                  <a:lnTo>
                    <a:pt x="44242" y="1818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457" y="1252"/>
              <a:ext cx="143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979" y="0"/>
                  </a:moveTo>
                  <a:lnTo>
                    <a:pt x="120000" y="0"/>
                  </a:lnTo>
                  <a:lnTo>
                    <a:pt x="116643" y="60000"/>
                  </a:lnTo>
                  <a:lnTo>
                    <a:pt x="116643" y="7241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230" y="57931"/>
                  </a:lnTo>
                  <a:lnTo>
                    <a:pt x="20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468" y="1316"/>
              <a:ext cx="465" cy="5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61" y="0"/>
                  </a:moveTo>
                  <a:lnTo>
                    <a:pt x="91096" y="0"/>
                  </a:lnTo>
                  <a:lnTo>
                    <a:pt x="93419" y="1417"/>
                  </a:lnTo>
                  <a:lnTo>
                    <a:pt x="99354" y="4724"/>
                  </a:lnTo>
                  <a:lnTo>
                    <a:pt x="104258" y="7559"/>
                  </a:lnTo>
                  <a:lnTo>
                    <a:pt x="108645" y="9921"/>
                  </a:lnTo>
                  <a:lnTo>
                    <a:pt x="109161" y="18897"/>
                  </a:lnTo>
                  <a:lnTo>
                    <a:pt x="108645" y="28582"/>
                  </a:lnTo>
                  <a:lnTo>
                    <a:pt x="108645" y="33070"/>
                  </a:lnTo>
                  <a:lnTo>
                    <a:pt x="108645" y="34251"/>
                  </a:lnTo>
                  <a:lnTo>
                    <a:pt x="109935" y="33307"/>
                  </a:lnTo>
                  <a:lnTo>
                    <a:pt x="112258" y="31181"/>
                  </a:lnTo>
                  <a:lnTo>
                    <a:pt x="114322" y="30236"/>
                  </a:lnTo>
                  <a:lnTo>
                    <a:pt x="116387" y="30236"/>
                  </a:lnTo>
                  <a:lnTo>
                    <a:pt x="118193" y="31653"/>
                  </a:lnTo>
                  <a:lnTo>
                    <a:pt x="119225" y="34015"/>
                  </a:lnTo>
                  <a:lnTo>
                    <a:pt x="120000" y="37086"/>
                  </a:lnTo>
                  <a:lnTo>
                    <a:pt x="119741" y="40866"/>
                  </a:lnTo>
                  <a:lnTo>
                    <a:pt x="118967" y="45118"/>
                  </a:lnTo>
                  <a:lnTo>
                    <a:pt x="116903" y="49370"/>
                  </a:lnTo>
                  <a:lnTo>
                    <a:pt x="114322" y="52913"/>
                  </a:lnTo>
                  <a:lnTo>
                    <a:pt x="111741" y="55039"/>
                  </a:lnTo>
                  <a:lnTo>
                    <a:pt x="108645" y="55984"/>
                  </a:lnTo>
                  <a:lnTo>
                    <a:pt x="108129" y="55984"/>
                  </a:lnTo>
                  <a:lnTo>
                    <a:pt x="107612" y="55748"/>
                  </a:lnTo>
                  <a:lnTo>
                    <a:pt x="106838" y="55275"/>
                  </a:lnTo>
                  <a:lnTo>
                    <a:pt x="106580" y="55984"/>
                  </a:lnTo>
                  <a:lnTo>
                    <a:pt x="104000" y="65196"/>
                  </a:lnTo>
                  <a:lnTo>
                    <a:pt x="99870" y="73937"/>
                  </a:lnTo>
                  <a:lnTo>
                    <a:pt x="94967" y="81496"/>
                  </a:lnTo>
                  <a:lnTo>
                    <a:pt x="89290" y="87874"/>
                  </a:lnTo>
                  <a:lnTo>
                    <a:pt x="88774" y="87874"/>
                  </a:lnTo>
                  <a:lnTo>
                    <a:pt x="89548" y="100629"/>
                  </a:lnTo>
                  <a:lnTo>
                    <a:pt x="89548" y="101338"/>
                  </a:lnTo>
                  <a:lnTo>
                    <a:pt x="89548" y="102283"/>
                  </a:lnTo>
                  <a:lnTo>
                    <a:pt x="88000" y="104881"/>
                  </a:lnTo>
                  <a:lnTo>
                    <a:pt x="85419" y="107952"/>
                  </a:lnTo>
                  <a:lnTo>
                    <a:pt x="82580" y="111259"/>
                  </a:lnTo>
                  <a:lnTo>
                    <a:pt x="77935" y="114330"/>
                  </a:lnTo>
                  <a:lnTo>
                    <a:pt x="73032" y="117165"/>
                  </a:lnTo>
                  <a:lnTo>
                    <a:pt x="67096" y="119291"/>
                  </a:lnTo>
                  <a:lnTo>
                    <a:pt x="59870" y="120000"/>
                  </a:lnTo>
                  <a:lnTo>
                    <a:pt x="53161" y="119291"/>
                  </a:lnTo>
                  <a:lnTo>
                    <a:pt x="47225" y="117165"/>
                  </a:lnTo>
                  <a:lnTo>
                    <a:pt x="42064" y="114803"/>
                  </a:lnTo>
                  <a:lnTo>
                    <a:pt x="37935" y="111259"/>
                  </a:lnTo>
                  <a:lnTo>
                    <a:pt x="34322" y="108188"/>
                  </a:lnTo>
                  <a:lnTo>
                    <a:pt x="32258" y="105118"/>
                  </a:lnTo>
                  <a:lnTo>
                    <a:pt x="30193" y="102755"/>
                  </a:lnTo>
                  <a:lnTo>
                    <a:pt x="30193" y="101811"/>
                  </a:lnTo>
                  <a:lnTo>
                    <a:pt x="30193" y="101102"/>
                  </a:lnTo>
                  <a:lnTo>
                    <a:pt x="29935" y="100629"/>
                  </a:lnTo>
                  <a:lnTo>
                    <a:pt x="30709" y="88582"/>
                  </a:lnTo>
                  <a:lnTo>
                    <a:pt x="30709" y="87874"/>
                  </a:lnTo>
                  <a:lnTo>
                    <a:pt x="30709" y="87874"/>
                  </a:lnTo>
                  <a:lnTo>
                    <a:pt x="24774" y="81496"/>
                  </a:lnTo>
                  <a:lnTo>
                    <a:pt x="20129" y="73937"/>
                  </a:lnTo>
                  <a:lnTo>
                    <a:pt x="16000" y="65196"/>
                  </a:lnTo>
                  <a:lnTo>
                    <a:pt x="13419" y="55984"/>
                  </a:lnTo>
                  <a:lnTo>
                    <a:pt x="13161" y="55275"/>
                  </a:lnTo>
                  <a:lnTo>
                    <a:pt x="12387" y="55748"/>
                  </a:lnTo>
                  <a:lnTo>
                    <a:pt x="11870" y="55984"/>
                  </a:lnTo>
                  <a:lnTo>
                    <a:pt x="10838" y="55984"/>
                  </a:lnTo>
                  <a:lnTo>
                    <a:pt x="8258" y="55039"/>
                  </a:lnTo>
                  <a:lnTo>
                    <a:pt x="5419" y="52913"/>
                  </a:lnTo>
                  <a:lnTo>
                    <a:pt x="2838" y="49370"/>
                  </a:lnTo>
                  <a:lnTo>
                    <a:pt x="1032" y="45118"/>
                  </a:lnTo>
                  <a:lnTo>
                    <a:pt x="0" y="39921"/>
                  </a:lnTo>
                  <a:lnTo>
                    <a:pt x="0" y="35433"/>
                  </a:lnTo>
                  <a:lnTo>
                    <a:pt x="774" y="33307"/>
                  </a:lnTo>
                  <a:lnTo>
                    <a:pt x="1290" y="31889"/>
                  </a:lnTo>
                  <a:lnTo>
                    <a:pt x="2064" y="30944"/>
                  </a:lnTo>
                  <a:lnTo>
                    <a:pt x="3612" y="30236"/>
                  </a:lnTo>
                  <a:lnTo>
                    <a:pt x="5419" y="30236"/>
                  </a:lnTo>
                  <a:lnTo>
                    <a:pt x="7741" y="31181"/>
                  </a:lnTo>
                  <a:lnTo>
                    <a:pt x="9548" y="33307"/>
                  </a:lnTo>
                  <a:lnTo>
                    <a:pt x="10838" y="34251"/>
                  </a:lnTo>
                  <a:lnTo>
                    <a:pt x="10838" y="33070"/>
                  </a:lnTo>
                  <a:lnTo>
                    <a:pt x="10838" y="28582"/>
                  </a:lnTo>
                  <a:lnTo>
                    <a:pt x="10838" y="14173"/>
                  </a:lnTo>
                  <a:lnTo>
                    <a:pt x="14967" y="14173"/>
                  </a:lnTo>
                  <a:lnTo>
                    <a:pt x="20129" y="13464"/>
                  </a:lnTo>
                  <a:lnTo>
                    <a:pt x="26580" y="12047"/>
                  </a:lnTo>
                  <a:lnTo>
                    <a:pt x="33806" y="9685"/>
                  </a:lnTo>
                  <a:lnTo>
                    <a:pt x="39225" y="7559"/>
                  </a:lnTo>
                  <a:lnTo>
                    <a:pt x="42064" y="9921"/>
                  </a:lnTo>
                  <a:lnTo>
                    <a:pt x="44645" y="12047"/>
                  </a:lnTo>
                  <a:lnTo>
                    <a:pt x="39741" y="14881"/>
                  </a:lnTo>
                  <a:lnTo>
                    <a:pt x="33806" y="17480"/>
                  </a:lnTo>
                  <a:lnTo>
                    <a:pt x="41290" y="15826"/>
                  </a:lnTo>
                  <a:lnTo>
                    <a:pt x="48000" y="13700"/>
                  </a:lnTo>
                  <a:lnTo>
                    <a:pt x="48258" y="13700"/>
                  </a:lnTo>
                  <a:lnTo>
                    <a:pt x="53935" y="15826"/>
                  </a:lnTo>
                  <a:lnTo>
                    <a:pt x="59870" y="16062"/>
                  </a:lnTo>
                  <a:lnTo>
                    <a:pt x="66838" y="15354"/>
                  </a:lnTo>
                  <a:lnTo>
                    <a:pt x="72774" y="13464"/>
                  </a:lnTo>
                  <a:lnTo>
                    <a:pt x="77935" y="9921"/>
                  </a:lnTo>
                  <a:lnTo>
                    <a:pt x="82580" y="5196"/>
                  </a:lnTo>
                  <a:lnTo>
                    <a:pt x="85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1" y="1809"/>
              <a:ext cx="525" cy="7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085" y="63739"/>
                  </a:moveTo>
                  <a:lnTo>
                    <a:pt x="55085" y="65609"/>
                  </a:lnTo>
                  <a:lnTo>
                    <a:pt x="93028" y="65609"/>
                  </a:lnTo>
                  <a:lnTo>
                    <a:pt x="93028" y="63739"/>
                  </a:lnTo>
                  <a:lnTo>
                    <a:pt x="55085" y="63739"/>
                  </a:lnTo>
                  <a:close/>
                  <a:moveTo>
                    <a:pt x="36800" y="0"/>
                  </a:moveTo>
                  <a:lnTo>
                    <a:pt x="37485" y="339"/>
                  </a:lnTo>
                  <a:lnTo>
                    <a:pt x="39771" y="1019"/>
                  </a:lnTo>
                  <a:lnTo>
                    <a:pt x="42971" y="2039"/>
                  </a:lnTo>
                  <a:lnTo>
                    <a:pt x="46857" y="3399"/>
                  </a:lnTo>
                  <a:lnTo>
                    <a:pt x="51200" y="4929"/>
                  </a:lnTo>
                  <a:lnTo>
                    <a:pt x="56228" y="6458"/>
                  </a:lnTo>
                  <a:lnTo>
                    <a:pt x="60800" y="7988"/>
                  </a:lnTo>
                  <a:lnTo>
                    <a:pt x="65142" y="9348"/>
                  </a:lnTo>
                  <a:lnTo>
                    <a:pt x="69485" y="10708"/>
                  </a:lnTo>
                  <a:lnTo>
                    <a:pt x="72685" y="11388"/>
                  </a:lnTo>
                  <a:lnTo>
                    <a:pt x="78171" y="13087"/>
                  </a:lnTo>
                  <a:lnTo>
                    <a:pt x="83657" y="14787"/>
                  </a:lnTo>
                  <a:lnTo>
                    <a:pt x="89371" y="17337"/>
                  </a:lnTo>
                  <a:lnTo>
                    <a:pt x="94628" y="20056"/>
                  </a:lnTo>
                  <a:lnTo>
                    <a:pt x="98971" y="22946"/>
                  </a:lnTo>
                  <a:lnTo>
                    <a:pt x="101942" y="26515"/>
                  </a:lnTo>
                  <a:lnTo>
                    <a:pt x="104457" y="30594"/>
                  </a:lnTo>
                  <a:lnTo>
                    <a:pt x="106742" y="36033"/>
                  </a:lnTo>
                  <a:lnTo>
                    <a:pt x="109257" y="42832"/>
                  </a:lnTo>
                  <a:lnTo>
                    <a:pt x="112000" y="50481"/>
                  </a:lnTo>
                  <a:lnTo>
                    <a:pt x="114285" y="58810"/>
                  </a:lnTo>
                  <a:lnTo>
                    <a:pt x="116114" y="68328"/>
                  </a:lnTo>
                  <a:lnTo>
                    <a:pt x="117714" y="77337"/>
                  </a:lnTo>
                  <a:lnTo>
                    <a:pt x="118628" y="84985"/>
                  </a:lnTo>
                  <a:lnTo>
                    <a:pt x="119314" y="90934"/>
                  </a:lnTo>
                  <a:lnTo>
                    <a:pt x="119771" y="95524"/>
                  </a:lnTo>
                  <a:lnTo>
                    <a:pt x="120000" y="98243"/>
                  </a:lnTo>
                  <a:lnTo>
                    <a:pt x="120000" y="99093"/>
                  </a:lnTo>
                  <a:lnTo>
                    <a:pt x="119314" y="99433"/>
                  </a:lnTo>
                  <a:lnTo>
                    <a:pt x="117257" y="100623"/>
                  </a:lnTo>
                  <a:lnTo>
                    <a:pt x="113600" y="102322"/>
                  </a:lnTo>
                  <a:lnTo>
                    <a:pt x="108342" y="104532"/>
                  </a:lnTo>
                  <a:lnTo>
                    <a:pt x="101714" y="106742"/>
                  </a:lnTo>
                  <a:lnTo>
                    <a:pt x="93028" y="109461"/>
                  </a:lnTo>
                  <a:lnTo>
                    <a:pt x="83200" y="112011"/>
                  </a:lnTo>
                  <a:lnTo>
                    <a:pt x="71085" y="114220"/>
                  </a:lnTo>
                  <a:lnTo>
                    <a:pt x="57600" y="116260"/>
                  </a:lnTo>
                  <a:lnTo>
                    <a:pt x="44800" y="117620"/>
                  </a:lnTo>
                  <a:lnTo>
                    <a:pt x="33600" y="118470"/>
                  </a:lnTo>
                  <a:lnTo>
                    <a:pt x="23542" y="119150"/>
                  </a:lnTo>
                  <a:lnTo>
                    <a:pt x="15314" y="119660"/>
                  </a:lnTo>
                  <a:lnTo>
                    <a:pt x="8228" y="120000"/>
                  </a:lnTo>
                  <a:lnTo>
                    <a:pt x="3200" y="120000"/>
                  </a:lnTo>
                  <a:lnTo>
                    <a:pt x="228" y="120000"/>
                  </a:lnTo>
                  <a:lnTo>
                    <a:pt x="0" y="120000"/>
                  </a:lnTo>
                  <a:lnTo>
                    <a:pt x="1600" y="118130"/>
                  </a:lnTo>
                  <a:lnTo>
                    <a:pt x="4342" y="115410"/>
                  </a:lnTo>
                  <a:lnTo>
                    <a:pt x="7542" y="112181"/>
                  </a:lnTo>
                  <a:lnTo>
                    <a:pt x="11200" y="108101"/>
                  </a:lnTo>
                  <a:lnTo>
                    <a:pt x="15542" y="103682"/>
                  </a:lnTo>
                  <a:lnTo>
                    <a:pt x="19885" y="98583"/>
                  </a:lnTo>
                  <a:lnTo>
                    <a:pt x="24228" y="93484"/>
                  </a:lnTo>
                  <a:lnTo>
                    <a:pt x="28800" y="88045"/>
                  </a:lnTo>
                  <a:lnTo>
                    <a:pt x="32914" y="82776"/>
                  </a:lnTo>
                  <a:lnTo>
                    <a:pt x="36800" y="77337"/>
                  </a:lnTo>
                  <a:lnTo>
                    <a:pt x="40457" y="71388"/>
                  </a:lnTo>
                  <a:lnTo>
                    <a:pt x="44114" y="65609"/>
                  </a:lnTo>
                  <a:lnTo>
                    <a:pt x="47542" y="59660"/>
                  </a:lnTo>
                  <a:lnTo>
                    <a:pt x="50514" y="53881"/>
                  </a:lnTo>
                  <a:lnTo>
                    <a:pt x="53257" y="48441"/>
                  </a:lnTo>
                  <a:lnTo>
                    <a:pt x="55542" y="43512"/>
                  </a:lnTo>
                  <a:lnTo>
                    <a:pt x="57600" y="39093"/>
                  </a:lnTo>
                  <a:lnTo>
                    <a:pt x="59200" y="35694"/>
                  </a:lnTo>
                  <a:lnTo>
                    <a:pt x="60571" y="32974"/>
                  </a:lnTo>
                  <a:lnTo>
                    <a:pt x="61257" y="31104"/>
                  </a:lnTo>
                  <a:lnTo>
                    <a:pt x="61485" y="30594"/>
                  </a:lnTo>
                  <a:lnTo>
                    <a:pt x="47771" y="21246"/>
                  </a:lnTo>
                  <a:lnTo>
                    <a:pt x="55085" y="12067"/>
                  </a:lnTo>
                  <a:lnTo>
                    <a:pt x="54400" y="11558"/>
                  </a:lnTo>
                  <a:lnTo>
                    <a:pt x="52571" y="10368"/>
                  </a:lnTo>
                  <a:lnTo>
                    <a:pt x="49600" y="8668"/>
                  </a:lnTo>
                  <a:lnTo>
                    <a:pt x="45485" y="5949"/>
                  </a:lnTo>
                  <a:lnTo>
                    <a:pt x="40228" y="2549"/>
                  </a:lnTo>
                  <a:lnTo>
                    <a:pt x="36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00" y="1755"/>
              <a:ext cx="294" cy="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612" y="0"/>
                  </a:moveTo>
                  <a:lnTo>
                    <a:pt x="54693" y="1421"/>
                  </a:lnTo>
                  <a:lnTo>
                    <a:pt x="60816" y="3473"/>
                  </a:lnTo>
                  <a:lnTo>
                    <a:pt x="66530" y="5526"/>
                  </a:lnTo>
                  <a:lnTo>
                    <a:pt x="76734" y="9157"/>
                  </a:lnTo>
                  <a:lnTo>
                    <a:pt x="83265" y="11368"/>
                  </a:lnTo>
                  <a:lnTo>
                    <a:pt x="92244" y="14526"/>
                  </a:lnTo>
                  <a:lnTo>
                    <a:pt x="99183" y="17052"/>
                  </a:lnTo>
                  <a:lnTo>
                    <a:pt x="105306" y="18947"/>
                  </a:lnTo>
                  <a:lnTo>
                    <a:pt x="108979" y="20052"/>
                  </a:lnTo>
                  <a:lnTo>
                    <a:pt x="96326" y="28105"/>
                  </a:lnTo>
                  <a:lnTo>
                    <a:pt x="95918" y="28578"/>
                  </a:lnTo>
                  <a:lnTo>
                    <a:pt x="96734" y="29052"/>
                  </a:lnTo>
                  <a:lnTo>
                    <a:pt x="120000" y="37263"/>
                  </a:lnTo>
                  <a:lnTo>
                    <a:pt x="118367" y="39157"/>
                  </a:lnTo>
                  <a:lnTo>
                    <a:pt x="115918" y="42000"/>
                  </a:lnTo>
                  <a:lnTo>
                    <a:pt x="112244" y="45947"/>
                  </a:lnTo>
                  <a:lnTo>
                    <a:pt x="107755" y="50842"/>
                  </a:lnTo>
                  <a:lnTo>
                    <a:pt x="102857" y="56368"/>
                  </a:lnTo>
                  <a:lnTo>
                    <a:pt x="96734" y="62052"/>
                  </a:lnTo>
                  <a:lnTo>
                    <a:pt x="90204" y="68210"/>
                  </a:lnTo>
                  <a:lnTo>
                    <a:pt x="83265" y="74684"/>
                  </a:lnTo>
                  <a:lnTo>
                    <a:pt x="82040" y="75315"/>
                  </a:lnTo>
                  <a:lnTo>
                    <a:pt x="82040" y="75789"/>
                  </a:lnTo>
                  <a:lnTo>
                    <a:pt x="81632" y="76263"/>
                  </a:lnTo>
                  <a:lnTo>
                    <a:pt x="80816" y="76736"/>
                  </a:lnTo>
                  <a:lnTo>
                    <a:pt x="80408" y="77210"/>
                  </a:lnTo>
                  <a:lnTo>
                    <a:pt x="79591" y="77684"/>
                  </a:lnTo>
                  <a:lnTo>
                    <a:pt x="79183" y="78157"/>
                  </a:lnTo>
                  <a:lnTo>
                    <a:pt x="78367" y="78631"/>
                  </a:lnTo>
                  <a:lnTo>
                    <a:pt x="77959" y="78789"/>
                  </a:lnTo>
                  <a:lnTo>
                    <a:pt x="77142" y="79263"/>
                  </a:lnTo>
                  <a:lnTo>
                    <a:pt x="76734" y="79736"/>
                  </a:lnTo>
                  <a:lnTo>
                    <a:pt x="76326" y="80210"/>
                  </a:lnTo>
                  <a:lnTo>
                    <a:pt x="75510" y="80684"/>
                  </a:lnTo>
                  <a:lnTo>
                    <a:pt x="75102" y="81157"/>
                  </a:lnTo>
                  <a:lnTo>
                    <a:pt x="74285" y="81789"/>
                  </a:lnTo>
                  <a:lnTo>
                    <a:pt x="74285" y="81789"/>
                  </a:lnTo>
                  <a:lnTo>
                    <a:pt x="67346" y="86684"/>
                  </a:lnTo>
                  <a:lnTo>
                    <a:pt x="60000" y="91421"/>
                  </a:lnTo>
                  <a:lnTo>
                    <a:pt x="52244" y="96315"/>
                  </a:lnTo>
                  <a:lnTo>
                    <a:pt x="44489" y="100894"/>
                  </a:lnTo>
                  <a:lnTo>
                    <a:pt x="37142" y="105000"/>
                  </a:lnTo>
                  <a:lnTo>
                    <a:pt x="29795" y="109105"/>
                  </a:lnTo>
                  <a:lnTo>
                    <a:pt x="24081" y="112578"/>
                  </a:lnTo>
                  <a:lnTo>
                    <a:pt x="18367" y="115263"/>
                  </a:lnTo>
                  <a:lnTo>
                    <a:pt x="14285" y="117631"/>
                  </a:lnTo>
                  <a:lnTo>
                    <a:pt x="11428" y="119052"/>
                  </a:lnTo>
                  <a:lnTo>
                    <a:pt x="10204" y="119526"/>
                  </a:lnTo>
                  <a:lnTo>
                    <a:pt x="9795" y="120000"/>
                  </a:lnTo>
                  <a:lnTo>
                    <a:pt x="8979" y="120000"/>
                  </a:lnTo>
                  <a:lnTo>
                    <a:pt x="8571" y="119684"/>
                  </a:lnTo>
                  <a:lnTo>
                    <a:pt x="6530" y="118263"/>
                  </a:lnTo>
                  <a:lnTo>
                    <a:pt x="3673" y="116210"/>
                  </a:lnTo>
                  <a:lnTo>
                    <a:pt x="0" y="113526"/>
                  </a:lnTo>
                  <a:lnTo>
                    <a:pt x="14285" y="101526"/>
                  </a:lnTo>
                  <a:lnTo>
                    <a:pt x="25714" y="89842"/>
                  </a:lnTo>
                  <a:lnTo>
                    <a:pt x="35102" y="77842"/>
                  </a:lnTo>
                  <a:lnTo>
                    <a:pt x="41632" y="66157"/>
                  </a:lnTo>
                  <a:lnTo>
                    <a:pt x="45306" y="56842"/>
                  </a:lnTo>
                  <a:lnTo>
                    <a:pt x="47755" y="47368"/>
                  </a:lnTo>
                  <a:lnTo>
                    <a:pt x="49387" y="38210"/>
                  </a:lnTo>
                  <a:lnTo>
                    <a:pt x="50612" y="29368"/>
                  </a:lnTo>
                  <a:lnTo>
                    <a:pt x="51020" y="21631"/>
                  </a:lnTo>
                  <a:lnTo>
                    <a:pt x="51020" y="14210"/>
                  </a:lnTo>
                  <a:lnTo>
                    <a:pt x="51020" y="8368"/>
                  </a:lnTo>
                  <a:lnTo>
                    <a:pt x="51020" y="3473"/>
                  </a:lnTo>
                  <a:lnTo>
                    <a:pt x="50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628" y="1822"/>
              <a:ext cx="144" cy="6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00" y="0"/>
                  </a:moveTo>
                  <a:lnTo>
                    <a:pt x="20000" y="390"/>
                  </a:lnTo>
                  <a:lnTo>
                    <a:pt x="26666" y="977"/>
                  </a:lnTo>
                  <a:lnTo>
                    <a:pt x="35833" y="1758"/>
                  </a:lnTo>
                  <a:lnTo>
                    <a:pt x="48333" y="2345"/>
                  </a:lnTo>
                  <a:lnTo>
                    <a:pt x="60000" y="2540"/>
                  </a:lnTo>
                  <a:lnTo>
                    <a:pt x="72500" y="2345"/>
                  </a:lnTo>
                  <a:lnTo>
                    <a:pt x="84166" y="1758"/>
                  </a:lnTo>
                  <a:lnTo>
                    <a:pt x="93333" y="977"/>
                  </a:lnTo>
                  <a:lnTo>
                    <a:pt x="100000" y="390"/>
                  </a:lnTo>
                  <a:lnTo>
                    <a:pt x="101666" y="0"/>
                  </a:lnTo>
                  <a:lnTo>
                    <a:pt x="104166" y="586"/>
                  </a:lnTo>
                  <a:lnTo>
                    <a:pt x="107500" y="1758"/>
                  </a:lnTo>
                  <a:lnTo>
                    <a:pt x="110833" y="3517"/>
                  </a:lnTo>
                  <a:lnTo>
                    <a:pt x="115833" y="5472"/>
                  </a:lnTo>
                  <a:lnTo>
                    <a:pt x="120000" y="7426"/>
                  </a:lnTo>
                  <a:lnTo>
                    <a:pt x="120000" y="9771"/>
                  </a:lnTo>
                  <a:lnTo>
                    <a:pt x="118333" y="11726"/>
                  </a:lnTo>
                  <a:lnTo>
                    <a:pt x="113333" y="14267"/>
                  </a:lnTo>
                  <a:lnTo>
                    <a:pt x="107500" y="16807"/>
                  </a:lnTo>
                  <a:lnTo>
                    <a:pt x="101666" y="19348"/>
                  </a:lnTo>
                  <a:lnTo>
                    <a:pt x="95833" y="21693"/>
                  </a:lnTo>
                  <a:lnTo>
                    <a:pt x="90833" y="23061"/>
                  </a:lnTo>
                  <a:lnTo>
                    <a:pt x="89166" y="23648"/>
                  </a:lnTo>
                  <a:lnTo>
                    <a:pt x="89166" y="24429"/>
                  </a:lnTo>
                  <a:lnTo>
                    <a:pt x="90833" y="26970"/>
                  </a:lnTo>
                  <a:lnTo>
                    <a:pt x="93333" y="31074"/>
                  </a:lnTo>
                  <a:lnTo>
                    <a:pt x="95833" y="35765"/>
                  </a:lnTo>
                  <a:lnTo>
                    <a:pt x="97500" y="41628"/>
                  </a:lnTo>
                  <a:lnTo>
                    <a:pt x="101666" y="47882"/>
                  </a:lnTo>
                  <a:lnTo>
                    <a:pt x="104166" y="54136"/>
                  </a:lnTo>
                  <a:lnTo>
                    <a:pt x="106666" y="60586"/>
                  </a:lnTo>
                  <a:lnTo>
                    <a:pt x="110000" y="66644"/>
                  </a:lnTo>
                  <a:lnTo>
                    <a:pt x="110833" y="71921"/>
                  </a:lnTo>
                  <a:lnTo>
                    <a:pt x="113333" y="76416"/>
                  </a:lnTo>
                  <a:lnTo>
                    <a:pt x="113333" y="79543"/>
                  </a:lnTo>
                  <a:lnTo>
                    <a:pt x="113333" y="81693"/>
                  </a:lnTo>
                  <a:lnTo>
                    <a:pt x="110833" y="83257"/>
                  </a:lnTo>
                  <a:lnTo>
                    <a:pt x="109166" y="86188"/>
                  </a:lnTo>
                  <a:lnTo>
                    <a:pt x="104166" y="90097"/>
                  </a:lnTo>
                  <a:lnTo>
                    <a:pt x="97500" y="94788"/>
                  </a:lnTo>
                  <a:lnTo>
                    <a:pt x="90833" y="99869"/>
                  </a:lnTo>
                  <a:lnTo>
                    <a:pt x="84166" y="104560"/>
                  </a:lnTo>
                  <a:lnTo>
                    <a:pt x="78333" y="109446"/>
                  </a:lnTo>
                  <a:lnTo>
                    <a:pt x="70833" y="113745"/>
                  </a:lnTo>
                  <a:lnTo>
                    <a:pt x="66666" y="117068"/>
                  </a:lnTo>
                  <a:lnTo>
                    <a:pt x="62500" y="119413"/>
                  </a:lnTo>
                  <a:lnTo>
                    <a:pt x="60000" y="119999"/>
                  </a:lnTo>
                  <a:lnTo>
                    <a:pt x="57500" y="119413"/>
                  </a:lnTo>
                  <a:lnTo>
                    <a:pt x="54166" y="117068"/>
                  </a:lnTo>
                  <a:lnTo>
                    <a:pt x="48333" y="113745"/>
                  </a:lnTo>
                  <a:lnTo>
                    <a:pt x="42500" y="109446"/>
                  </a:lnTo>
                  <a:lnTo>
                    <a:pt x="35833" y="104560"/>
                  </a:lnTo>
                  <a:lnTo>
                    <a:pt x="29166" y="99869"/>
                  </a:lnTo>
                  <a:lnTo>
                    <a:pt x="22500" y="94788"/>
                  </a:lnTo>
                  <a:lnTo>
                    <a:pt x="16666" y="90097"/>
                  </a:lnTo>
                  <a:lnTo>
                    <a:pt x="11666" y="86188"/>
                  </a:lnTo>
                  <a:lnTo>
                    <a:pt x="8333" y="83257"/>
                  </a:lnTo>
                  <a:lnTo>
                    <a:pt x="6666" y="81693"/>
                  </a:lnTo>
                  <a:lnTo>
                    <a:pt x="6666" y="79543"/>
                  </a:lnTo>
                  <a:lnTo>
                    <a:pt x="6666" y="76416"/>
                  </a:lnTo>
                  <a:lnTo>
                    <a:pt x="8333" y="71921"/>
                  </a:lnTo>
                  <a:lnTo>
                    <a:pt x="10833" y="66644"/>
                  </a:lnTo>
                  <a:lnTo>
                    <a:pt x="13333" y="60586"/>
                  </a:lnTo>
                  <a:lnTo>
                    <a:pt x="16666" y="54136"/>
                  </a:lnTo>
                  <a:lnTo>
                    <a:pt x="19166" y="47882"/>
                  </a:lnTo>
                  <a:lnTo>
                    <a:pt x="21666" y="41628"/>
                  </a:lnTo>
                  <a:lnTo>
                    <a:pt x="25000" y="35765"/>
                  </a:lnTo>
                  <a:lnTo>
                    <a:pt x="27500" y="31074"/>
                  </a:lnTo>
                  <a:lnTo>
                    <a:pt x="29166" y="26970"/>
                  </a:lnTo>
                  <a:lnTo>
                    <a:pt x="30000" y="24429"/>
                  </a:lnTo>
                  <a:lnTo>
                    <a:pt x="30833" y="23648"/>
                  </a:lnTo>
                  <a:lnTo>
                    <a:pt x="29166" y="23061"/>
                  </a:lnTo>
                  <a:lnTo>
                    <a:pt x="25000" y="21693"/>
                  </a:lnTo>
                  <a:lnTo>
                    <a:pt x="19166" y="19348"/>
                  </a:lnTo>
                  <a:lnTo>
                    <a:pt x="13333" y="16807"/>
                  </a:lnTo>
                  <a:lnTo>
                    <a:pt x="6666" y="14267"/>
                  </a:lnTo>
                  <a:lnTo>
                    <a:pt x="2500" y="11726"/>
                  </a:lnTo>
                  <a:lnTo>
                    <a:pt x="0" y="9771"/>
                  </a:lnTo>
                  <a:lnTo>
                    <a:pt x="833" y="7426"/>
                  </a:lnTo>
                  <a:lnTo>
                    <a:pt x="4166" y="5472"/>
                  </a:lnTo>
                  <a:lnTo>
                    <a:pt x="8333" y="3517"/>
                  </a:lnTo>
                  <a:lnTo>
                    <a:pt x="13333" y="1758"/>
                  </a:lnTo>
                  <a:lnTo>
                    <a:pt x="16666" y="586"/>
                  </a:lnTo>
                  <a:lnTo>
                    <a:pt x="1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407" y="1755"/>
              <a:ext cx="309" cy="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019" y="0"/>
                  </a:moveTo>
                  <a:lnTo>
                    <a:pt x="65242" y="3473"/>
                  </a:lnTo>
                  <a:lnTo>
                    <a:pt x="65242" y="8368"/>
                  </a:lnTo>
                  <a:lnTo>
                    <a:pt x="64854" y="14210"/>
                  </a:lnTo>
                  <a:lnTo>
                    <a:pt x="64854" y="21631"/>
                  </a:lnTo>
                  <a:lnTo>
                    <a:pt x="65242" y="29368"/>
                  </a:lnTo>
                  <a:lnTo>
                    <a:pt x="66407" y="38210"/>
                  </a:lnTo>
                  <a:lnTo>
                    <a:pt x="68349" y="47368"/>
                  </a:lnTo>
                  <a:lnTo>
                    <a:pt x="71067" y="56842"/>
                  </a:lnTo>
                  <a:lnTo>
                    <a:pt x="74563" y="66157"/>
                  </a:lnTo>
                  <a:lnTo>
                    <a:pt x="78834" y="75315"/>
                  </a:lnTo>
                  <a:lnTo>
                    <a:pt x="83883" y="83842"/>
                  </a:lnTo>
                  <a:lnTo>
                    <a:pt x="90097" y="91421"/>
                  </a:lnTo>
                  <a:lnTo>
                    <a:pt x="95922" y="98526"/>
                  </a:lnTo>
                  <a:lnTo>
                    <a:pt x="102135" y="104842"/>
                  </a:lnTo>
                  <a:lnTo>
                    <a:pt x="107572" y="110052"/>
                  </a:lnTo>
                  <a:lnTo>
                    <a:pt x="112621" y="114473"/>
                  </a:lnTo>
                  <a:lnTo>
                    <a:pt x="116893" y="117631"/>
                  </a:lnTo>
                  <a:lnTo>
                    <a:pt x="120000" y="120000"/>
                  </a:lnTo>
                  <a:lnTo>
                    <a:pt x="104854" y="120000"/>
                  </a:lnTo>
                  <a:lnTo>
                    <a:pt x="103689" y="119526"/>
                  </a:lnTo>
                  <a:lnTo>
                    <a:pt x="103300" y="119052"/>
                  </a:lnTo>
                  <a:lnTo>
                    <a:pt x="100970" y="117631"/>
                  </a:lnTo>
                  <a:lnTo>
                    <a:pt x="97087" y="115736"/>
                  </a:lnTo>
                  <a:lnTo>
                    <a:pt x="92427" y="113052"/>
                  </a:lnTo>
                  <a:lnTo>
                    <a:pt x="86990" y="109894"/>
                  </a:lnTo>
                  <a:lnTo>
                    <a:pt x="80776" y="106105"/>
                  </a:lnTo>
                  <a:lnTo>
                    <a:pt x="73786" y="102315"/>
                  </a:lnTo>
                  <a:lnTo>
                    <a:pt x="67184" y="97894"/>
                  </a:lnTo>
                  <a:lnTo>
                    <a:pt x="59805" y="93473"/>
                  </a:lnTo>
                  <a:lnTo>
                    <a:pt x="52815" y="88894"/>
                  </a:lnTo>
                  <a:lnTo>
                    <a:pt x="46601" y="84315"/>
                  </a:lnTo>
                  <a:lnTo>
                    <a:pt x="40388" y="79894"/>
                  </a:lnTo>
                  <a:lnTo>
                    <a:pt x="35339" y="75631"/>
                  </a:lnTo>
                  <a:lnTo>
                    <a:pt x="35339" y="75631"/>
                  </a:lnTo>
                  <a:lnTo>
                    <a:pt x="34951" y="74684"/>
                  </a:lnTo>
                  <a:lnTo>
                    <a:pt x="27961" y="68210"/>
                  </a:lnTo>
                  <a:lnTo>
                    <a:pt x="21747" y="62052"/>
                  </a:lnTo>
                  <a:lnTo>
                    <a:pt x="16310" y="56368"/>
                  </a:lnTo>
                  <a:lnTo>
                    <a:pt x="11262" y="50842"/>
                  </a:lnTo>
                  <a:lnTo>
                    <a:pt x="6990" y="45947"/>
                  </a:lnTo>
                  <a:lnTo>
                    <a:pt x="3883" y="42000"/>
                  </a:lnTo>
                  <a:lnTo>
                    <a:pt x="776" y="39157"/>
                  </a:lnTo>
                  <a:lnTo>
                    <a:pt x="0" y="37263"/>
                  </a:lnTo>
                  <a:lnTo>
                    <a:pt x="21747" y="29052"/>
                  </a:lnTo>
                  <a:lnTo>
                    <a:pt x="22912" y="28578"/>
                  </a:lnTo>
                  <a:lnTo>
                    <a:pt x="22524" y="28105"/>
                  </a:lnTo>
                  <a:lnTo>
                    <a:pt x="10485" y="20052"/>
                  </a:lnTo>
                  <a:lnTo>
                    <a:pt x="13980" y="18947"/>
                  </a:lnTo>
                  <a:lnTo>
                    <a:pt x="19029" y="17052"/>
                  </a:lnTo>
                  <a:lnTo>
                    <a:pt x="26407" y="14526"/>
                  </a:lnTo>
                  <a:lnTo>
                    <a:pt x="34951" y="11368"/>
                  </a:lnTo>
                  <a:lnTo>
                    <a:pt x="40388" y="9157"/>
                  </a:lnTo>
                  <a:lnTo>
                    <a:pt x="50097" y="5526"/>
                  </a:lnTo>
                  <a:lnTo>
                    <a:pt x="56310" y="3473"/>
                  </a:lnTo>
                  <a:lnTo>
                    <a:pt x="61359" y="142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43" y="1809"/>
              <a:ext cx="524" cy="7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587" y="0"/>
                  </a:moveTo>
                  <a:lnTo>
                    <a:pt x="79923" y="2549"/>
                  </a:lnTo>
                  <a:lnTo>
                    <a:pt x="75114" y="5949"/>
                  </a:lnTo>
                  <a:lnTo>
                    <a:pt x="70992" y="8668"/>
                  </a:lnTo>
                  <a:lnTo>
                    <a:pt x="67786" y="10368"/>
                  </a:lnTo>
                  <a:lnTo>
                    <a:pt x="65725" y="11558"/>
                  </a:lnTo>
                  <a:lnTo>
                    <a:pt x="65038" y="12067"/>
                  </a:lnTo>
                  <a:lnTo>
                    <a:pt x="72595" y="21246"/>
                  </a:lnTo>
                  <a:lnTo>
                    <a:pt x="59083" y="30594"/>
                  </a:lnTo>
                  <a:lnTo>
                    <a:pt x="59083" y="31104"/>
                  </a:lnTo>
                  <a:lnTo>
                    <a:pt x="60000" y="32974"/>
                  </a:lnTo>
                  <a:lnTo>
                    <a:pt x="60916" y="35694"/>
                  </a:lnTo>
                  <a:lnTo>
                    <a:pt x="62748" y="39093"/>
                  </a:lnTo>
                  <a:lnTo>
                    <a:pt x="65038" y="43512"/>
                  </a:lnTo>
                  <a:lnTo>
                    <a:pt x="67328" y="48441"/>
                  </a:lnTo>
                  <a:lnTo>
                    <a:pt x="70076" y="53881"/>
                  </a:lnTo>
                  <a:lnTo>
                    <a:pt x="73053" y="59660"/>
                  </a:lnTo>
                  <a:lnTo>
                    <a:pt x="76259" y="65609"/>
                  </a:lnTo>
                  <a:lnTo>
                    <a:pt x="79694" y="71388"/>
                  </a:lnTo>
                  <a:lnTo>
                    <a:pt x="82900" y="76657"/>
                  </a:lnTo>
                  <a:lnTo>
                    <a:pt x="86564" y="81926"/>
                  </a:lnTo>
                  <a:lnTo>
                    <a:pt x="90916" y="87365"/>
                  </a:lnTo>
                  <a:lnTo>
                    <a:pt x="95267" y="92804"/>
                  </a:lnTo>
                  <a:lnTo>
                    <a:pt x="100076" y="98243"/>
                  </a:lnTo>
                  <a:lnTo>
                    <a:pt x="104427" y="103172"/>
                  </a:lnTo>
                  <a:lnTo>
                    <a:pt x="108549" y="107762"/>
                  </a:lnTo>
                  <a:lnTo>
                    <a:pt x="112213" y="112011"/>
                  </a:lnTo>
                  <a:lnTo>
                    <a:pt x="115648" y="115410"/>
                  </a:lnTo>
                  <a:lnTo>
                    <a:pt x="118396" y="118130"/>
                  </a:lnTo>
                  <a:lnTo>
                    <a:pt x="120000" y="120000"/>
                  </a:lnTo>
                  <a:lnTo>
                    <a:pt x="117022" y="120000"/>
                  </a:lnTo>
                  <a:lnTo>
                    <a:pt x="111984" y="120000"/>
                  </a:lnTo>
                  <a:lnTo>
                    <a:pt x="105343" y="119660"/>
                  </a:lnTo>
                  <a:lnTo>
                    <a:pt x="96641" y="119150"/>
                  </a:lnTo>
                  <a:lnTo>
                    <a:pt x="86564" y="118470"/>
                  </a:lnTo>
                  <a:lnTo>
                    <a:pt x="75343" y="117450"/>
                  </a:lnTo>
                  <a:lnTo>
                    <a:pt x="62977" y="116260"/>
                  </a:lnTo>
                  <a:lnTo>
                    <a:pt x="49465" y="114220"/>
                  </a:lnTo>
                  <a:lnTo>
                    <a:pt x="37328" y="112011"/>
                  </a:lnTo>
                  <a:lnTo>
                    <a:pt x="27022" y="109461"/>
                  </a:lnTo>
                  <a:lnTo>
                    <a:pt x="18778" y="106742"/>
                  </a:lnTo>
                  <a:lnTo>
                    <a:pt x="11679" y="104532"/>
                  </a:lnTo>
                  <a:lnTo>
                    <a:pt x="6641" y="102322"/>
                  </a:lnTo>
                  <a:lnTo>
                    <a:pt x="2977" y="100623"/>
                  </a:lnTo>
                  <a:lnTo>
                    <a:pt x="1145" y="99433"/>
                  </a:lnTo>
                  <a:lnTo>
                    <a:pt x="0" y="99093"/>
                  </a:lnTo>
                  <a:lnTo>
                    <a:pt x="458" y="98243"/>
                  </a:lnTo>
                  <a:lnTo>
                    <a:pt x="458" y="95524"/>
                  </a:lnTo>
                  <a:lnTo>
                    <a:pt x="1145" y="90934"/>
                  </a:lnTo>
                  <a:lnTo>
                    <a:pt x="1832" y="84985"/>
                  </a:lnTo>
                  <a:lnTo>
                    <a:pt x="2748" y="77337"/>
                  </a:lnTo>
                  <a:lnTo>
                    <a:pt x="4122" y="68328"/>
                  </a:lnTo>
                  <a:lnTo>
                    <a:pt x="5954" y="58810"/>
                  </a:lnTo>
                  <a:lnTo>
                    <a:pt x="8473" y="50481"/>
                  </a:lnTo>
                  <a:lnTo>
                    <a:pt x="10763" y="42832"/>
                  </a:lnTo>
                  <a:lnTo>
                    <a:pt x="13282" y="36033"/>
                  </a:lnTo>
                  <a:lnTo>
                    <a:pt x="16030" y="30594"/>
                  </a:lnTo>
                  <a:lnTo>
                    <a:pt x="18320" y="26515"/>
                  </a:lnTo>
                  <a:lnTo>
                    <a:pt x="21068" y="22946"/>
                  </a:lnTo>
                  <a:lnTo>
                    <a:pt x="25648" y="20056"/>
                  </a:lnTo>
                  <a:lnTo>
                    <a:pt x="30687" y="17337"/>
                  </a:lnTo>
                  <a:lnTo>
                    <a:pt x="36641" y="14787"/>
                  </a:lnTo>
                  <a:lnTo>
                    <a:pt x="42366" y="13087"/>
                  </a:lnTo>
                  <a:lnTo>
                    <a:pt x="47633" y="11388"/>
                  </a:lnTo>
                  <a:lnTo>
                    <a:pt x="51068" y="10708"/>
                  </a:lnTo>
                  <a:lnTo>
                    <a:pt x="54961" y="9348"/>
                  </a:lnTo>
                  <a:lnTo>
                    <a:pt x="59770" y="7988"/>
                  </a:lnTo>
                  <a:lnTo>
                    <a:pt x="64351" y="6458"/>
                  </a:lnTo>
                  <a:lnTo>
                    <a:pt x="68931" y="4929"/>
                  </a:lnTo>
                  <a:lnTo>
                    <a:pt x="73740" y="3399"/>
                  </a:lnTo>
                  <a:lnTo>
                    <a:pt x="77404" y="2039"/>
                  </a:lnTo>
                  <a:lnTo>
                    <a:pt x="80610" y="1019"/>
                  </a:lnTo>
                  <a:lnTo>
                    <a:pt x="82671" y="339"/>
                  </a:lnTo>
                  <a:lnTo>
                    <a:pt x="8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9" y="1691"/>
              <a:ext cx="1123" cy="8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496" y="18962"/>
                  </a:moveTo>
                  <a:lnTo>
                    <a:pt x="54390" y="19396"/>
                  </a:lnTo>
                  <a:lnTo>
                    <a:pt x="53962" y="20265"/>
                  </a:lnTo>
                  <a:lnTo>
                    <a:pt x="53321" y="21568"/>
                  </a:lnTo>
                  <a:lnTo>
                    <a:pt x="52787" y="23015"/>
                  </a:lnTo>
                  <a:lnTo>
                    <a:pt x="52359" y="24463"/>
                  </a:lnTo>
                  <a:lnTo>
                    <a:pt x="52252" y="26200"/>
                  </a:lnTo>
                  <a:lnTo>
                    <a:pt x="52573" y="27647"/>
                  </a:lnTo>
                  <a:lnTo>
                    <a:pt x="53107" y="29529"/>
                  </a:lnTo>
                  <a:lnTo>
                    <a:pt x="53962" y="31411"/>
                  </a:lnTo>
                  <a:lnTo>
                    <a:pt x="54710" y="33293"/>
                  </a:lnTo>
                  <a:lnTo>
                    <a:pt x="55458" y="35030"/>
                  </a:lnTo>
                  <a:lnTo>
                    <a:pt x="55992" y="36043"/>
                  </a:lnTo>
                  <a:lnTo>
                    <a:pt x="56206" y="36477"/>
                  </a:lnTo>
                  <a:lnTo>
                    <a:pt x="56099" y="37056"/>
                  </a:lnTo>
                  <a:lnTo>
                    <a:pt x="55992" y="38938"/>
                  </a:lnTo>
                  <a:lnTo>
                    <a:pt x="55779" y="41978"/>
                  </a:lnTo>
                  <a:lnTo>
                    <a:pt x="55458" y="45452"/>
                  </a:lnTo>
                  <a:lnTo>
                    <a:pt x="55031" y="49794"/>
                  </a:lnTo>
                  <a:lnTo>
                    <a:pt x="54710" y="54427"/>
                  </a:lnTo>
                  <a:lnTo>
                    <a:pt x="54390" y="59059"/>
                  </a:lnTo>
                  <a:lnTo>
                    <a:pt x="53962" y="63835"/>
                  </a:lnTo>
                  <a:lnTo>
                    <a:pt x="53642" y="68323"/>
                  </a:lnTo>
                  <a:lnTo>
                    <a:pt x="53321" y="72231"/>
                  </a:lnTo>
                  <a:lnTo>
                    <a:pt x="53107" y="75560"/>
                  </a:lnTo>
                  <a:lnTo>
                    <a:pt x="53107" y="77876"/>
                  </a:lnTo>
                  <a:lnTo>
                    <a:pt x="53107" y="79469"/>
                  </a:lnTo>
                  <a:lnTo>
                    <a:pt x="53321" y="80627"/>
                  </a:lnTo>
                  <a:lnTo>
                    <a:pt x="53748" y="82798"/>
                  </a:lnTo>
                  <a:lnTo>
                    <a:pt x="54390" y="85693"/>
                  </a:lnTo>
                  <a:lnTo>
                    <a:pt x="55138" y="89167"/>
                  </a:lnTo>
                  <a:lnTo>
                    <a:pt x="55992" y="92931"/>
                  </a:lnTo>
                  <a:lnTo>
                    <a:pt x="56847" y="96405"/>
                  </a:lnTo>
                  <a:lnTo>
                    <a:pt x="57702" y="100024"/>
                  </a:lnTo>
                  <a:lnTo>
                    <a:pt x="58450" y="103208"/>
                  </a:lnTo>
                  <a:lnTo>
                    <a:pt x="59198" y="105669"/>
                  </a:lnTo>
                  <a:lnTo>
                    <a:pt x="59626" y="107406"/>
                  </a:lnTo>
                  <a:lnTo>
                    <a:pt x="59946" y="107840"/>
                  </a:lnTo>
                  <a:lnTo>
                    <a:pt x="60267" y="107406"/>
                  </a:lnTo>
                  <a:lnTo>
                    <a:pt x="60801" y="105669"/>
                  </a:lnTo>
                  <a:lnTo>
                    <a:pt x="61335" y="103208"/>
                  </a:lnTo>
                  <a:lnTo>
                    <a:pt x="62297" y="100024"/>
                  </a:lnTo>
                  <a:lnTo>
                    <a:pt x="63045" y="96405"/>
                  </a:lnTo>
                  <a:lnTo>
                    <a:pt x="63900" y="92931"/>
                  </a:lnTo>
                  <a:lnTo>
                    <a:pt x="64755" y="89167"/>
                  </a:lnTo>
                  <a:lnTo>
                    <a:pt x="65609" y="85693"/>
                  </a:lnTo>
                  <a:lnTo>
                    <a:pt x="66251" y="82798"/>
                  </a:lnTo>
                  <a:lnTo>
                    <a:pt x="66464" y="80627"/>
                  </a:lnTo>
                  <a:lnTo>
                    <a:pt x="66785" y="79469"/>
                  </a:lnTo>
                  <a:lnTo>
                    <a:pt x="66785" y="77876"/>
                  </a:lnTo>
                  <a:lnTo>
                    <a:pt x="66785" y="75560"/>
                  </a:lnTo>
                  <a:lnTo>
                    <a:pt x="66464" y="72231"/>
                  </a:lnTo>
                  <a:lnTo>
                    <a:pt x="66357" y="68323"/>
                  </a:lnTo>
                  <a:lnTo>
                    <a:pt x="65930" y="63835"/>
                  </a:lnTo>
                  <a:lnTo>
                    <a:pt x="65609" y="59059"/>
                  </a:lnTo>
                  <a:lnTo>
                    <a:pt x="65289" y="54427"/>
                  </a:lnTo>
                  <a:lnTo>
                    <a:pt x="64755" y="49794"/>
                  </a:lnTo>
                  <a:lnTo>
                    <a:pt x="64541" y="45452"/>
                  </a:lnTo>
                  <a:lnTo>
                    <a:pt x="64220" y="41978"/>
                  </a:lnTo>
                  <a:lnTo>
                    <a:pt x="63900" y="38938"/>
                  </a:lnTo>
                  <a:lnTo>
                    <a:pt x="63686" y="37056"/>
                  </a:lnTo>
                  <a:lnTo>
                    <a:pt x="63686" y="36477"/>
                  </a:lnTo>
                  <a:lnTo>
                    <a:pt x="63900" y="36043"/>
                  </a:lnTo>
                  <a:lnTo>
                    <a:pt x="64541" y="35030"/>
                  </a:lnTo>
                  <a:lnTo>
                    <a:pt x="65289" y="33293"/>
                  </a:lnTo>
                  <a:lnTo>
                    <a:pt x="66037" y="31411"/>
                  </a:lnTo>
                  <a:lnTo>
                    <a:pt x="66785" y="29529"/>
                  </a:lnTo>
                  <a:lnTo>
                    <a:pt x="67426" y="27647"/>
                  </a:lnTo>
                  <a:lnTo>
                    <a:pt x="67640" y="26200"/>
                  </a:lnTo>
                  <a:lnTo>
                    <a:pt x="67640" y="24463"/>
                  </a:lnTo>
                  <a:lnTo>
                    <a:pt x="67105" y="23015"/>
                  </a:lnTo>
                  <a:lnTo>
                    <a:pt x="66464" y="21568"/>
                  </a:lnTo>
                  <a:lnTo>
                    <a:pt x="66037" y="20265"/>
                  </a:lnTo>
                  <a:lnTo>
                    <a:pt x="65609" y="19396"/>
                  </a:lnTo>
                  <a:lnTo>
                    <a:pt x="65289" y="18962"/>
                  </a:lnTo>
                  <a:lnTo>
                    <a:pt x="65075" y="19252"/>
                  </a:lnTo>
                  <a:lnTo>
                    <a:pt x="64220" y="19686"/>
                  </a:lnTo>
                  <a:lnTo>
                    <a:pt x="63045" y="20265"/>
                  </a:lnTo>
                  <a:lnTo>
                    <a:pt x="61549" y="20699"/>
                  </a:lnTo>
                  <a:lnTo>
                    <a:pt x="59946" y="20844"/>
                  </a:lnTo>
                  <a:lnTo>
                    <a:pt x="58450" y="20699"/>
                  </a:lnTo>
                  <a:lnTo>
                    <a:pt x="56847" y="20265"/>
                  </a:lnTo>
                  <a:lnTo>
                    <a:pt x="55672" y="19686"/>
                  </a:lnTo>
                  <a:lnTo>
                    <a:pt x="54817" y="19252"/>
                  </a:lnTo>
                  <a:lnTo>
                    <a:pt x="54496" y="18962"/>
                  </a:lnTo>
                  <a:close/>
                  <a:moveTo>
                    <a:pt x="80463" y="17080"/>
                  </a:moveTo>
                  <a:lnTo>
                    <a:pt x="82065" y="19252"/>
                  </a:lnTo>
                  <a:lnTo>
                    <a:pt x="84523" y="22147"/>
                  </a:lnTo>
                  <a:lnTo>
                    <a:pt x="86447" y="24463"/>
                  </a:lnTo>
                  <a:lnTo>
                    <a:pt x="87836" y="25910"/>
                  </a:lnTo>
                  <a:lnTo>
                    <a:pt x="88691" y="26924"/>
                  </a:lnTo>
                  <a:lnTo>
                    <a:pt x="89011" y="27358"/>
                  </a:lnTo>
                  <a:lnTo>
                    <a:pt x="85592" y="35174"/>
                  </a:lnTo>
                  <a:lnTo>
                    <a:pt x="92003" y="43136"/>
                  </a:lnTo>
                  <a:lnTo>
                    <a:pt x="91896" y="43570"/>
                  </a:lnTo>
                  <a:lnTo>
                    <a:pt x="91576" y="45162"/>
                  </a:lnTo>
                  <a:lnTo>
                    <a:pt x="90934" y="47478"/>
                  </a:lnTo>
                  <a:lnTo>
                    <a:pt x="90186" y="50373"/>
                  </a:lnTo>
                  <a:lnTo>
                    <a:pt x="89225" y="54137"/>
                  </a:lnTo>
                  <a:lnTo>
                    <a:pt x="88156" y="58335"/>
                  </a:lnTo>
                  <a:lnTo>
                    <a:pt x="86874" y="62967"/>
                  </a:lnTo>
                  <a:lnTo>
                    <a:pt x="85485" y="67889"/>
                  </a:lnTo>
                  <a:lnTo>
                    <a:pt x="83882" y="72955"/>
                  </a:lnTo>
                  <a:lnTo>
                    <a:pt x="82172" y="77876"/>
                  </a:lnTo>
                  <a:lnTo>
                    <a:pt x="80463" y="82943"/>
                  </a:lnTo>
                  <a:lnTo>
                    <a:pt x="78646" y="87575"/>
                  </a:lnTo>
                  <a:lnTo>
                    <a:pt x="76723" y="92062"/>
                  </a:lnTo>
                  <a:lnTo>
                    <a:pt x="74585" y="96694"/>
                  </a:lnTo>
                  <a:lnTo>
                    <a:pt x="72555" y="101037"/>
                  </a:lnTo>
                  <a:lnTo>
                    <a:pt x="70525" y="105379"/>
                  </a:lnTo>
                  <a:lnTo>
                    <a:pt x="68495" y="109143"/>
                  </a:lnTo>
                  <a:lnTo>
                    <a:pt x="66785" y="112617"/>
                  </a:lnTo>
                  <a:lnTo>
                    <a:pt x="65289" y="115367"/>
                  </a:lnTo>
                  <a:lnTo>
                    <a:pt x="64007" y="117683"/>
                  </a:lnTo>
                  <a:lnTo>
                    <a:pt x="63259" y="119276"/>
                  </a:lnTo>
                  <a:lnTo>
                    <a:pt x="63365" y="119276"/>
                  </a:lnTo>
                  <a:lnTo>
                    <a:pt x="64755" y="119276"/>
                  </a:lnTo>
                  <a:lnTo>
                    <a:pt x="67105" y="119276"/>
                  </a:lnTo>
                  <a:lnTo>
                    <a:pt x="70418" y="118986"/>
                  </a:lnTo>
                  <a:lnTo>
                    <a:pt x="74265" y="118552"/>
                  </a:lnTo>
                  <a:lnTo>
                    <a:pt x="78967" y="117973"/>
                  </a:lnTo>
                  <a:lnTo>
                    <a:pt x="84203" y="117249"/>
                  </a:lnTo>
                  <a:lnTo>
                    <a:pt x="90186" y="116091"/>
                  </a:lnTo>
                  <a:lnTo>
                    <a:pt x="96491" y="114354"/>
                  </a:lnTo>
                  <a:lnTo>
                    <a:pt x="102154" y="112472"/>
                  </a:lnTo>
                  <a:lnTo>
                    <a:pt x="106749" y="110301"/>
                  </a:lnTo>
                  <a:lnTo>
                    <a:pt x="110810" y="107985"/>
                  </a:lnTo>
                  <a:lnTo>
                    <a:pt x="113909" y="106103"/>
                  </a:lnTo>
                  <a:lnTo>
                    <a:pt x="116366" y="104221"/>
                  </a:lnTo>
                  <a:lnTo>
                    <a:pt x="118076" y="102774"/>
                  </a:lnTo>
                  <a:lnTo>
                    <a:pt x="119038" y="101761"/>
                  </a:lnTo>
                  <a:lnTo>
                    <a:pt x="119358" y="101471"/>
                  </a:lnTo>
                  <a:lnTo>
                    <a:pt x="119358" y="100747"/>
                  </a:lnTo>
                  <a:lnTo>
                    <a:pt x="119252" y="98431"/>
                  </a:lnTo>
                  <a:lnTo>
                    <a:pt x="119038" y="94523"/>
                  </a:lnTo>
                  <a:lnTo>
                    <a:pt x="118717" y="89457"/>
                  </a:lnTo>
                  <a:lnTo>
                    <a:pt x="118290" y="82943"/>
                  </a:lnTo>
                  <a:lnTo>
                    <a:pt x="117542" y="75271"/>
                  </a:lnTo>
                  <a:lnTo>
                    <a:pt x="116687" y="67165"/>
                  </a:lnTo>
                  <a:lnTo>
                    <a:pt x="115618" y="60072"/>
                  </a:lnTo>
                  <a:lnTo>
                    <a:pt x="114336" y="53558"/>
                  </a:lnTo>
                  <a:lnTo>
                    <a:pt x="113161" y="47768"/>
                  </a:lnTo>
                  <a:lnTo>
                    <a:pt x="112092" y="43136"/>
                  </a:lnTo>
                  <a:lnTo>
                    <a:pt x="110917" y="39662"/>
                  </a:lnTo>
                  <a:lnTo>
                    <a:pt x="109528" y="36622"/>
                  </a:lnTo>
                  <a:lnTo>
                    <a:pt x="107497" y="34161"/>
                  </a:lnTo>
                  <a:lnTo>
                    <a:pt x="105040" y="31845"/>
                  </a:lnTo>
                  <a:lnTo>
                    <a:pt x="102368" y="29674"/>
                  </a:lnTo>
                  <a:lnTo>
                    <a:pt x="99804" y="28226"/>
                  </a:lnTo>
                  <a:lnTo>
                    <a:pt x="97239" y="26779"/>
                  </a:lnTo>
                  <a:lnTo>
                    <a:pt x="95743" y="26200"/>
                  </a:lnTo>
                  <a:lnTo>
                    <a:pt x="93713" y="25042"/>
                  </a:lnTo>
                  <a:lnTo>
                    <a:pt x="91682" y="23884"/>
                  </a:lnTo>
                  <a:lnTo>
                    <a:pt x="89545" y="22581"/>
                  </a:lnTo>
                  <a:lnTo>
                    <a:pt x="87195" y="21278"/>
                  </a:lnTo>
                  <a:lnTo>
                    <a:pt x="85164" y="19975"/>
                  </a:lnTo>
                  <a:lnTo>
                    <a:pt x="83348" y="18817"/>
                  </a:lnTo>
                  <a:lnTo>
                    <a:pt x="81852" y="17949"/>
                  </a:lnTo>
                  <a:lnTo>
                    <a:pt x="80783" y="17370"/>
                  </a:lnTo>
                  <a:lnTo>
                    <a:pt x="80463" y="17080"/>
                  </a:lnTo>
                  <a:close/>
                  <a:moveTo>
                    <a:pt x="39430" y="17080"/>
                  </a:moveTo>
                  <a:lnTo>
                    <a:pt x="39002" y="17370"/>
                  </a:lnTo>
                  <a:lnTo>
                    <a:pt x="38040" y="17949"/>
                  </a:lnTo>
                  <a:lnTo>
                    <a:pt x="36544" y="18817"/>
                  </a:lnTo>
                  <a:lnTo>
                    <a:pt x="34835" y="19975"/>
                  </a:lnTo>
                  <a:lnTo>
                    <a:pt x="32591" y="21278"/>
                  </a:lnTo>
                  <a:lnTo>
                    <a:pt x="30454" y="22581"/>
                  </a:lnTo>
                  <a:lnTo>
                    <a:pt x="28317" y="23884"/>
                  </a:lnTo>
                  <a:lnTo>
                    <a:pt x="26073" y="25042"/>
                  </a:lnTo>
                  <a:lnTo>
                    <a:pt x="24256" y="26200"/>
                  </a:lnTo>
                  <a:lnTo>
                    <a:pt x="22653" y="26779"/>
                  </a:lnTo>
                  <a:lnTo>
                    <a:pt x="20195" y="28226"/>
                  </a:lnTo>
                  <a:lnTo>
                    <a:pt x="17524" y="29674"/>
                  </a:lnTo>
                  <a:lnTo>
                    <a:pt x="14746" y="31845"/>
                  </a:lnTo>
                  <a:lnTo>
                    <a:pt x="12395" y="34161"/>
                  </a:lnTo>
                  <a:lnTo>
                    <a:pt x="10258" y="36622"/>
                  </a:lnTo>
                  <a:lnTo>
                    <a:pt x="8975" y="39662"/>
                  </a:lnTo>
                  <a:lnTo>
                    <a:pt x="7907" y="43136"/>
                  </a:lnTo>
                  <a:lnTo>
                    <a:pt x="6625" y="47768"/>
                  </a:lnTo>
                  <a:lnTo>
                    <a:pt x="5449" y="53558"/>
                  </a:lnTo>
                  <a:lnTo>
                    <a:pt x="4381" y="60072"/>
                  </a:lnTo>
                  <a:lnTo>
                    <a:pt x="3205" y="67165"/>
                  </a:lnTo>
                  <a:lnTo>
                    <a:pt x="2350" y="75271"/>
                  </a:lnTo>
                  <a:lnTo>
                    <a:pt x="1709" y="82943"/>
                  </a:lnTo>
                  <a:lnTo>
                    <a:pt x="1282" y="89457"/>
                  </a:lnTo>
                  <a:lnTo>
                    <a:pt x="961" y="94523"/>
                  </a:lnTo>
                  <a:lnTo>
                    <a:pt x="641" y="98431"/>
                  </a:lnTo>
                  <a:lnTo>
                    <a:pt x="641" y="100747"/>
                  </a:lnTo>
                  <a:lnTo>
                    <a:pt x="427" y="101471"/>
                  </a:lnTo>
                  <a:lnTo>
                    <a:pt x="961" y="101761"/>
                  </a:lnTo>
                  <a:lnTo>
                    <a:pt x="1816" y="102774"/>
                  </a:lnTo>
                  <a:lnTo>
                    <a:pt x="3526" y="104221"/>
                  </a:lnTo>
                  <a:lnTo>
                    <a:pt x="5877" y="106103"/>
                  </a:lnTo>
                  <a:lnTo>
                    <a:pt x="9189" y="107985"/>
                  </a:lnTo>
                  <a:lnTo>
                    <a:pt x="13036" y="110301"/>
                  </a:lnTo>
                  <a:lnTo>
                    <a:pt x="17845" y="112472"/>
                  </a:lnTo>
                  <a:lnTo>
                    <a:pt x="23508" y="114354"/>
                  </a:lnTo>
                  <a:lnTo>
                    <a:pt x="29813" y="116091"/>
                  </a:lnTo>
                  <a:lnTo>
                    <a:pt x="35583" y="117104"/>
                  </a:lnTo>
                  <a:lnTo>
                    <a:pt x="40819" y="117973"/>
                  </a:lnTo>
                  <a:lnTo>
                    <a:pt x="45520" y="118552"/>
                  </a:lnTo>
                  <a:lnTo>
                    <a:pt x="49581" y="118986"/>
                  </a:lnTo>
                  <a:lnTo>
                    <a:pt x="52680" y="119276"/>
                  </a:lnTo>
                  <a:lnTo>
                    <a:pt x="55031" y="119276"/>
                  </a:lnTo>
                  <a:lnTo>
                    <a:pt x="56420" y="119276"/>
                  </a:lnTo>
                  <a:lnTo>
                    <a:pt x="55672" y="117683"/>
                  </a:lnTo>
                  <a:lnTo>
                    <a:pt x="54390" y="115367"/>
                  </a:lnTo>
                  <a:lnTo>
                    <a:pt x="52787" y="112472"/>
                  </a:lnTo>
                  <a:lnTo>
                    <a:pt x="51077" y="108854"/>
                  </a:lnTo>
                  <a:lnTo>
                    <a:pt x="49154" y="104945"/>
                  </a:lnTo>
                  <a:lnTo>
                    <a:pt x="47123" y="100747"/>
                  </a:lnTo>
                  <a:lnTo>
                    <a:pt x="44879" y="96115"/>
                  </a:lnTo>
                  <a:lnTo>
                    <a:pt x="42849" y="91483"/>
                  </a:lnTo>
                  <a:lnTo>
                    <a:pt x="40819" y="86851"/>
                  </a:lnTo>
                  <a:lnTo>
                    <a:pt x="39109" y="82364"/>
                  </a:lnTo>
                  <a:lnTo>
                    <a:pt x="37613" y="77876"/>
                  </a:lnTo>
                  <a:lnTo>
                    <a:pt x="36010" y="72955"/>
                  </a:lnTo>
                  <a:lnTo>
                    <a:pt x="34514" y="67889"/>
                  </a:lnTo>
                  <a:lnTo>
                    <a:pt x="33125" y="62967"/>
                  </a:lnTo>
                  <a:lnTo>
                    <a:pt x="31843" y="58335"/>
                  </a:lnTo>
                  <a:lnTo>
                    <a:pt x="30774" y="54137"/>
                  </a:lnTo>
                  <a:lnTo>
                    <a:pt x="29706" y="50373"/>
                  </a:lnTo>
                  <a:lnTo>
                    <a:pt x="28851" y="47478"/>
                  </a:lnTo>
                  <a:lnTo>
                    <a:pt x="28423" y="45162"/>
                  </a:lnTo>
                  <a:lnTo>
                    <a:pt x="27996" y="43570"/>
                  </a:lnTo>
                  <a:lnTo>
                    <a:pt x="27996" y="43136"/>
                  </a:lnTo>
                  <a:lnTo>
                    <a:pt x="34300" y="35174"/>
                  </a:lnTo>
                  <a:lnTo>
                    <a:pt x="30774" y="27358"/>
                  </a:lnTo>
                  <a:lnTo>
                    <a:pt x="31095" y="26924"/>
                  </a:lnTo>
                  <a:lnTo>
                    <a:pt x="32056" y="25910"/>
                  </a:lnTo>
                  <a:lnTo>
                    <a:pt x="33552" y="24463"/>
                  </a:lnTo>
                  <a:lnTo>
                    <a:pt x="35476" y="22147"/>
                  </a:lnTo>
                  <a:lnTo>
                    <a:pt x="37720" y="19252"/>
                  </a:lnTo>
                  <a:lnTo>
                    <a:pt x="39430" y="17080"/>
                  </a:lnTo>
                  <a:close/>
                  <a:moveTo>
                    <a:pt x="73196" y="9264"/>
                  </a:moveTo>
                  <a:lnTo>
                    <a:pt x="73303" y="12448"/>
                  </a:lnTo>
                  <a:lnTo>
                    <a:pt x="73303" y="16936"/>
                  </a:lnTo>
                  <a:lnTo>
                    <a:pt x="73303" y="22291"/>
                  </a:lnTo>
                  <a:lnTo>
                    <a:pt x="73303" y="29095"/>
                  </a:lnTo>
                  <a:lnTo>
                    <a:pt x="73196" y="36188"/>
                  </a:lnTo>
                  <a:lnTo>
                    <a:pt x="72876" y="44294"/>
                  </a:lnTo>
                  <a:lnTo>
                    <a:pt x="72448" y="52689"/>
                  </a:lnTo>
                  <a:lnTo>
                    <a:pt x="71807" y="61375"/>
                  </a:lnTo>
                  <a:lnTo>
                    <a:pt x="70845" y="69915"/>
                  </a:lnTo>
                  <a:lnTo>
                    <a:pt x="69136" y="80627"/>
                  </a:lnTo>
                  <a:lnTo>
                    <a:pt x="66678" y="91628"/>
                  </a:lnTo>
                  <a:lnTo>
                    <a:pt x="63686" y="102340"/>
                  </a:lnTo>
                  <a:lnTo>
                    <a:pt x="59946" y="113341"/>
                  </a:lnTo>
                  <a:lnTo>
                    <a:pt x="60908" y="115802"/>
                  </a:lnTo>
                  <a:lnTo>
                    <a:pt x="61656" y="117683"/>
                  </a:lnTo>
                  <a:lnTo>
                    <a:pt x="62190" y="118986"/>
                  </a:lnTo>
                  <a:lnTo>
                    <a:pt x="62297" y="119276"/>
                  </a:lnTo>
                  <a:lnTo>
                    <a:pt x="62511" y="119276"/>
                  </a:lnTo>
                  <a:lnTo>
                    <a:pt x="62617" y="118841"/>
                  </a:lnTo>
                  <a:lnTo>
                    <a:pt x="62938" y="118407"/>
                  </a:lnTo>
                  <a:lnTo>
                    <a:pt x="63686" y="117104"/>
                  </a:lnTo>
                  <a:lnTo>
                    <a:pt x="64755" y="114933"/>
                  </a:lnTo>
                  <a:lnTo>
                    <a:pt x="66251" y="112472"/>
                  </a:lnTo>
                  <a:lnTo>
                    <a:pt x="67747" y="109288"/>
                  </a:lnTo>
                  <a:lnTo>
                    <a:pt x="69670" y="105524"/>
                  </a:lnTo>
                  <a:lnTo>
                    <a:pt x="71593" y="101761"/>
                  </a:lnTo>
                  <a:lnTo>
                    <a:pt x="73624" y="97563"/>
                  </a:lnTo>
                  <a:lnTo>
                    <a:pt x="75654" y="93075"/>
                  </a:lnTo>
                  <a:lnTo>
                    <a:pt x="77577" y="88733"/>
                  </a:lnTo>
                  <a:lnTo>
                    <a:pt x="79394" y="84246"/>
                  </a:lnTo>
                  <a:lnTo>
                    <a:pt x="79394" y="84246"/>
                  </a:lnTo>
                  <a:lnTo>
                    <a:pt x="79608" y="83667"/>
                  </a:lnTo>
                  <a:lnTo>
                    <a:pt x="79715" y="83232"/>
                  </a:lnTo>
                  <a:lnTo>
                    <a:pt x="79928" y="82798"/>
                  </a:lnTo>
                  <a:lnTo>
                    <a:pt x="80035" y="82364"/>
                  </a:lnTo>
                  <a:lnTo>
                    <a:pt x="80142" y="81930"/>
                  </a:lnTo>
                  <a:lnTo>
                    <a:pt x="80356" y="81495"/>
                  </a:lnTo>
                  <a:lnTo>
                    <a:pt x="80463" y="81351"/>
                  </a:lnTo>
                  <a:lnTo>
                    <a:pt x="80676" y="80916"/>
                  </a:lnTo>
                  <a:lnTo>
                    <a:pt x="80783" y="80482"/>
                  </a:lnTo>
                  <a:lnTo>
                    <a:pt x="80997" y="80048"/>
                  </a:lnTo>
                  <a:lnTo>
                    <a:pt x="81104" y="79613"/>
                  </a:lnTo>
                  <a:lnTo>
                    <a:pt x="81317" y="79179"/>
                  </a:lnTo>
                  <a:lnTo>
                    <a:pt x="81424" y="78745"/>
                  </a:lnTo>
                  <a:lnTo>
                    <a:pt x="81424" y="78311"/>
                  </a:lnTo>
                  <a:lnTo>
                    <a:pt x="81745" y="77732"/>
                  </a:lnTo>
                  <a:lnTo>
                    <a:pt x="83561" y="71797"/>
                  </a:lnTo>
                  <a:lnTo>
                    <a:pt x="85271" y="66151"/>
                  </a:lnTo>
                  <a:lnTo>
                    <a:pt x="86874" y="60940"/>
                  </a:lnTo>
                  <a:lnTo>
                    <a:pt x="88156" y="55874"/>
                  </a:lnTo>
                  <a:lnTo>
                    <a:pt x="89332" y="51387"/>
                  </a:lnTo>
                  <a:lnTo>
                    <a:pt x="90293" y="47768"/>
                  </a:lnTo>
                  <a:lnTo>
                    <a:pt x="90934" y="45162"/>
                  </a:lnTo>
                  <a:lnTo>
                    <a:pt x="91362" y="43425"/>
                  </a:lnTo>
                  <a:lnTo>
                    <a:pt x="85271" y="35898"/>
                  </a:lnTo>
                  <a:lnTo>
                    <a:pt x="85057" y="35464"/>
                  </a:lnTo>
                  <a:lnTo>
                    <a:pt x="85164" y="35030"/>
                  </a:lnTo>
                  <a:lnTo>
                    <a:pt x="88477" y="27647"/>
                  </a:lnTo>
                  <a:lnTo>
                    <a:pt x="87515" y="26634"/>
                  </a:lnTo>
                  <a:lnTo>
                    <a:pt x="85912" y="24897"/>
                  </a:lnTo>
                  <a:lnTo>
                    <a:pt x="84096" y="22581"/>
                  </a:lnTo>
                  <a:lnTo>
                    <a:pt x="81745" y="19686"/>
                  </a:lnTo>
                  <a:lnTo>
                    <a:pt x="80035" y="17659"/>
                  </a:lnTo>
                  <a:lnTo>
                    <a:pt x="77364" y="14330"/>
                  </a:lnTo>
                  <a:lnTo>
                    <a:pt x="75868" y="12448"/>
                  </a:lnTo>
                  <a:lnTo>
                    <a:pt x="74265" y="10566"/>
                  </a:lnTo>
                  <a:lnTo>
                    <a:pt x="73196" y="9264"/>
                  </a:lnTo>
                  <a:close/>
                  <a:moveTo>
                    <a:pt x="46803" y="9264"/>
                  </a:moveTo>
                  <a:lnTo>
                    <a:pt x="45520" y="10566"/>
                  </a:lnTo>
                  <a:lnTo>
                    <a:pt x="44131" y="12448"/>
                  </a:lnTo>
                  <a:lnTo>
                    <a:pt x="42422" y="14330"/>
                  </a:lnTo>
                  <a:lnTo>
                    <a:pt x="39750" y="17659"/>
                  </a:lnTo>
                  <a:lnTo>
                    <a:pt x="38254" y="19686"/>
                  </a:lnTo>
                  <a:lnTo>
                    <a:pt x="35903" y="22581"/>
                  </a:lnTo>
                  <a:lnTo>
                    <a:pt x="33873" y="24897"/>
                  </a:lnTo>
                  <a:lnTo>
                    <a:pt x="32484" y="26634"/>
                  </a:lnTo>
                  <a:lnTo>
                    <a:pt x="31522" y="27647"/>
                  </a:lnTo>
                  <a:lnTo>
                    <a:pt x="34835" y="35030"/>
                  </a:lnTo>
                  <a:lnTo>
                    <a:pt x="34942" y="35464"/>
                  </a:lnTo>
                  <a:lnTo>
                    <a:pt x="34621" y="35898"/>
                  </a:lnTo>
                  <a:lnTo>
                    <a:pt x="28637" y="43425"/>
                  </a:lnTo>
                  <a:lnTo>
                    <a:pt x="28851" y="45162"/>
                  </a:lnTo>
                  <a:lnTo>
                    <a:pt x="29706" y="47768"/>
                  </a:lnTo>
                  <a:lnTo>
                    <a:pt x="30560" y="51387"/>
                  </a:lnTo>
                  <a:lnTo>
                    <a:pt x="31736" y="55874"/>
                  </a:lnTo>
                  <a:lnTo>
                    <a:pt x="33125" y="60940"/>
                  </a:lnTo>
                  <a:lnTo>
                    <a:pt x="34621" y="66151"/>
                  </a:lnTo>
                  <a:lnTo>
                    <a:pt x="36331" y="71797"/>
                  </a:lnTo>
                  <a:lnTo>
                    <a:pt x="38254" y="77732"/>
                  </a:lnTo>
                  <a:lnTo>
                    <a:pt x="38361" y="78600"/>
                  </a:lnTo>
                  <a:lnTo>
                    <a:pt x="38361" y="78600"/>
                  </a:lnTo>
                  <a:lnTo>
                    <a:pt x="39750" y="82509"/>
                  </a:lnTo>
                  <a:lnTo>
                    <a:pt x="41460" y="86562"/>
                  </a:lnTo>
                  <a:lnTo>
                    <a:pt x="43170" y="90759"/>
                  </a:lnTo>
                  <a:lnTo>
                    <a:pt x="45093" y="94957"/>
                  </a:lnTo>
                  <a:lnTo>
                    <a:pt x="47123" y="99010"/>
                  </a:lnTo>
                  <a:lnTo>
                    <a:pt x="48940" y="103063"/>
                  </a:lnTo>
                  <a:lnTo>
                    <a:pt x="50863" y="106537"/>
                  </a:lnTo>
                  <a:lnTo>
                    <a:pt x="52573" y="110012"/>
                  </a:lnTo>
                  <a:lnTo>
                    <a:pt x="54069" y="112907"/>
                  </a:lnTo>
                  <a:lnTo>
                    <a:pt x="55351" y="115367"/>
                  </a:lnTo>
                  <a:lnTo>
                    <a:pt x="56420" y="117104"/>
                  </a:lnTo>
                  <a:lnTo>
                    <a:pt x="57061" y="118407"/>
                  </a:lnTo>
                  <a:lnTo>
                    <a:pt x="57168" y="118841"/>
                  </a:lnTo>
                  <a:lnTo>
                    <a:pt x="57488" y="119276"/>
                  </a:lnTo>
                  <a:lnTo>
                    <a:pt x="61656" y="119276"/>
                  </a:lnTo>
                  <a:lnTo>
                    <a:pt x="60801" y="117104"/>
                  </a:lnTo>
                  <a:lnTo>
                    <a:pt x="59626" y="114209"/>
                  </a:lnTo>
                  <a:lnTo>
                    <a:pt x="58236" y="110156"/>
                  </a:lnTo>
                  <a:lnTo>
                    <a:pt x="56740" y="105379"/>
                  </a:lnTo>
                  <a:lnTo>
                    <a:pt x="55031" y="99589"/>
                  </a:lnTo>
                  <a:lnTo>
                    <a:pt x="53428" y="93075"/>
                  </a:lnTo>
                  <a:lnTo>
                    <a:pt x="51718" y="86127"/>
                  </a:lnTo>
                  <a:lnTo>
                    <a:pt x="50329" y="78311"/>
                  </a:lnTo>
                  <a:lnTo>
                    <a:pt x="49154" y="69915"/>
                  </a:lnTo>
                  <a:lnTo>
                    <a:pt x="48192" y="61375"/>
                  </a:lnTo>
                  <a:lnTo>
                    <a:pt x="47444" y="52689"/>
                  </a:lnTo>
                  <a:lnTo>
                    <a:pt x="46910" y="44294"/>
                  </a:lnTo>
                  <a:lnTo>
                    <a:pt x="46589" y="36188"/>
                  </a:lnTo>
                  <a:lnTo>
                    <a:pt x="46482" y="29095"/>
                  </a:lnTo>
                  <a:lnTo>
                    <a:pt x="46482" y="22291"/>
                  </a:lnTo>
                  <a:lnTo>
                    <a:pt x="46589" y="16936"/>
                  </a:lnTo>
                  <a:lnTo>
                    <a:pt x="46589" y="12448"/>
                  </a:lnTo>
                  <a:lnTo>
                    <a:pt x="46803" y="9264"/>
                  </a:lnTo>
                  <a:close/>
                  <a:moveTo>
                    <a:pt x="47444" y="0"/>
                  </a:moveTo>
                  <a:lnTo>
                    <a:pt x="47871" y="0"/>
                  </a:lnTo>
                  <a:lnTo>
                    <a:pt x="47551" y="7382"/>
                  </a:lnTo>
                  <a:lnTo>
                    <a:pt x="47658" y="7671"/>
                  </a:lnTo>
                  <a:lnTo>
                    <a:pt x="47658" y="8106"/>
                  </a:lnTo>
                  <a:lnTo>
                    <a:pt x="47658" y="8685"/>
                  </a:lnTo>
                  <a:lnTo>
                    <a:pt x="48512" y="10132"/>
                  </a:lnTo>
                  <a:lnTo>
                    <a:pt x="49367" y="12014"/>
                  </a:lnTo>
                  <a:lnTo>
                    <a:pt x="50863" y="13896"/>
                  </a:lnTo>
                  <a:lnTo>
                    <a:pt x="52573" y="16067"/>
                  </a:lnTo>
                  <a:lnTo>
                    <a:pt x="54710" y="17515"/>
                  </a:lnTo>
                  <a:lnTo>
                    <a:pt x="57168" y="18817"/>
                  </a:lnTo>
                  <a:lnTo>
                    <a:pt x="59946" y="19252"/>
                  </a:lnTo>
                  <a:lnTo>
                    <a:pt x="62938" y="18817"/>
                  </a:lnTo>
                  <a:lnTo>
                    <a:pt x="65396" y="17515"/>
                  </a:lnTo>
                  <a:lnTo>
                    <a:pt x="67426" y="15778"/>
                  </a:lnTo>
                  <a:lnTo>
                    <a:pt x="69349" y="13896"/>
                  </a:lnTo>
                  <a:lnTo>
                    <a:pt x="70525" y="11869"/>
                  </a:lnTo>
                  <a:lnTo>
                    <a:pt x="71593" y="9987"/>
                  </a:lnTo>
                  <a:lnTo>
                    <a:pt x="72235" y="8395"/>
                  </a:lnTo>
                  <a:lnTo>
                    <a:pt x="72235" y="7816"/>
                  </a:lnTo>
                  <a:lnTo>
                    <a:pt x="72235" y="7382"/>
                  </a:lnTo>
                  <a:lnTo>
                    <a:pt x="72876" y="7382"/>
                  </a:lnTo>
                  <a:lnTo>
                    <a:pt x="72876" y="7671"/>
                  </a:lnTo>
                  <a:lnTo>
                    <a:pt x="72876" y="7671"/>
                  </a:lnTo>
                  <a:lnTo>
                    <a:pt x="72876" y="7671"/>
                  </a:lnTo>
                  <a:lnTo>
                    <a:pt x="72876" y="7816"/>
                  </a:lnTo>
                  <a:lnTo>
                    <a:pt x="73517" y="8685"/>
                  </a:lnTo>
                  <a:lnTo>
                    <a:pt x="74585" y="9987"/>
                  </a:lnTo>
                  <a:lnTo>
                    <a:pt x="75868" y="11580"/>
                  </a:lnTo>
                  <a:lnTo>
                    <a:pt x="77364" y="13462"/>
                  </a:lnTo>
                  <a:lnTo>
                    <a:pt x="79073" y="15343"/>
                  </a:lnTo>
                  <a:lnTo>
                    <a:pt x="80676" y="16501"/>
                  </a:lnTo>
                  <a:lnTo>
                    <a:pt x="80997" y="16646"/>
                  </a:lnTo>
                  <a:lnTo>
                    <a:pt x="82065" y="17370"/>
                  </a:lnTo>
                  <a:lnTo>
                    <a:pt x="83455" y="18094"/>
                  </a:lnTo>
                  <a:lnTo>
                    <a:pt x="85271" y="19252"/>
                  </a:lnTo>
                  <a:lnTo>
                    <a:pt x="87301" y="20410"/>
                  </a:lnTo>
                  <a:lnTo>
                    <a:pt x="89652" y="21712"/>
                  </a:lnTo>
                  <a:lnTo>
                    <a:pt x="91896" y="23160"/>
                  </a:lnTo>
                  <a:lnTo>
                    <a:pt x="94033" y="24318"/>
                  </a:lnTo>
                  <a:lnTo>
                    <a:pt x="95850" y="25331"/>
                  </a:lnTo>
                  <a:lnTo>
                    <a:pt x="97453" y="26200"/>
                  </a:lnTo>
                  <a:lnTo>
                    <a:pt x="99804" y="27358"/>
                  </a:lnTo>
                  <a:lnTo>
                    <a:pt x="102582" y="29095"/>
                  </a:lnTo>
                  <a:lnTo>
                    <a:pt x="105360" y="31266"/>
                  </a:lnTo>
                  <a:lnTo>
                    <a:pt x="107818" y="33582"/>
                  </a:lnTo>
                  <a:lnTo>
                    <a:pt x="110062" y="36188"/>
                  </a:lnTo>
                  <a:lnTo>
                    <a:pt x="111451" y="39372"/>
                  </a:lnTo>
                  <a:lnTo>
                    <a:pt x="112092" y="41544"/>
                  </a:lnTo>
                  <a:lnTo>
                    <a:pt x="112947" y="44728"/>
                  </a:lnTo>
                  <a:lnTo>
                    <a:pt x="114122" y="48926"/>
                  </a:lnTo>
                  <a:lnTo>
                    <a:pt x="115191" y="54137"/>
                  </a:lnTo>
                  <a:lnTo>
                    <a:pt x="116260" y="60217"/>
                  </a:lnTo>
                  <a:lnTo>
                    <a:pt x="117328" y="67454"/>
                  </a:lnTo>
                  <a:lnTo>
                    <a:pt x="118076" y="75271"/>
                  </a:lnTo>
                  <a:lnTo>
                    <a:pt x="118717" y="82798"/>
                  </a:lnTo>
                  <a:lnTo>
                    <a:pt x="119252" y="89312"/>
                  </a:lnTo>
                  <a:lnTo>
                    <a:pt x="119465" y="94378"/>
                  </a:lnTo>
                  <a:lnTo>
                    <a:pt x="119786" y="98142"/>
                  </a:lnTo>
                  <a:lnTo>
                    <a:pt x="120000" y="100458"/>
                  </a:lnTo>
                  <a:lnTo>
                    <a:pt x="120000" y="101326"/>
                  </a:lnTo>
                  <a:lnTo>
                    <a:pt x="120000" y="101761"/>
                  </a:lnTo>
                  <a:lnTo>
                    <a:pt x="119786" y="101905"/>
                  </a:lnTo>
                  <a:lnTo>
                    <a:pt x="119465" y="102340"/>
                  </a:lnTo>
                  <a:lnTo>
                    <a:pt x="118610" y="103208"/>
                  </a:lnTo>
                  <a:lnTo>
                    <a:pt x="117221" y="104511"/>
                  </a:lnTo>
                  <a:lnTo>
                    <a:pt x="115298" y="105958"/>
                  </a:lnTo>
                  <a:lnTo>
                    <a:pt x="112626" y="107840"/>
                  </a:lnTo>
                  <a:lnTo>
                    <a:pt x="109741" y="109577"/>
                  </a:lnTo>
                  <a:lnTo>
                    <a:pt x="106001" y="111459"/>
                  </a:lnTo>
                  <a:lnTo>
                    <a:pt x="101513" y="113486"/>
                  </a:lnTo>
                  <a:lnTo>
                    <a:pt x="96170" y="115223"/>
                  </a:lnTo>
                  <a:lnTo>
                    <a:pt x="90186" y="116960"/>
                  </a:lnTo>
                  <a:lnTo>
                    <a:pt x="84416" y="117973"/>
                  </a:lnTo>
                  <a:lnTo>
                    <a:pt x="78967" y="118841"/>
                  </a:lnTo>
                  <a:lnTo>
                    <a:pt x="74265" y="119420"/>
                  </a:lnTo>
                  <a:lnTo>
                    <a:pt x="70418" y="119565"/>
                  </a:lnTo>
                  <a:lnTo>
                    <a:pt x="67105" y="119855"/>
                  </a:lnTo>
                  <a:lnTo>
                    <a:pt x="64755" y="120000"/>
                  </a:lnTo>
                  <a:lnTo>
                    <a:pt x="63365" y="120000"/>
                  </a:lnTo>
                  <a:lnTo>
                    <a:pt x="56420" y="120000"/>
                  </a:lnTo>
                  <a:lnTo>
                    <a:pt x="55138" y="120000"/>
                  </a:lnTo>
                  <a:lnTo>
                    <a:pt x="52787" y="119855"/>
                  </a:lnTo>
                  <a:lnTo>
                    <a:pt x="49581" y="119565"/>
                  </a:lnTo>
                  <a:lnTo>
                    <a:pt x="45520" y="119420"/>
                  </a:lnTo>
                  <a:lnTo>
                    <a:pt x="40819" y="118841"/>
                  </a:lnTo>
                  <a:lnTo>
                    <a:pt x="35583" y="117973"/>
                  </a:lnTo>
                  <a:lnTo>
                    <a:pt x="29706" y="116960"/>
                  </a:lnTo>
                  <a:lnTo>
                    <a:pt x="23722" y="115223"/>
                  </a:lnTo>
                  <a:lnTo>
                    <a:pt x="18486" y="113486"/>
                  </a:lnTo>
                  <a:lnTo>
                    <a:pt x="13998" y="111459"/>
                  </a:lnTo>
                  <a:lnTo>
                    <a:pt x="10258" y="109577"/>
                  </a:lnTo>
                  <a:lnTo>
                    <a:pt x="7159" y="107840"/>
                  </a:lnTo>
                  <a:lnTo>
                    <a:pt x="4701" y="105958"/>
                  </a:lnTo>
                  <a:lnTo>
                    <a:pt x="2671" y="104511"/>
                  </a:lnTo>
                  <a:lnTo>
                    <a:pt x="1389" y="103208"/>
                  </a:lnTo>
                  <a:lnTo>
                    <a:pt x="427" y="102340"/>
                  </a:lnTo>
                  <a:lnTo>
                    <a:pt x="106" y="101905"/>
                  </a:lnTo>
                  <a:lnTo>
                    <a:pt x="0" y="101761"/>
                  </a:lnTo>
                  <a:lnTo>
                    <a:pt x="0" y="101326"/>
                  </a:lnTo>
                  <a:lnTo>
                    <a:pt x="0" y="100458"/>
                  </a:lnTo>
                  <a:lnTo>
                    <a:pt x="106" y="98142"/>
                  </a:lnTo>
                  <a:lnTo>
                    <a:pt x="320" y="94378"/>
                  </a:lnTo>
                  <a:lnTo>
                    <a:pt x="747" y="89312"/>
                  </a:lnTo>
                  <a:lnTo>
                    <a:pt x="1282" y="82798"/>
                  </a:lnTo>
                  <a:lnTo>
                    <a:pt x="1816" y="75271"/>
                  </a:lnTo>
                  <a:lnTo>
                    <a:pt x="2671" y="67454"/>
                  </a:lnTo>
                  <a:lnTo>
                    <a:pt x="3739" y="60217"/>
                  </a:lnTo>
                  <a:lnTo>
                    <a:pt x="4808" y="54137"/>
                  </a:lnTo>
                  <a:lnTo>
                    <a:pt x="5877" y="48926"/>
                  </a:lnTo>
                  <a:lnTo>
                    <a:pt x="6945" y="44728"/>
                  </a:lnTo>
                  <a:lnTo>
                    <a:pt x="7800" y="41544"/>
                  </a:lnTo>
                  <a:lnTo>
                    <a:pt x="8334" y="39372"/>
                  </a:lnTo>
                  <a:lnTo>
                    <a:pt x="9937" y="36188"/>
                  </a:lnTo>
                  <a:lnTo>
                    <a:pt x="12074" y="33582"/>
                  </a:lnTo>
                  <a:lnTo>
                    <a:pt x="14639" y="31266"/>
                  </a:lnTo>
                  <a:lnTo>
                    <a:pt x="17417" y="29095"/>
                  </a:lnTo>
                  <a:lnTo>
                    <a:pt x="20089" y="27358"/>
                  </a:lnTo>
                  <a:lnTo>
                    <a:pt x="22546" y="26200"/>
                  </a:lnTo>
                  <a:lnTo>
                    <a:pt x="24042" y="25331"/>
                  </a:lnTo>
                  <a:lnTo>
                    <a:pt x="25966" y="24318"/>
                  </a:lnTo>
                  <a:lnTo>
                    <a:pt x="28103" y="23160"/>
                  </a:lnTo>
                  <a:lnTo>
                    <a:pt x="30347" y="21712"/>
                  </a:lnTo>
                  <a:lnTo>
                    <a:pt x="32484" y="20410"/>
                  </a:lnTo>
                  <a:lnTo>
                    <a:pt x="34621" y="19252"/>
                  </a:lnTo>
                  <a:lnTo>
                    <a:pt x="36331" y="18094"/>
                  </a:lnTo>
                  <a:lnTo>
                    <a:pt x="37934" y="17370"/>
                  </a:lnTo>
                  <a:lnTo>
                    <a:pt x="38895" y="16646"/>
                  </a:lnTo>
                  <a:lnTo>
                    <a:pt x="39323" y="16501"/>
                  </a:lnTo>
                  <a:lnTo>
                    <a:pt x="40819" y="15343"/>
                  </a:lnTo>
                  <a:lnTo>
                    <a:pt x="42422" y="13462"/>
                  </a:lnTo>
                  <a:lnTo>
                    <a:pt x="44024" y="11580"/>
                  </a:lnTo>
                  <a:lnTo>
                    <a:pt x="45414" y="9987"/>
                  </a:lnTo>
                  <a:lnTo>
                    <a:pt x="46482" y="8685"/>
                  </a:lnTo>
                  <a:lnTo>
                    <a:pt x="47123" y="7816"/>
                  </a:lnTo>
                  <a:lnTo>
                    <a:pt x="47123" y="7671"/>
                  </a:lnTo>
                  <a:lnTo>
                    <a:pt x="47123" y="7671"/>
                  </a:lnTo>
                  <a:lnTo>
                    <a:pt x="47123" y="7671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972" y="2184"/>
              <a:ext cx="16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655" y="1249"/>
              <a:ext cx="300" cy="4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200" y="0"/>
                  </a:moveTo>
                  <a:lnTo>
                    <a:pt x="112800" y="7789"/>
                  </a:lnTo>
                  <a:lnTo>
                    <a:pt x="117600" y="16308"/>
                  </a:lnTo>
                  <a:lnTo>
                    <a:pt x="117600" y="16308"/>
                  </a:lnTo>
                  <a:lnTo>
                    <a:pt x="119200" y="23123"/>
                  </a:lnTo>
                  <a:lnTo>
                    <a:pt x="120000" y="30182"/>
                  </a:lnTo>
                  <a:lnTo>
                    <a:pt x="119200" y="38215"/>
                  </a:lnTo>
                  <a:lnTo>
                    <a:pt x="117200" y="46734"/>
                  </a:lnTo>
                  <a:lnTo>
                    <a:pt x="112800" y="55010"/>
                  </a:lnTo>
                  <a:lnTo>
                    <a:pt x="112800" y="58904"/>
                  </a:lnTo>
                  <a:lnTo>
                    <a:pt x="111200" y="63042"/>
                  </a:lnTo>
                  <a:lnTo>
                    <a:pt x="107600" y="67910"/>
                  </a:lnTo>
                  <a:lnTo>
                    <a:pt x="103600" y="71805"/>
                  </a:lnTo>
                  <a:lnTo>
                    <a:pt x="98400" y="74482"/>
                  </a:lnTo>
                  <a:lnTo>
                    <a:pt x="88000" y="83975"/>
                  </a:lnTo>
                  <a:lnTo>
                    <a:pt x="81600" y="92738"/>
                  </a:lnTo>
                  <a:lnTo>
                    <a:pt x="74000" y="100527"/>
                  </a:lnTo>
                  <a:lnTo>
                    <a:pt x="65200" y="107586"/>
                  </a:lnTo>
                  <a:lnTo>
                    <a:pt x="66400" y="120000"/>
                  </a:lnTo>
                  <a:lnTo>
                    <a:pt x="64000" y="120000"/>
                  </a:lnTo>
                  <a:lnTo>
                    <a:pt x="62800" y="106855"/>
                  </a:lnTo>
                  <a:lnTo>
                    <a:pt x="63600" y="106855"/>
                  </a:lnTo>
                  <a:lnTo>
                    <a:pt x="72400" y="100283"/>
                  </a:lnTo>
                  <a:lnTo>
                    <a:pt x="80000" y="92494"/>
                  </a:lnTo>
                  <a:lnTo>
                    <a:pt x="86400" y="83488"/>
                  </a:lnTo>
                  <a:lnTo>
                    <a:pt x="90400" y="73995"/>
                  </a:lnTo>
                  <a:lnTo>
                    <a:pt x="90800" y="73265"/>
                  </a:lnTo>
                  <a:lnTo>
                    <a:pt x="92000" y="73752"/>
                  </a:lnTo>
                  <a:lnTo>
                    <a:pt x="92800" y="73995"/>
                  </a:lnTo>
                  <a:lnTo>
                    <a:pt x="93600" y="73995"/>
                  </a:lnTo>
                  <a:lnTo>
                    <a:pt x="98400" y="73022"/>
                  </a:lnTo>
                  <a:lnTo>
                    <a:pt x="102400" y="70831"/>
                  </a:lnTo>
                  <a:lnTo>
                    <a:pt x="106400" y="67180"/>
                  </a:lnTo>
                  <a:lnTo>
                    <a:pt x="109600" y="62799"/>
                  </a:lnTo>
                  <a:lnTo>
                    <a:pt x="110800" y="58417"/>
                  </a:lnTo>
                  <a:lnTo>
                    <a:pt x="111200" y="54523"/>
                  </a:lnTo>
                  <a:lnTo>
                    <a:pt x="110000" y="51359"/>
                  </a:lnTo>
                  <a:lnTo>
                    <a:pt x="108400" y="48924"/>
                  </a:lnTo>
                  <a:lnTo>
                    <a:pt x="105600" y="47464"/>
                  </a:lnTo>
                  <a:lnTo>
                    <a:pt x="102400" y="47464"/>
                  </a:lnTo>
                  <a:lnTo>
                    <a:pt x="99200" y="48438"/>
                  </a:lnTo>
                  <a:lnTo>
                    <a:pt x="95600" y="50628"/>
                  </a:lnTo>
                  <a:lnTo>
                    <a:pt x="93600" y="51602"/>
                  </a:lnTo>
                  <a:lnTo>
                    <a:pt x="93600" y="50385"/>
                  </a:lnTo>
                  <a:lnTo>
                    <a:pt x="93600" y="45760"/>
                  </a:lnTo>
                  <a:lnTo>
                    <a:pt x="94400" y="35780"/>
                  </a:lnTo>
                  <a:lnTo>
                    <a:pt x="93600" y="26531"/>
                  </a:lnTo>
                  <a:lnTo>
                    <a:pt x="86800" y="24097"/>
                  </a:lnTo>
                  <a:lnTo>
                    <a:pt x="79200" y="21176"/>
                  </a:lnTo>
                  <a:lnTo>
                    <a:pt x="70000" y="17768"/>
                  </a:lnTo>
                  <a:lnTo>
                    <a:pt x="66400" y="16308"/>
                  </a:lnTo>
                  <a:lnTo>
                    <a:pt x="57200" y="16308"/>
                  </a:lnTo>
                  <a:lnTo>
                    <a:pt x="53200" y="21663"/>
                  </a:lnTo>
                  <a:lnTo>
                    <a:pt x="46000" y="26531"/>
                  </a:lnTo>
                  <a:lnTo>
                    <a:pt x="38000" y="30182"/>
                  </a:lnTo>
                  <a:lnTo>
                    <a:pt x="28800" y="32129"/>
                  </a:lnTo>
                  <a:lnTo>
                    <a:pt x="18000" y="32860"/>
                  </a:lnTo>
                  <a:lnTo>
                    <a:pt x="8800" y="32616"/>
                  </a:lnTo>
                  <a:lnTo>
                    <a:pt x="0" y="30425"/>
                  </a:lnTo>
                  <a:lnTo>
                    <a:pt x="800" y="29452"/>
                  </a:lnTo>
                  <a:lnTo>
                    <a:pt x="9600" y="31156"/>
                  </a:lnTo>
                  <a:lnTo>
                    <a:pt x="18000" y="31886"/>
                  </a:lnTo>
                  <a:lnTo>
                    <a:pt x="28000" y="31156"/>
                  </a:lnTo>
                  <a:lnTo>
                    <a:pt x="37200" y="28722"/>
                  </a:lnTo>
                  <a:lnTo>
                    <a:pt x="45600" y="25070"/>
                  </a:lnTo>
                  <a:lnTo>
                    <a:pt x="51200" y="20446"/>
                  </a:lnTo>
                  <a:lnTo>
                    <a:pt x="56000" y="15334"/>
                  </a:lnTo>
                  <a:lnTo>
                    <a:pt x="57600" y="8762"/>
                  </a:lnTo>
                  <a:lnTo>
                    <a:pt x="59600" y="9249"/>
                  </a:lnTo>
                  <a:lnTo>
                    <a:pt x="57600" y="14847"/>
                  </a:lnTo>
                  <a:lnTo>
                    <a:pt x="114800" y="14847"/>
                  </a:lnTo>
                  <a:lnTo>
                    <a:pt x="110800" y="7545"/>
                  </a:lnTo>
                  <a:lnTo>
                    <a:pt x="105600" y="730"/>
                  </a:lnTo>
                  <a:lnTo>
                    <a:pt x="107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478" y="1118"/>
              <a:ext cx="445" cy="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5" y="0"/>
                  </a:moveTo>
                  <a:lnTo>
                    <a:pt x="72539" y="3550"/>
                  </a:lnTo>
                  <a:lnTo>
                    <a:pt x="83865" y="11360"/>
                  </a:lnTo>
                  <a:lnTo>
                    <a:pt x="94921" y="24852"/>
                  </a:lnTo>
                  <a:lnTo>
                    <a:pt x="104629" y="43313"/>
                  </a:lnTo>
                  <a:lnTo>
                    <a:pt x="112988" y="65325"/>
                  </a:lnTo>
                  <a:lnTo>
                    <a:pt x="119460" y="90887"/>
                  </a:lnTo>
                  <a:lnTo>
                    <a:pt x="119460" y="90887"/>
                  </a:lnTo>
                  <a:lnTo>
                    <a:pt x="120000" y="93017"/>
                  </a:lnTo>
                  <a:lnTo>
                    <a:pt x="118921" y="95147"/>
                  </a:lnTo>
                  <a:lnTo>
                    <a:pt x="86561" y="95147"/>
                  </a:lnTo>
                  <a:lnTo>
                    <a:pt x="87910" y="115739"/>
                  </a:lnTo>
                  <a:lnTo>
                    <a:pt x="87910" y="120000"/>
                  </a:lnTo>
                  <a:lnTo>
                    <a:pt x="86561" y="118579"/>
                  </a:lnTo>
                  <a:lnTo>
                    <a:pt x="86561" y="115739"/>
                  </a:lnTo>
                  <a:lnTo>
                    <a:pt x="85483" y="97278"/>
                  </a:lnTo>
                  <a:lnTo>
                    <a:pt x="83056" y="80946"/>
                  </a:lnTo>
                  <a:lnTo>
                    <a:pt x="78741" y="66035"/>
                  </a:lnTo>
                  <a:lnTo>
                    <a:pt x="73348" y="54674"/>
                  </a:lnTo>
                  <a:lnTo>
                    <a:pt x="67146" y="47573"/>
                  </a:lnTo>
                  <a:lnTo>
                    <a:pt x="59865" y="45443"/>
                  </a:lnTo>
                  <a:lnTo>
                    <a:pt x="52853" y="47573"/>
                  </a:lnTo>
                  <a:lnTo>
                    <a:pt x="46651" y="54674"/>
                  </a:lnTo>
                  <a:lnTo>
                    <a:pt x="41258" y="66035"/>
                  </a:lnTo>
                  <a:lnTo>
                    <a:pt x="36943" y="80946"/>
                  </a:lnTo>
                  <a:lnTo>
                    <a:pt x="33977" y="97278"/>
                  </a:lnTo>
                  <a:lnTo>
                    <a:pt x="33168" y="115739"/>
                  </a:lnTo>
                  <a:lnTo>
                    <a:pt x="33168" y="118579"/>
                  </a:lnTo>
                  <a:lnTo>
                    <a:pt x="31820" y="120000"/>
                  </a:lnTo>
                  <a:lnTo>
                    <a:pt x="31820" y="115739"/>
                  </a:lnTo>
                  <a:lnTo>
                    <a:pt x="32898" y="95147"/>
                  </a:lnTo>
                  <a:lnTo>
                    <a:pt x="1078" y="95147"/>
                  </a:lnTo>
                  <a:lnTo>
                    <a:pt x="0" y="93017"/>
                  </a:lnTo>
                  <a:lnTo>
                    <a:pt x="269" y="90887"/>
                  </a:lnTo>
                  <a:lnTo>
                    <a:pt x="7011" y="65325"/>
                  </a:lnTo>
                  <a:lnTo>
                    <a:pt x="15370" y="43313"/>
                  </a:lnTo>
                  <a:lnTo>
                    <a:pt x="25078" y="24852"/>
                  </a:lnTo>
                  <a:lnTo>
                    <a:pt x="35595" y="11360"/>
                  </a:lnTo>
                  <a:lnTo>
                    <a:pt x="47460" y="3550"/>
                  </a:lnTo>
                  <a:lnTo>
                    <a:pt x="59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667" y="1248"/>
              <a:ext cx="67" cy="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4" y="0"/>
                  </a:moveTo>
                  <a:lnTo>
                    <a:pt x="82388" y="5373"/>
                  </a:lnTo>
                  <a:lnTo>
                    <a:pt x="102089" y="17910"/>
                  </a:lnTo>
                  <a:lnTo>
                    <a:pt x="114626" y="35820"/>
                  </a:lnTo>
                  <a:lnTo>
                    <a:pt x="120000" y="59104"/>
                  </a:lnTo>
                  <a:lnTo>
                    <a:pt x="114626" y="82388"/>
                  </a:lnTo>
                  <a:lnTo>
                    <a:pt x="102089" y="100298"/>
                  </a:lnTo>
                  <a:lnTo>
                    <a:pt x="82388" y="114626"/>
                  </a:lnTo>
                  <a:lnTo>
                    <a:pt x="59104" y="120000"/>
                  </a:lnTo>
                  <a:lnTo>
                    <a:pt x="35820" y="114626"/>
                  </a:lnTo>
                  <a:lnTo>
                    <a:pt x="17910" y="100298"/>
                  </a:lnTo>
                  <a:lnTo>
                    <a:pt x="5373" y="82388"/>
                  </a:lnTo>
                  <a:lnTo>
                    <a:pt x="0" y="59104"/>
                  </a:lnTo>
                  <a:lnTo>
                    <a:pt x="5373" y="35820"/>
                  </a:lnTo>
                  <a:lnTo>
                    <a:pt x="17910" y="17910"/>
                  </a:lnTo>
                  <a:lnTo>
                    <a:pt x="35820" y="5373"/>
                  </a:lnTo>
                  <a:lnTo>
                    <a:pt x="59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444" y="1249"/>
              <a:ext cx="213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54" y="0"/>
                  </a:moveTo>
                  <a:lnTo>
                    <a:pt x="21408" y="814"/>
                  </a:lnTo>
                  <a:lnTo>
                    <a:pt x="13521" y="8416"/>
                  </a:lnTo>
                  <a:lnTo>
                    <a:pt x="7323" y="16561"/>
                  </a:lnTo>
                  <a:lnTo>
                    <a:pt x="87887" y="16561"/>
                  </a:lnTo>
                  <a:lnTo>
                    <a:pt x="85633" y="10316"/>
                  </a:lnTo>
                  <a:lnTo>
                    <a:pt x="88450" y="9773"/>
                  </a:lnTo>
                  <a:lnTo>
                    <a:pt x="91267" y="17375"/>
                  </a:lnTo>
                  <a:lnTo>
                    <a:pt x="97464" y="23619"/>
                  </a:lnTo>
                  <a:lnTo>
                    <a:pt x="107605" y="28778"/>
                  </a:lnTo>
                  <a:lnTo>
                    <a:pt x="119999" y="32850"/>
                  </a:lnTo>
                  <a:lnTo>
                    <a:pt x="118873" y="33936"/>
                  </a:lnTo>
                  <a:lnTo>
                    <a:pt x="118309" y="33936"/>
                  </a:lnTo>
                  <a:lnTo>
                    <a:pt x="103661" y="36380"/>
                  </a:lnTo>
                  <a:lnTo>
                    <a:pt x="87323" y="38280"/>
                  </a:lnTo>
                  <a:lnTo>
                    <a:pt x="100281" y="35294"/>
                  </a:lnTo>
                  <a:lnTo>
                    <a:pt x="110985" y="32036"/>
                  </a:lnTo>
                  <a:lnTo>
                    <a:pt x="105352" y="29592"/>
                  </a:lnTo>
                  <a:lnTo>
                    <a:pt x="99154" y="26877"/>
                  </a:lnTo>
                  <a:lnTo>
                    <a:pt x="87323" y="29321"/>
                  </a:lnTo>
                  <a:lnTo>
                    <a:pt x="71549" y="32036"/>
                  </a:lnTo>
                  <a:lnTo>
                    <a:pt x="57464" y="33665"/>
                  </a:lnTo>
                  <a:lnTo>
                    <a:pt x="46197" y="34479"/>
                  </a:lnTo>
                  <a:lnTo>
                    <a:pt x="37183" y="34479"/>
                  </a:lnTo>
                  <a:lnTo>
                    <a:pt x="37183" y="51040"/>
                  </a:lnTo>
                  <a:lnTo>
                    <a:pt x="37183" y="56199"/>
                  </a:lnTo>
                  <a:lnTo>
                    <a:pt x="37183" y="57556"/>
                  </a:lnTo>
                  <a:lnTo>
                    <a:pt x="34366" y="56470"/>
                  </a:lnTo>
                  <a:lnTo>
                    <a:pt x="30422" y="54027"/>
                  </a:lnTo>
                  <a:lnTo>
                    <a:pt x="25352" y="52941"/>
                  </a:lnTo>
                  <a:lnTo>
                    <a:pt x="21408" y="52941"/>
                  </a:lnTo>
                  <a:lnTo>
                    <a:pt x="18028" y="53755"/>
                  </a:lnTo>
                  <a:lnTo>
                    <a:pt x="16338" y="54841"/>
                  </a:lnTo>
                  <a:lnTo>
                    <a:pt x="15211" y="56470"/>
                  </a:lnTo>
                  <a:lnTo>
                    <a:pt x="13521" y="58914"/>
                  </a:lnTo>
                  <a:lnTo>
                    <a:pt x="13521" y="64072"/>
                  </a:lnTo>
                  <a:lnTo>
                    <a:pt x="15774" y="70045"/>
                  </a:lnTo>
                  <a:lnTo>
                    <a:pt x="19718" y="74932"/>
                  </a:lnTo>
                  <a:lnTo>
                    <a:pt x="25352" y="79004"/>
                  </a:lnTo>
                  <a:lnTo>
                    <a:pt x="31549" y="81447"/>
                  </a:lnTo>
                  <a:lnTo>
                    <a:pt x="37183" y="82533"/>
                  </a:lnTo>
                  <a:lnTo>
                    <a:pt x="39436" y="82533"/>
                  </a:lnTo>
                  <a:lnTo>
                    <a:pt x="40563" y="82262"/>
                  </a:lnTo>
                  <a:lnTo>
                    <a:pt x="42253" y="81719"/>
                  </a:lnTo>
                  <a:lnTo>
                    <a:pt x="42816" y="82533"/>
                  </a:lnTo>
                  <a:lnTo>
                    <a:pt x="48450" y="93122"/>
                  </a:lnTo>
                  <a:lnTo>
                    <a:pt x="57464" y="103167"/>
                  </a:lnTo>
                  <a:lnTo>
                    <a:pt x="67605" y="111855"/>
                  </a:lnTo>
                  <a:lnTo>
                    <a:pt x="80563" y="119185"/>
                  </a:lnTo>
                  <a:lnTo>
                    <a:pt x="80563" y="119185"/>
                  </a:lnTo>
                  <a:lnTo>
                    <a:pt x="80563" y="120000"/>
                  </a:lnTo>
                  <a:lnTo>
                    <a:pt x="78309" y="120000"/>
                  </a:lnTo>
                  <a:lnTo>
                    <a:pt x="64788" y="112126"/>
                  </a:lnTo>
                  <a:lnTo>
                    <a:pt x="54084" y="103438"/>
                  </a:lnTo>
                  <a:lnTo>
                    <a:pt x="46197" y="93665"/>
                  </a:lnTo>
                  <a:lnTo>
                    <a:pt x="30422" y="83076"/>
                  </a:lnTo>
                  <a:lnTo>
                    <a:pt x="24225" y="80090"/>
                  </a:lnTo>
                  <a:lnTo>
                    <a:pt x="17464" y="75746"/>
                  </a:lnTo>
                  <a:lnTo>
                    <a:pt x="13521" y="70316"/>
                  </a:lnTo>
                  <a:lnTo>
                    <a:pt x="10704" y="65701"/>
                  </a:lnTo>
                  <a:lnTo>
                    <a:pt x="10140" y="61357"/>
                  </a:lnTo>
                  <a:lnTo>
                    <a:pt x="5070" y="52126"/>
                  </a:lnTo>
                  <a:lnTo>
                    <a:pt x="1690" y="42624"/>
                  </a:lnTo>
                  <a:lnTo>
                    <a:pt x="0" y="33665"/>
                  </a:lnTo>
                  <a:lnTo>
                    <a:pt x="1690" y="25791"/>
                  </a:lnTo>
                  <a:lnTo>
                    <a:pt x="4507" y="18190"/>
                  </a:lnTo>
                  <a:lnTo>
                    <a:pt x="10140" y="8687"/>
                  </a:lnTo>
                  <a:lnTo>
                    <a:pt x="191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388" y="1373"/>
              <a:ext cx="505" cy="4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71524" y="734"/>
                  </a:lnTo>
                  <a:lnTo>
                    <a:pt x="81742" y="1714"/>
                  </a:lnTo>
                  <a:lnTo>
                    <a:pt x="91009" y="3918"/>
                  </a:lnTo>
                  <a:lnTo>
                    <a:pt x="98613" y="5877"/>
                  </a:lnTo>
                  <a:lnTo>
                    <a:pt x="104792" y="8081"/>
                  </a:lnTo>
                  <a:lnTo>
                    <a:pt x="109069" y="9795"/>
                  </a:lnTo>
                  <a:lnTo>
                    <a:pt x="109069" y="17142"/>
                  </a:lnTo>
                  <a:lnTo>
                    <a:pt x="109069" y="22040"/>
                  </a:lnTo>
                  <a:lnTo>
                    <a:pt x="109069" y="23755"/>
                  </a:lnTo>
                  <a:lnTo>
                    <a:pt x="110019" y="22285"/>
                  </a:lnTo>
                  <a:lnTo>
                    <a:pt x="112396" y="20326"/>
                  </a:lnTo>
                  <a:lnTo>
                    <a:pt x="114534" y="19102"/>
                  </a:lnTo>
                  <a:lnTo>
                    <a:pt x="116673" y="19102"/>
                  </a:lnTo>
                  <a:lnTo>
                    <a:pt x="118336" y="20571"/>
                  </a:lnTo>
                  <a:lnTo>
                    <a:pt x="119762" y="23020"/>
                  </a:lnTo>
                  <a:lnTo>
                    <a:pt x="120000" y="26693"/>
                  </a:lnTo>
                  <a:lnTo>
                    <a:pt x="120000" y="30857"/>
                  </a:lnTo>
                  <a:lnTo>
                    <a:pt x="119049" y="35510"/>
                  </a:lnTo>
                  <a:lnTo>
                    <a:pt x="117623" y="39428"/>
                  </a:lnTo>
                  <a:lnTo>
                    <a:pt x="115960" y="42612"/>
                  </a:lnTo>
                  <a:lnTo>
                    <a:pt x="113821" y="45551"/>
                  </a:lnTo>
                  <a:lnTo>
                    <a:pt x="111445" y="47265"/>
                  </a:lnTo>
                  <a:lnTo>
                    <a:pt x="109069" y="48000"/>
                  </a:lnTo>
                  <a:lnTo>
                    <a:pt x="108356" y="47755"/>
                  </a:lnTo>
                  <a:lnTo>
                    <a:pt x="107643" y="47755"/>
                  </a:lnTo>
                  <a:lnTo>
                    <a:pt x="106930" y="47265"/>
                  </a:lnTo>
                  <a:lnTo>
                    <a:pt x="106455" y="48000"/>
                  </a:lnTo>
                  <a:lnTo>
                    <a:pt x="103841" y="58285"/>
                  </a:lnTo>
                  <a:lnTo>
                    <a:pt x="100039" y="68081"/>
                  </a:lnTo>
                  <a:lnTo>
                    <a:pt x="95049" y="76408"/>
                  </a:lnTo>
                  <a:lnTo>
                    <a:pt x="89346" y="84000"/>
                  </a:lnTo>
                  <a:lnTo>
                    <a:pt x="89346" y="84000"/>
                  </a:lnTo>
                  <a:lnTo>
                    <a:pt x="90059" y="98693"/>
                  </a:lnTo>
                  <a:lnTo>
                    <a:pt x="90059" y="98938"/>
                  </a:lnTo>
                  <a:lnTo>
                    <a:pt x="90059" y="99673"/>
                  </a:lnTo>
                  <a:lnTo>
                    <a:pt x="88633" y="102122"/>
                  </a:lnTo>
                  <a:lnTo>
                    <a:pt x="86732" y="105061"/>
                  </a:lnTo>
                  <a:lnTo>
                    <a:pt x="84118" y="108244"/>
                  </a:lnTo>
                  <a:lnTo>
                    <a:pt x="81029" y="111673"/>
                  </a:lnTo>
                  <a:lnTo>
                    <a:pt x="76752" y="114612"/>
                  </a:lnTo>
                  <a:lnTo>
                    <a:pt x="72000" y="117551"/>
                  </a:lnTo>
                  <a:lnTo>
                    <a:pt x="66534" y="119265"/>
                  </a:lnTo>
                  <a:lnTo>
                    <a:pt x="60118" y="120000"/>
                  </a:lnTo>
                  <a:lnTo>
                    <a:pt x="53702" y="119265"/>
                  </a:lnTo>
                  <a:lnTo>
                    <a:pt x="47762" y="117551"/>
                  </a:lnTo>
                  <a:lnTo>
                    <a:pt x="43009" y="114612"/>
                  </a:lnTo>
                  <a:lnTo>
                    <a:pt x="38732" y="111428"/>
                  </a:lnTo>
                  <a:lnTo>
                    <a:pt x="35643" y="107755"/>
                  </a:lnTo>
                  <a:lnTo>
                    <a:pt x="33029" y="104326"/>
                  </a:lnTo>
                  <a:lnTo>
                    <a:pt x="31128" y="101387"/>
                  </a:lnTo>
                  <a:lnTo>
                    <a:pt x="30178" y="99428"/>
                  </a:lnTo>
                  <a:lnTo>
                    <a:pt x="30178" y="98938"/>
                  </a:lnTo>
                  <a:lnTo>
                    <a:pt x="30178" y="98693"/>
                  </a:lnTo>
                  <a:lnTo>
                    <a:pt x="30891" y="84000"/>
                  </a:lnTo>
                  <a:lnTo>
                    <a:pt x="30891" y="84000"/>
                  </a:lnTo>
                  <a:lnTo>
                    <a:pt x="24950" y="76408"/>
                  </a:lnTo>
                  <a:lnTo>
                    <a:pt x="20198" y="68081"/>
                  </a:lnTo>
                  <a:lnTo>
                    <a:pt x="16396" y="58285"/>
                  </a:lnTo>
                  <a:lnTo>
                    <a:pt x="13306" y="48000"/>
                  </a:lnTo>
                  <a:lnTo>
                    <a:pt x="13306" y="47265"/>
                  </a:lnTo>
                  <a:lnTo>
                    <a:pt x="12594" y="47755"/>
                  </a:lnTo>
                  <a:lnTo>
                    <a:pt x="11881" y="47755"/>
                  </a:lnTo>
                  <a:lnTo>
                    <a:pt x="11168" y="48000"/>
                  </a:lnTo>
                  <a:lnTo>
                    <a:pt x="8316" y="47265"/>
                  </a:lnTo>
                  <a:lnTo>
                    <a:pt x="5940" y="44816"/>
                  </a:lnTo>
                  <a:lnTo>
                    <a:pt x="3564" y="41632"/>
                  </a:lnTo>
                  <a:lnTo>
                    <a:pt x="1188" y="35510"/>
                  </a:lnTo>
                  <a:lnTo>
                    <a:pt x="0" y="29877"/>
                  </a:lnTo>
                  <a:lnTo>
                    <a:pt x="0" y="24489"/>
                  </a:lnTo>
                  <a:lnTo>
                    <a:pt x="712" y="22775"/>
                  </a:lnTo>
                  <a:lnTo>
                    <a:pt x="1425" y="21061"/>
                  </a:lnTo>
                  <a:lnTo>
                    <a:pt x="2613" y="19836"/>
                  </a:lnTo>
                  <a:lnTo>
                    <a:pt x="3564" y="19102"/>
                  </a:lnTo>
                  <a:lnTo>
                    <a:pt x="5702" y="19102"/>
                  </a:lnTo>
                  <a:lnTo>
                    <a:pt x="7603" y="20326"/>
                  </a:lnTo>
                  <a:lnTo>
                    <a:pt x="9742" y="22285"/>
                  </a:lnTo>
                  <a:lnTo>
                    <a:pt x="11168" y="23755"/>
                  </a:lnTo>
                  <a:lnTo>
                    <a:pt x="11168" y="22040"/>
                  </a:lnTo>
                  <a:lnTo>
                    <a:pt x="11168" y="17142"/>
                  </a:lnTo>
                  <a:lnTo>
                    <a:pt x="10693" y="9795"/>
                  </a:lnTo>
                  <a:lnTo>
                    <a:pt x="15207" y="8081"/>
                  </a:lnTo>
                  <a:lnTo>
                    <a:pt x="21623" y="5877"/>
                  </a:lnTo>
                  <a:lnTo>
                    <a:pt x="29227" y="3918"/>
                  </a:lnTo>
                  <a:lnTo>
                    <a:pt x="38019" y="1714"/>
                  </a:lnTo>
                  <a:lnTo>
                    <a:pt x="48475" y="734"/>
                  </a:lnTo>
                  <a:lnTo>
                    <a:pt x="59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05" y="2115"/>
              <a:ext cx="32" cy="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0"/>
                  </a:moveTo>
                  <a:lnTo>
                    <a:pt x="82500" y="10344"/>
                  </a:lnTo>
                  <a:lnTo>
                    <a:pt x="93750" y="26896"/>
                  </a:lnTo>
                  <a:lnTo>
                    <a:pt x="105000" y="35172"/>
                  </a:lnTo>
                  <a:lnTo>
                    <a:pt x="120000" y="47586"/>
                  </a:lnTo>
                  <a:lnTo>
                    <a:pt x="33750" y="120000"/>
                  </a:lnTo>
                  <a:lnTo>
                    <a:pt x="11250" y="120000"/>
                  </a:lnTo>
                  <a:lnTo>
                    <a:pt x="0" y="26896"/>
                  </a:lnTo>
                  <a:lnTo>
                    <a:pt x="22500" y="22758"/>
                  </a:lnTo>
                  <a:lnTo>
                    <a:pt x="45000" y="16551"/>
                  </a:lnTo>
                  <a:lnTo>
                    <a:pt x="67500" y="8275"/>
                  </a:lnTo>
                  <a:lnTo>
                    <a:pt x="82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031" y="1813"/>
              <a:ext cx="1220" cy="8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622" y="36625"/>
                  </a:moveTo>
                  <a:lnTo>
                    <a:pt x="93540" y="37369"/>
                  </a:lnTo>
                  <a:lnTo>
                    <a:pt x="92557" y="38560"/>
                  </a:lnTo>
                  <a:lnTo>
                    <a:pt x="91770" y="40496"/>
                  </a:lnTo>
                  <a:lnTo>
                    <a:pt x="91770" y="42580"/>
                  </a:lnTo>
                  <a:lnTo>
                    <a:pt x="92262" y="44516"/>
                  </a:lnTo>
                  <a:lnTo>
                    <a:pt x="93049" y="46004"/>
                  </a:lnTo>
                  <a:lnTo>
                    <a:pt x="94229" y="46898"/>
                  </a:lnTo>
                  <a:lnTo>
                    <a:pt x="94229" y="46898"/>
                  </a:lnTo>
                  <a:lnTo>
                    <a:pt x="94622" y="53598"/>
                  </a:lnTo>
                  <a:lnTo>
                    <a:pt x="88918" y="53598"/>
                  </a:lnTo>
                  <a:lnTo>
                    <a:pt x="88918" y="46898"/>
                  </a:lnTo>
                  <a:lnTo>
                    <a:pt x="86655" y="46898"/>
                  </a:lnTo>
                  <a:lnTo>
                    <a:pt x="86655" y="53598"/>
                  </a:lnTo>
                  <a:lnTo>
                    <a:pt x="84196" y="53598"/>
                  </a:lnTo>
                  <a:lnTo>
                    <a:pt x="84196" y="55682"/>
                  </a:lnTo>
                  <a:lnTo>
                    <a:pt x="102098" y="55682"/>
                  </a:lnTo>
                  <a:lnTo>
                    <a:pt x="102098" y="53598"/>
                  </a:lnTo>
                  <a:lnTo>
                    <a:pt x="98360" y="53598"/>
                  </a:lnTo>
                  <a:lnTo>
                    <a:pt x="100426" y="49429"/>
                  </a:lnTo>
                  <a:lnTo>
                    <a:pt x="100426" y="49429"/>
                  </a:lnTo>
                  <a:lnTo>
                    <a:pt x="101704" y="49727"/>
                  </a:lnTo>
                  <a:lnTo>
                    <a:pt x="102983" y="48982"/>
                  </a:lnTo>
                  <a:lnTo>
                    <a:pt x="103967" y="47642"/>
                  </a:lnTo>
                  <a:lnTo>
                    <a:pt x="104557" y="45707"/>
                  </a:lnTo>
                  <a:lnTo>
                    <a:pt x="104655" y="43771"/>
                  </a:lnTo>
                  <a:lnTo>
                    <a:pt x="104262" y="41836"/>
                  </a:lnTo>
                  <a:lnTo>
                    <a:pt x="103377" y="40347"/>
                  </a:lnTo>
                  <a:lnTo>
                    <a:pt x="102295" y="39454"/>
                  </a:lnTo>
                  <a:lnTo>
                    <a:pt x="100819" y="39305"/>
                  </a:lnTo>
                  <a:lnTo>
                    <a:pt x="99540" y="40198"/>
                  </a:lnTo>
                  <a:lnTo>
                    <a:pt x="98557" y="41389"/>
                  </a:lnTo>
                  <a:lnTo>
                    <a:pt x="98065" y="39454"/>
                  </a:lnTo>
                  <a:lnTo>
                    <a:pt x="97278" y="37965"/>
                  </a:lnTo>
                  <a:lnTo>
                    <a:pt x="96098" y="36923"/>
                  </a:lnTo>
                  <a:lnTo>
                    <a:pt x="94622" y="36625"/>
                  </a:lnTo>
                  <a:close/>
                  <a:moveTo>
                    <a:pt x="88819" y="33796"/>
                  </a:moveTo>
                  <a:lnTo>
                    <a:pt x="88819" y="33796"/>
                  </a:lnTo>
                  <a:lnTo>
                    <a:pt x="88622" y="33796"/>
                  </a:lnTo>
                  <a:lnTo>
                    <a:pt x="88524" y="34094"/>
                  </a:lnTo>
                  <a:lnTo>
                    <a:pt x="88229" y="34243"/>
                  </a:lnTo>
                  <a:lnTo>
                    <a:pt x="87934" y="34689"/>
                  </a:lnTo>
                  <a:lnTo>
                    <a:pt x="87836" y="35434"/>
                  </a:lnTo>
                  <a:lnTo>
                    <a:pt x="87540" y="36029"/>
                  </a:lnTo>
                  <a:lnTo>
                    <a:pt x="87344" y="37071"/>
                  </a:lnTo>
                  <a:lnTo>
                    <a:pt x="87344" y="39007"/>
                  </a:lnTo>
                  <a:lnTo>
                    <a:pt x="87540" y="40496"/>
                  </a:lnTo>
                  <a:lnTo>
                    <a:pt x="87639" y="41687"/>
                  </a:lnTo>
                  <a:lnTo>
                    <a:pt x="87540" y="42729"/>
                  </a:lnTo>
                  <a:lnTo>
                    <a:pt x="87049" y="44516"/>
                  </a:lnTo>
                  <a:lnTo>
                    <a:pt x="86754" y="45707"/>
                  </a:lnTo>
                  <a:lnTo>
                    <a:pt x="86655" y="46153"/>
                  </a:lnTo>
                  <a:lnTo>
                    <a:pt x="88819" y="46153"/>
                  </a:lnTo>
                  <a:lnTo>
                    <a:pt x="88819" y="33796"/>
                  </a:lnTo>
                  <a:close/>
                  <a:moveTo>
                    <a:pt x="76819" y="0"/>
                  </a:moveTo>
                  <a:lnTo>
                    <a:pt x="77901" y="1637"/>
                  </a:lnTo>
                  <a:lnTo>
                    <a:pt x="79081" y="3275"/>
                  </a:lnTo>
                  <a:lnTo>
                    <a:pt x="80655" y="4466"/>
                  </a:lnTo>
                  <a:lnTo>
                    <a:pt x="81049" y="4615"/>
                  </a:lnTo>
                  <a:lnTo>
                    <a:pt x="82032" y="5210"/>
                  </a:lnTo>
                  <a:lnTo>
                    <a:pt x="83508" y="6104"/>
                  </a:lnTo>
                  <a:lnTo>
                    <a:pt x="85377" y="7444"/>
                  </a:lnTo>
                  <a:lnTo>
                    <a:pt x="87344" y="8933"/>
                  </a:lnTo>
                  <a:lnTo>
                    <a:pt x="89704" y="10272"/>
                  </a:lnTo>
                  <a:lnTo>
                    <a:pt x="91770" y="11761"/>
                  </a:lnTo>
                  <a:lnTo>
                    <a:pt x="93934" y="13101"/>
                  </a:lnTo>
                  <a:lnTo>
                    <a:pt x="95803" y="14292"/>
                  </a:lnTo>
                  <a:lnTo>
                    <a:pt x="97377" y="15186"/>
                  </a:lnTo>
                  <a:lnTo>
                    <a:pt x="99344" y="16377"/>
                  </a:lnTo>
                  <a:lnTo>
                    <a:pt x="101704" y="17866"/>
                  </a:lnTo>
                  <a:lnTo>
                    <a:pt x="104065" y="19801"/>
                  </a:lnTo>
                  <a:lnTo>
                    <a:pt x="106426" y="21885"/>
                  </a:lnTo>
                  <a:lnTo>
                    <a:pt x="108590" y="24267"/>
                  </a:lnTo>
                  <a:lnTo>
                    <a:pt x="110262" y="26947"/>
                  </a:lnTo>
                  <a:lnTo>
                    <a:pt x="111442" y="29925"/>
                  </a:lnTo>
                  <a:lnTo>
                    <a:pt x="111934" y="31861"/>
                  </a:lnTo>
                  <a:lnTo>
                    <a:pt x="112721" y="34987"/>
                  </a:lnTo>
                  <a:lnTo>
                    <a:pt x="113508" y="38858"/>
                  </a:lnTo>
                  <a:lnTo>
                    <a:pt x="114590" y="43325"/>
                  </a:lnTo>
                  <a:lnTo>
                    <a:pt x="115573" y="48982"/>
                  </a:lnTo>
                  <a:lnTo>
                    <a:pt x="116557" y="55235"/>
                  </a:lnTo>
                  <a:lnTo>
                    <a:pt x="117442" y="62233"/>
                  </a:lnTo>
                  <a:lnTo>
                    <a:pt x="118131" y="69975"/>
                  </a:lnTo>
                  <a:lnTo>
                    <a:pt x="118721" y="77419"/>
                  </a:lnTo>
                  <a:lnTo>
                    <a:pt x="119114" y="83821"/>
                  </a:lnTo>
                  <a:lnTo>
                    <a:pt x="119409" y="89032"/>
                  </a:lnTo>
                  <a:lnTo>
                    <a:pt x="119704" y="93349"/>
                  </a:lnTo>
                  <a:lnTo>
                    <a:pt x="119803" y="96625"/>
                  </a:lnTo>
                  <a:lnTo>
                    <a:pt x="119803" y="98560"/>
                  </a:lnTo>
                  <a:lnTo>
                    <a:pt x="120000" y="99305"/>
                  </a:lnTo>
                  <a:lnTo>
                    <a:pt x="120000" y="99751"/>
                  </a:lnTo>
                  <a:lnTo>
                    <a:pt x="119704" y="99900"/>
                  </a:lnTo>
                  <a:lnTo>
                    <a:pt x="119409" y="100347"/>
                  </a:lnTo>
                  <a:lnTo>
                    <a:pt x="118524" y="101240"/>
                  </a:lnTo>
                  <a:lnTo>
                    <a:pt x="117147" y="102729"/>
                  </a:lnTo>
                  <a:lnTo>
                    <a:pt x="115278" y="104516"/>
                  </a:lnTo>
                  <a:lnTo>
                    <a:pt x="112721" y="106451"/>
                  </a:lnTo>
                  <a:lnTo>
                    <a:pt x="109672" y="108387"/>
                  </a:lnTo>
                  <a:lnTo>
                    <a:pt x="105934" y="110471"/>
                  </a:lnTo>
                  <a:lnTo>
                    <a:pt x="101409" y="112704"/>
                  </a:lnTo>
                  <a:lnTo>
                    <a:pt x="96196" y="114640"/>
                  </a:lnTo>
                  <a:lnTo>
                    <a:pt x="90196" y="116426"/>
                  </a:lnTo>
                  <a:lnTo>
                    <a:pt x="84393" y="117617"/>
                  </a:lnTo>
                  <a:lnTo>
                    <a:pt x="78885" y="118808"/>
                  </a:lnTo>
                  <a:lnTo>
                    <a:pt x="74360" y="119404"/>
                  </a:lnTo>
                  <a:lnTo>
                    <a:pt x="70327" y="119851"/>
                  </a:lnTo>
                  <a:lnTo>
                    <a:pt x="67180" y="120000"/>
                  </a:lnTo>
                  <a:lnTo>
                    <a:pt x="64721" y="120000"/>
                  </a:lnTo>
                  <a:lnTo>
                    <a:pt x="63442" y="120000"/>
                  </a:lnTo>
                  <a:lnTo>
                    <a:pt x="62950" y="120000"/>
                  </a:lnTo>
                  <a:lnTo>
                    <a:pt x="61573" y="120000"/>
                  </a:lnTo>
                  <a:lnTo>
                    <a:pt x="58327" y="120000"/>
                  </a:lnTo>
                  <a:lnTo>
                    <a:pt x="57049" y="120000"/>
                  </a:lnTo>
                  <a:lnTo>
                    <a:pt x="56459" y="120000"/>
                  </a:lnTo>
                  <a:lnTo>
                    <a:pt x="55081" y="120000"/>
                  </a:lnTo>
                  <a:lnTo>
                    <a:pt x="52721" y="120000"/>
                  </a:lnTo>
                  <a:lnTo>
                    <a:pt x="49573" y="119851"/>
                  </a:lnTo>
                  <a:lnTo>
                    <a:pt x="45639" y="119404"/>
                  </a:lnTo>
                  <a:lnTo>
                    <a:pt x="40918" y="118808"/>
                  </a:lnTo>
                  <a:lnTo>
                    <a:pt x="35606" y="117617"/>
                  </a:lnTo>
                  <a:lnTo>
                    <a:pt x="29704" y="116426"/>
                  </a:lnTo>
                  <a:lnTo>
                    <a:pt x="23704" y="114640"/>
                  </a:lnTo>
                  <a:lnTo>
                    <a:pt x="18393" y="112704"/>
                  </a:lnTo>
                  <a:lnTo>
                    <a:pt x="13967" y="110471"/>
                  </a:lnTo>
                  <a:lnTo>
                    <a:pt x="10229" y="108387"/>
                  </a:lnTo>
                  <a:lnTo>
                    <a:pt x="7278" y="106451"/>
                  </a:lnTo>
                  <a:lnTo>
                    <a:pt x="4721" y="104516"/>
                  </a:lnTo>
                  <a:lnTo>
                    <a:pt x="2655" y="102729"/>
                  </a:lnTo>
                  <a:lnTo>
                    <a:pt x="1377" y="101240"/>
                  </a:lnTo>
                  <a:lnTo>
                    <a:pt x="491" y="100347"/>
                  </a:lnTo>
                  <a:lnTo>
                    <a:pt x="196" y="99900"/>
                  </a:lnTo>
                  <a:lnTo>
                    <a:pt x="0" y="99751"/>
                  </a:lnTo>
                  <a:lnTo>
                    <a:pt x="0" y="99305"/>
                  </a:lnTo>
                  <a:lnTo>
                    <a:pt x="0" y="98560"/>
                  </a:lnTo>
                  <a:lnTo>
                    <a:pt x="98" y="96625"/>
                  </a:lnTo>
                  <a:lnTo>
                    <a:pt x="196" y="93349"/>
                  </a:lnTo>
                  <a:lnTo>
                    <a:pt x="491" y="89032"/>
                  </a:lnTo>
                  <a:lnTo>
                    <a:pt x="786" y="83821"/>
                  </a:lnTo>
                  <a:lnTo>
                    <a:pt x="1278" y="77419"/>
                  </a:lnTo>
                  <a:lnTo>
                    <a:pt x="1770" y="69975"/>
                  </a:lnTo>
                  <a:lnTo>
                    <a:pt x="2557" y="62233"/>
                  </a:lnTo>
                  <a:lnTo>
                    <a:pt x="3344" y="55235"/>
                  </a:lnTo>
                  <a:lnTo>
                    <a:pt x="4426" y="48982"/>
                  </a:lnTo>
                  <a:lnTo>
                    <a:pt x="5409" y="43325"/>
                  </a:lnTo>
                  <a:lnTo>
                    <a:pt x="6295" y="38858"/>
                  </a:lnTo>
                  <a:lnTo>
                    <a:pt x="7081" y="34987"/>
                  </a:lnTo>
                  <a:lnTo>
                    <a:pt x="7967" y="31861"/>
                  </a:lnTo>
                  <a:lnTo>
                    <a:pt x="8360" y="29925"/>
                  </a:lnTo>
                  <a:lnTo>
                    <a:pt x="9639" y="26947"/>
                  </a:lnTo>
                  <a:lnTo>
                    <a:pt x="11409" y="24267"/>
                  </a:lnTo>
                  <a:lnTo>
                    <a:pt x="13377" y="21885"/>
                  </a:lnTo>
                  <a:lnTo>
                    <a:pt x="15836" y="19801"/>
                  </a:lnTo>
                  <a:lnTo>
                    <a:pt x="18098" y="17866"/>
                  </a:lnTo>
                  <a:lnTo>
                    <a:pt x="20459" y="16377"/>
                  </a:lnTo>
                  <a:lnTo>
                    <a:pt x="22524" y="15186"/>
                  </a:lnTo>
                  <a:lnTo>
                    <a:pt x="24098" y="14292"/>
                  </a:lnTo>
                  <a:lnTo>
                    <a:pt x="25967" y="13101"/>
                  </a:lnTo>
                  <a:lnTo>
                    <a:pt x="28131" y="11761"/>
                  </a:lnTo>
                  <a:lnTo>
                    <a:pt x="30295" y="10272"/>
                  </a:lnTo>
                  <a:lnTo>
                    <a:pt x="32557" y="8933"/>
                  </a:lnTo>
                  <a:lnTo>
                    <a:pt x="34622" y="7444"/>
                  </a:lnTo>
                  <a:lnTo>
                    <a:pt x="36393" y="6104"/>
                  </a:lnTo>
                  <a:lnTo>
                    <a:pt x="37868" y="5210"/>
                  </a:lnTo>
                  <a:lnTo>
                    <a:pt x="38852" y="4615"/>
                  </a:lnTo>
                  <a:lnTo>
                    <a:pt x="39344" y="4466"/>
                  </a:lnTo>
                  <a:lnTo>
                    <a:pt x="40918" y="3275"/>
                  </a:lnTo>
                  <a:lnTo>
                    <a:pt x="41704" y="2084"/>
                  </a:lnTo>
                  <a:lnTo>
                    <a:pt x="41606" y="10272"/>
                  </a:lnTo>
                  <a:lnTo>
                    <a:pt x="41901" y="14590"/>
                  </a:lnTo>
                  <a:lnTo>
                    <a:pt x="42491" y="18908"/>
                  </a:lnTo>
                  <a:lnTo>
                    <a:pt x="43475" y="23076"/>
                  </a:lnTo>
                  <a:lnTo>
                    <a:pt x="44754" y="26947"/>
                  </a:lnTo>
                  <a:lnTo>
                    <a:pt x="43770" y="28585"/>
                  </a:lnTo>
                  <a:lnTo>
                    <a:pt x="43475" y="30818"/>
                  </a:lnTo>
                  <a:lnTo>
                    <a:pt x="43475" y="53746"/>
                  </a:lnTo>
                  <a:lnTo>
                    <a:pt x="43475" y="54640"/>
                  </a:lnTo>
                  <a:lnTo>
                    <a:pt x="43573" y="55533"/>
                  </a:lnTo>
                  <a:lnTo>
                    <a:pt x="42885" y="56873"/>
                  </a:lnTo>
                  <a:lnTo>
                    <a:pt x="42590" y="58808"/>
                  </a:lnTo>
                  <a:lnTo>
                    <a:pt x="42491" y="60893"/>
                  </a:lnTo>
                  <a:lnTo>
                    <a:pt x="42688" y="63126"/>
                  </a:lnTo>
                  <a:lnTo>
                    <a:pt x="42983" y="65210"/>
                  </a:lnTo>
                  <a:lnTo>
                    <a:pt x="43278" y="66997"/>
                  </a:lnTo>
                  <a:lnTo>
                    <a:pt x="44262" y="71166"/>
                  </a:lnTo>
                  <a:lnTo>
                    <a:pt x="45147" y="75037"/>
                  </a:lnTo>
                  <a:lnTo>
                    <a:pt x="45639" y="77866"/>
                  </a:lnTo>
                  <a:lnTo>
                    <a:pt x="45344" y="80397"/>
                  </a:lnTo>
                  <a:lnTo>
                    <a:pt x="44459" y="82779"/>
                  </a:lnTo>
                  <a:lnTo>
                    <a:pt x="43180" y="84267"/>
                  </a:lnTo>
                  <a:lnTo>
                    <a:pt x="41606" y="85161"/>
                  </a:lnTo>
                  <a:lnTo>
                    <a:pt x="40032" y="85459"/>
                  </a:lnTo>
                  <a:lnTo>
                    <a:pt x="39737" y="85607"/>
                  </a:lnTo>
                  <a:lnTo>
                    <a:pt x="39442" y="85756"/>
                  </a:lnTo>
                  <a:lnTo>
                    <a:pt x="39344" y="86203"/>
                  </a:lnTo>
                  <a:lnTo>
                    <a:pt x="39344" y="86650"/>
                  </a:lnTo>
                  <a:lnTo>
                    <a:pt x="39442" y="87096"/>
                  </a:lnTo>
                  <a:lnTo>
                    <a:pt x="39737" y="87394"/>
                  </a:lnTo>
                  <a:lnTo>
                    <a:pt x="40032" y="87543"/>
                  </a:lnTo>
                  <a:lnTo>
                    <a:pt x="41901" y="87096"/>
                  </a:lnTo>
                  <a:lnTo>
                    <a:pt x="43475" y="86203"/>
                  </a:lnTo>
                  <a:lnTo>
                    <a:pt x="45049" y="84714"/>
                  </a:lnTo>
                  <a:lnTo>
                    <a:pt x="46131" y="82630"/>
                  </a:lnTo>
                  <a:lnTo>
                    <a:pt x="46721" y="80397"/>
                  </a:lnTo>
                  <a:lnTo>
                    <a:pt x="46918" y="78014"/>
                  </a:lnTo>
                  <a:lnTo>
                    <a:pt x="46721" y="75483"/>
                  </a:lnTo>
                  <a:lnTo>
                    <a:pt x="46327" y="73101"/>
                  </a:lnTo>
                  <a:lnTo>
                    <a:pt x="45737" y="70868"/>
                  </a:lnTo>
                  <a:lnTo>
                    <a:pt x="45344" y="69379"/>
                  </a:lnTo>
                  <a:lnTo>
                    <a:pt x="44852" y="67444"/>
                  </a:lnTo>
                  <a:lnTo>
                    <a:pt x="44262" y="65210"/>
                  </a:lnTo>
                  <a:lnTo>
                    <a:pt x="44065" y="62828"/>
                  </a:lnTo>
                  <a:lnTo>
                    <a:pt x="43770" y="60744"/>
                  </a:lnTo>
                  <a:lnTo>
                    <a:pt x="43868" y="58808"/>
                  </a:lnTo>
                  <a:lnTo>
                    <a:pt x="44459" y="57171"/>
                  </a:lnTo>
                  <a:lnTo>
                    <a:pt x="45049" y="57915"/>
                  </a:lnTo>
                  <a:lnTo>
                    <a:pt x="45737" y="58362"/>
                  </a:lnTo>
                  <a:lnTo>
                    <a:pt x="46622" y="58511"/>
                  </a:lnTo>
                  <a:lnTo>
                    <a:pt x="72098" y="58511"/>
                  </a:lnTo>
                  <a:lnTo>
                    <a:pt x="73377" y="58064"/>
                  </a:lnTo>
                  <a:lnTo>
                    <a:pt x="74459" y="56873"/>
                  </a:lnTo>
                  <a:lnTo>
                    <a:pt x="75344" y="58511"/>
                  </a:lnTo>
                  <a:lnTo>
                    <a:pt x="75737" y="60744"/>
                  </a:lnTo>
                  <a:lnTo>
                    <a:pt x="75639" y="63126"/>
                  </a:lnTo>
                  <a:lnTo>
                    <a:pt x="75245" y="65657"/>
                  </a:lnTo>
                  <a:lnTo>
                    <a:pt x="74459" y="68486"/>
                  </a:lnTo>
                  <a:lnTo>
                    <a:pt x="73770" y="70868"/>
                  </a:lnTo>
                  <a:lnTo>
                    <a:pt x="73081" y="73250"/>
                  </a:lnTo>
                  <a:lnTo>
                    <a:pt x="72590" y="75186"/>
                  </a:lnTo>
                  <a:lnTo>
                    <a:pt x="72196" y="78908"/>
                  </a:lnTo>
                  <a:lnTo>
                    <a:pt x="72393" y="82332"/>
                  </a:lnTo>
                  <a:lnTo>
                    <a:pt x="73180" y="85756"/>
                  </a:lnTo>
                  <a:lnTo>
                    <a:pt x="74065" y="87841"/>
                  </a:lnTo>
                  <a:lnTo>
                    <a:pt x="75245" y="89330"/>
                  </a:lnTo>
                  <a:lnTo>
                    <a:pt x="76524" y="90223"/>
                  </a:lnTo>
                  <a:lnTo>
                    <a:pt x="77901" y="89925"/>
                  </a:lnTo>
                  <a:lnTo>
                    <a:pt x="78196" y="89776"/>
                  </a:lnTo>
                  <a:lnTo>
                    <a:pt x="78393" y="89330"/>
                  </a:lnTo>
                  <a:lnTo>
                    <a:pt x="78491" y="88883"/>
                  </a:lnTo>
                  <a:lnTo>
                    <a:pt x="78393" y="88436"/>
                  </a:lnTo>
                  <a:lnTo>
                    <a:pt x="78196" y="88138"/>
                  </a:lnTo>
                  <a:lnTo>
                    <a:pt x="77901" y="87990"/>
                  </a:lnTo>
                  <a:lnTo>
                    <a:pt x="77606" y="87990"/>
                  </a:lnTo>
                  <a:lnTo>
                    <a:pt x="76622" y="87990"/>
                  </a:lnTo>
                  <a:lnTo>
                    <a:pt x="75639" y="87394"/>
                  </a:lnTo>
                  <a:lnTo>
                    <a:pt x="74950" y="86054"/>
                  </a:lnTo>
                  <a:lnTo>
                    <a:pt x="74163" y="84267"/>
                  </a:lnTo>
                  <a:lnTo>
                    <a:pt x="73770" y="82779"/>
                  </a:lnTo>
                  <a:lnTo>
                    <a:pt x="73475" y="81290"/>
                  </a:lnTo>
                  <a:lnTo>
                    <a:pt x="73672" y="77866"/>
                  </a:lnTo>
                  <a:lnTo>
                    <a:pt x="74163" y="74292"/>
                  </a:lnTo>
                  <a:lnTo>
                    <a:pt x="75245" y="71166"/>
                  </a:lnTo>
                  <a:lnTo>
                    <a:pt x="76032" y="68039"/>
                  </a:lnTo>
                  <a:lnTo>
                    <a:pt x="76819" y="65210"/>
                  </a:lnTo>
                  <a:lnTo>
                    <a:pt x="77114" y="62233"/>
                  </a:lnTo>
                  <a:lnTo>
                    <a:pt x="76918" y="59404"/>
                  </a:lnTo>
                  <a:lnTo>
                    <a:pt x="76229" y="57022"/>
                  </a:lnTo>
                  <a:lnTo>
                    <a:pt x="75049" y="55086"/>
                  </a:lnTo>
                  <a:lnTo>
                    <a:pt x="75049" y="54491"/>
                  </a:lnTo>
                  <a:lnTo>
                    <a:pt x="75245" y="53746"/>
                  </a:lnTo>
                  <a:lnTo>
                    <a:pt x="75245" y="30818"/>
                  </a:lnTo>
                  <a:lnTo>
                    <a:pt x="74754" y="28585"/>
                  </a:lnTo>
                  <a:lnTo>
                    <a:pt x="73967" y="26947"/>
                  </a:lnTo>
                  <a:lnTo>
                    <a:pt x="75245" y="23076"/>
                  </a:lnTo>
                  <a:lnTo>
                    <a:pt x="76032" y="18908"/>
                  </a:lnTo>
                  <a:lnTo>
                    <a:pt x="76622" y="14590"/>
                  </a:lnTo>
                  <a:lnTo>
                    <a:pt x="76918" y="10272"/>
                  </a:lnTo>
                  <a:lnTo>
                    <a:pt x="76918" y="2233"/>
                  </a:lnTo>
                  <a:lnTo>
                    <a:pt x="76819" y="0"/>
                  </a:lnTo>
                  <a:lnTo>
                    <a:pt x="76918" y="297"/>
                  </a:lnTo>
                  <a:lnTo>
                    <a:pt x="76918" y="297"/>
                  </a:lnTo>
                  <a:lnTo>
                    <a:pt x="76918" y="297"/>
                  </a:lnTo>
                  <a:lnTo>
                    <a:pt x="768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378" y="1076"/>
              <a:ext cx="524" cy="9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9078"/>
                  </a:moveTo>
                  <a:lnTo>
                    <a:pt x="49007" y="39473"/>
                  </a:lnTo>
                  <a:lnTo>
                    <a:pt x="38931" y="40000"/>
                  </a:lnTo>
                  <a:lnTo>
                    <a:pt x="30458" y="41184"/>
                  </a:lnTo>
                  <a:lnTo>
                    <a:pt x="23129" y="42236"/>
                  </a:lnTo>
                  <a:lnTo>
                    <a:pt x="16946" y="43421"/>
                  </a:lnTo>
                  <a:lnTo>
                    <a:pt x="12595" y="44342"/>
                  </a:lnTo>
                  <a:lnTo>
                    <a:pt x="13053" y="48289"/>
                  </a:lnTo>
                  <a:lnTo>
                    <a:pt x="13053" y="50921"/>
                  </a:lnTo>
                  <a:lnTo>
                    <a:pt x="13053" y="51842"/>
                  </a:lnTo>
                  <a:lnTo>
                    <a:pt x="11679" y="51052"/>
                  </a:lnTo>
                  <a:lnTo>
                    <a:pt x="9618" y="49999"/>
                  </a:lnTo>
                  <a:lnTo>
                    <a:pt x="7786" y="49342"/>
                  </a:lnTo>
                  <a:lnTo>
                    <a:pt x="5725" y="49342"/>
                  </a:lnTo>
                  <a:lnTo>
                    <a:pt x="4809" y="49736"/>
                  </a:lnTo>
                  <a:lnTo>
                    <a:pt x="3664" y="50394"/>
                  </a:lnTo>
                  <a:lnTo>
                    <a:pt x="2977" y="51315"/>
                  </a:lnTo>
                  <a:lnTo>
                    <a:pt x="2290" y="52236"/>
                  </a:lnTo>
                  <a:lnTo>
                    <a:pt x="2290" y="55131"/>
                  </a:lnTo>
                  <a:lnTo>
                    <a:pt x="3435" y="58157"/>
                  </a:lnTo>
                  <a:lnTo>
                    <a:pt x="5725" y="61447"/>
                  </a:lnTo>
                  <a:lnTo>
                    <a:pt x="8015" y="63157"/>
                  </a:lnTo>
                  <a:lnTo>
                    <a:pt x="10305" y="64473"/>
                  </a:lnTo>
                  <a:lnTo>
                    <a:pt x="13053" y="64868"/>
                  </a:lnTo>
                  <a:lnTo>
                    <a:pt x="13740" y="64736"/>
                  </a:lnTo>
                  <a:lnTo>
                    <a:pt x="14427" y="64736"/>
                  </a:lnTo>
                  <a:lnTo>
                    <a:pt x="15114" y="64473"/>
                  </a:lnTo>
                  <a:lnTo>
                    <a:pt x="15114" y="64868"/>
                  </a:lnTo>
                  <a:lnTo>
                    <a:pt x="18091" y="70394"/>
                  </a:lnTo>
                  <a:lnTo>
                    <a:pt x="21755" y="75657"/>
                  </a:lnTo>
                  <a:lnTo>
                    <a:pt x="26335" y="80131"/>
                  </a:lnTo>
                  <a:lnTo>
                    <a:pt x="32061" y="84210"/>
                  </a:lnTo>
                  <a:lnTo>
                    <a:pt x="32061" y="84210"/>
                  </a:lnTo>
                  <a:lnTo>
                    <a:pt x="31374" y="92105"/>
                  </a:lnTo>
                  <a:lnTo>
                    <a:pt x="31374" y="92236"/>
                  </a:lnTo>
                  <a:lnTo>
                    <a:pt x="31374" y="92499"/>
                  </a:lnTo>
                  <a:lnTo>
                    <a:pt x="32290" y="93552"/>
                  </a:lnTo>
                  <a:lnTo>
                    <a:pt x="34122" y="95131"/>
                  </a:lnTo>
                  <a:lnTo>
                    <a:pt x="36641" y="96973"/>
                  </a:lnTo>
                  <a:lnTo>
                    <a:pt x="39618" y="98947"/>
                  </a:lnTo>
                  <a:lnTo>
                    <a:pt x="43740" y="100657"/>
                  </a:lnTo>
                  <a:lnTo>
                    <a:pt x="48320" y="102236"/>
                  </a:lnTo>
                  <a:lnTo>
                    <a:pt x="54045" y="103157"/>
                  </a:lnTo>
                  <a:lnTo>
                    <a:pt x="60229" y="103552"/>
                  </a:lnTo>
                  <a:lnTo>
                    <a:pt x="66412" y="103157"/>
                  </a:lnTo>
                  <a:lnTo>
                    <a:pt x="71679" y="102236"/>
                  </a:lnTo>
                  <a:lnTo>
                    <a:pt x="76259" y="100657"/>
                  </a:lnTo>
                  <a:lnTo>
                    <a:pt x="80381" y="99078"/>
                  </a:lnTo>
                  <a:lnTo>
                    <a:pt x="83358" y="97236"/>
                  </a:lnTo>
                  <a:lnTo>
                    <a:pt x="85877" y="95526"/>
                  </a:lnTo>
                  <a:lnTo>
                    <a:pt x="87709" y="93947"/>
                  </a:lnTo>
                  <a:lnTo>
                    <a:pt x="89083" y="92631"/>
                  </a:lnTo>
                  <a:lnTo>
                    <a:pt x="89083" y="92236"/>
                  </a:lnTo>
                  <a:lnTo>
                    <a:pt x="89083" y="92105"/>
                  </a:lnTo>
                  <a:lnTo>
                    <a:pt x="88396" y="84210"/>
                  </a:lnTo>
                  <a:lnTo>
                    <a:pt x="88396" y="84210"/>
                  </a:lnTo>
                  <a:lnTo>
                    <a:pt x="93893" y="80131"/>
                  </a:lnTo>
                  <a:lnTo>
                    <a:pt x="98702" y="75657"/>
                  </a:lnTo>
                  <a:lnTo>
                    <a:pt x="102366" y="70394"/>
                  </a:lnTo>
                  <a:lnTo>
                    <a:pt x="104885" y="64868"/>
                  </a:lnTo>
                  <a:lnTo>
                    <a:pt x="105343" y="64473"/>
                  </a:lnTo>
                  <a:lnTo>
                    <a:pt x="106030" y="64736"/>
                  </a:lnTo>
                  <a:lnTo>
                    <a:pt x="106717" y="64736"/>
                  </a:lnTo>
                  <a:lnTo>
                    <a:pt x="107404" y="64868"/>
                  </a:lnTo>
                  <a:lnTo>
                    <a:pt x="109694" y="64473"/>
                  </a:lnTo>
                  <a:lnTo>
                    <a:pt x="111984" y="63552"/>
                  </a:lnTo>
                  <a:lnTo>
                    <a:pt x="114045" y="61973"/>
                  </a:lnTo>
                  <a:lnTo>
                    <a:pt x="115648" y="60263"/>
                  </a:lnTo>
                  <a:lnTo>
                    <a:pt x="117022" y="58157"/>
                  </a:lnTo>
                  <a:lnTo>
                    <a:pt x="117938" y="55657"/>
                  </a:lnTo>
                  <a:lnTo>
                    <a:pt x="117938" y="53421"/>
                  </a:lnTo>
                  <a:lnTo>
                    <a:pt x="117709" y="51447"/>
                  </a:lnTo>
                  <a:lnTo>
                    <a:pt x="116335" y="50131"/>
                  </a:lnTo>
                  <a:lnTo>
                    <a:pt x="114732" y="49342"/>
                  </a:lnTo>
                  <a:lnTo>
                    <a:pt x="112671" y="49342"/>
                  </a:lnTo>
                  <a:lnTo>
                    <a:pt x="110610" y="49999"/>
                  </a:lnTo>
                  <a:lnTo>
                    <a:pt x="108320" y="51052"/>
                  </a:lnTo>
                  <a:lnTo>
                    <a:pt x="107404" y="51842"/>
                  </a:lnTo>
                  <a:lnTo>
                    <a:pt x="107404" y="50921"/>
                  </a:lnTo>
                  <a:lnTo>
                    <a:pt x="107404" y="48289"/>
                  </a:lnTo>
                  <a:lnTo>
                    <a:pt x="107404" y="44342"/>
                  </a:lnTo>
                  <a:lnTo>
                    <a:pt x="103282" y="43421"/>
                  </a:lnTo>
                  <a:lnTo>
                    <a:pt x="97328" y="42236"/>
                  </a:lnTo>
                  <a:lnTo>
                    <a:pt x="90000" y="41184"/>
                  </a:lnTo>
                  <a:lnTo>
                    <a:pt x="81068" y="40000"/>
                  </a:lnTo>
                  <a:lnTo>
                    <a:pt x="71221" y="39473"/>
                  </a:lnTo>
                  <a:lnTo>
                    <a:pt x="60000" y="39078"/>
                  </a:lnTo>
                  <a:close/>
                  <a:moveTo>
                    <a:pt x="60000" y="0"/>
                  </a:moveTo>
                  <a:lnTo>
                    <a:pt x="70992" y="131"/>
                  </a:lnTo>
                  <a:lnTo>
                    <a:pt x="81297" y="921"/>
                  </a:lnTo>
                  <a:lnTo>
                    <a:pt x="90687" y="1973"/>
                  </a:lnTo>
                  <a:lnTo>
                    <a:pt x="98931" y="3026"/>
                  </a:lnTo>
                  <a:lnTo>
                    <a:pt x="106259" y="4342"/>
                  </a:lnTo>
                  <a:lnTo>
                    <a:pt x="111984" y="5921"/>
                  </a:lnTo>
                  <a:lnTo>
                    <a:pt x="116335" y="7236"/>
                  </a:lnTo>
                  <a:lnTo>
                    <a:pt x="119312" y="8552"/>
                  </a:lnTo>
                  <a:lnTo>
                    <a:pt x="120000" y="9605"/>
                  </a:lnTo>
                  <a:lnTo>
                    <a:pt x="120000" y="40000"/>
                  </a:lnTo>
                  <a:lnTo>
                    <a:pt x="120000" y="40789"/>
                  </a:lnTo>
                  <a:lnTo>
                    <a:pt x="119541" y="41710"/>
                  </a:lnTo>
                  <a:lnTo>
                    <a:pt x="118854" y="42499"/>
                  </a:lnTo>
                  <a:lnTo>
                    <a:pt x="117022" y="49605"/>
                  </a:lnTo>
                  <a:lnTo>
                    <a:pt x="118625" y="51052"/>
                  </a:lnTo>
                  <a:lnTo>
                    <a:pt x="119312" y="53157"/>
                  </a:lnTo>
                  <a:lnTo>
                    <a:pt x="119312" y="55657"/>
                  </a:lnTo>
                  <a:lnTo>
                    <a:pt x="118396" y="58421"/>
                  </a:lnTo>
                  <a:lnTo>
                    <a:pt x="116564" y="60526"/>
                  </a:lnTo>
                  <a:lnTo>
                    <a:pt x="114961" y="62368"/>
                  </a:lnTo>
                  <a:lnTo>
                    <a:pt x="112671" y="64078"/>
                  </a:lnTo>
                  <a:lnTo>
                    <a:pt x="109923" y="65263"/>
                  </a:lnTo>
                  <a:lnTo>
                    <a:pt x="107404" y="65657"/>
                  </a:lnTo>
                  <a:lnTo>
                    <a:pt x="106259" y="65394"/>
                  </a:lnTo>
                  <a:lnTo>
                    <a:pt x="106030" y="65789"/>
                  </a:lnTo>
                  <a:lnTo>
                    <a:pt x="103282" y="71184"/>
                  </a:lnTo>
                  <a:lnTo>
                    <a:pt x="99618" y="76184"/>
                  </a:lnTo>
                  <a:lnTo>
                    <a:pt x="95038" y="80526"/>
                  </a:lnTo>
                  <a:lnTo>
                    <a:pt x="89312" y="84605"/>
                  </a:lnTo>
                  <a:lnTo>
                    <a:pt x="90000" y="92105"/>
                  </a:lnTo>
                  <a:lnTo>
                    <a:pt x="90229" y="92105"/>
                  </a:lnTo>
                  <a:lnTo>
                    <a:pt x="90229" y="92236"/>
                  </a:lnTo>
                  <a:lnTo>
                    <a:pt x="90916" y="92631"/>
                  </a:lnTo>
                  <a:lnTo>
                    <a:pt x="91603" y="93157"/>
                  </a:lnTo>
                  <a:lnTo>
                    <a:pt x="92748" y="93552"/>
                  </a:lnTo>
                  <a:lnTo>
                    <a:pt x="93893" y="94342"/>
                  </a:lnTo>
                  <a:lnTo>
                    <a:pt x="95267" y="95131"/>
                  </a:lnTo>
                  <a:lnTo>
                    <a:pt x="96412" y="97236"/>
                  </a:lnTo>
                  <a:lnTo>
                    <a:pt x="96412" y="99342"/>
                  </a:lnTo>
                  <a:lnTo>
                    <a:pt x="96641" y="106052"/>
                  </a:lnTo>
                  <a:lnTo>
                    <a:pt x="95954" y="109605"/>
                  </a:lnTo>
                  <a:lnTo>
                    <a:pt x="94580" y="113289"/>
                  </a:lnTo>
                  <a:lnTo>
                    <a:pt x="92748" y="116710"/>
                  </a:lnTo>
                  <a:lnTo>
                    <a:pt x="89541" y="119999"/>
                  </a:lnTo>
                  <a:lnTo>
                    <a:pt x="88396" y="119999"/>
                  </a:lnTo>
                  <a:lnTo>
                    <a:pt x="29083" y="119999"/>
                  </a:lnTo>
                  <a:lnTo>
                    <a:pt x="27709" y="119999"/>
                  </a:lnTo>
                  <a:lnTo>
                    <a:pt x="24732" y="116710"/>
                  </a:lnTo>
                  <a:lnTo>
                    <a:pt x="22671" y="113289"/>
                  </a:lnTo>
                  <a:lnTo>
                    <a:pt x="21297" y="109605"/>
                  </a:lnTo>
                  <a:lnTo>
                    <a:pt x="20610" y="106052"/>
                  </a:lnTo>
                  <a:lnTo>
                    <a:pt x="20610" y="99868"/>
                  </a:lnTo>
                  <a:lnTo>
                    <a:pt x="20610" y="98947"/>
                  </a:lnTo>
                  <a:lnTo>
                    <a:pt x="21068" y="96973"/>
                  </a:lnTo>
                  <a:lnTo>
                    <a:pt x="24732" y="95131"/>
                  </a:lnTo>
                  <a:lnTo>
                    <a:pt x="27709" y="93421"/>
                  </a:lnTo>
                  <a:lnTo>
                    <a:pt x="30000" y="92499"/>
                  </a:lnTo>
                  <a:lnTo>
                    <a:pt x="30000" y="92105"/>
                  </a:lnTo>
                  <a:lnTo>
                    <a:pt x="30000" y="91842"/>
                  </a:lnTo>
                  <a:lnTo>
                    <a:pt x="30687" y="84605"/>
                  </a:lnTo>
                  <a:lnTo>
                    <a:pt x="25419" y="80526"/>
                  </a:lnTo>
                  <a:lnTo>
                    <a:pt x="20610" y="76184"/>
                  </a:lnTo>
                  <a:lnTo>
                    <a:pt x="16946" y="71184"/>
                  </a:lnTo>
                  <a:lnTo>
                    <a:pt x="13969" y="65789"/>
                  </a:lnTo>
                  <a:lnTo>
                    <a:pt x="13969" y="65394"/>
                  </a:lnTo>
                  <a:lnTo>
                    <a:pt x="13053" y="65657"/>
                  </a:lnTo>
                  <a:lnTo>
                    <a:pt x="10076" y="65131"/>
                  </a:lnTo>
                  <a:lnTo>
                    <a:pt x="7099" y="63684"/>
                  </a:lnTo>
                  <a:lnTo>
                    <a:pt x="4809" y="61842"/>
                  </a:lnTo>
                  <a:lnTo>
                    <a:pt x="2061" y="58421"/>
                  </a:lnTo>
                  <a:lnTo>
                    <a:pt x="1145" y="55131"/>
                  </a:lnTo>
                  <a:lnTo>
                    <a:pt x="1145" y="52236"/>
                  </a:lnTo>
                  <a:lnTo>
                    <a:pt x="1603" y="51052"/>
                  </a:lnTo>
                  <a:lnTo>
                    <a:pt x="2290" y="50131"/>
                  </a:lnTo>
                  <a:lnTo>
                    <a:pt x="3435" y="49605"/>
                  </a:lnTo>
                  <a:lnTo>
                    <a:pt x="1374" y="42499"/>
                  </a:lnTo>
                  <a:lnTo>
                    <a:pt x="687" y="41710"/>
                  </a:lnTo>
                  <a:lnTo>
                    <a:pt x="458" y="40789"/>
                  </a:lnTo>
                  <a:lnTo>
                    <a:pt x="0" y="40000"/>
                  </a:lnTo>
                  <a:lnTo>
                    <a:pt x="0" y="9605"/>
                  </a:lnTo>
                  <a:lnTo>
                    <a:pt x="1145" y="8552"/>
                  </a:lnTo>
                  <a:lnTo>
                    <a:pt x="3664" y="7236"/>
                  </a:lnTo>
                  <a:lnTo>
                    <a:pt x="8015" y="5921"/>
                  </a:lnTo>
                  <a:lnTo>
                    <a:pt x="13969" y="4342"/>
                  </a:lnTo>
                  <a:lnTo>
                    <a:pt x="21068" y="3026"/>
                  </a:lnTo>
                  <a:lnTo>
                    <a:pt x="29312" y="1973"/>
                  </a:lnTo>
                  <a:lnTo>
                    <a:pt x="38931" y="921"/>
                  </a:lnTo>
                  <a:lnTo>
                    <a:pt x="49007" y="13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431" y="1799"/>
              <a:ext cx="398" cy="6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47" y="0"/>
                  </a:moveTo>
                  <a:lnTo>
                    <a:pt x="109447" y="0"/>
                  </a:lnTo>
                  <a:lnTo>
                    <a:pt x="110050" y="193"/>
                  </a:lnTo>
                  <a:lnTo>
                    <a:pt x="110954" y="580"/>
                  </a:lnTo>
                  <a:lnTo>
                    <a:pt x="111557" y="1161"/>
                  </a:lnTo>
                  <a:lnTo>
                    <a:pt x="112462" y="1741"/>
                  </a:lnTo>
                  <a:lnTo>
                    <a:pt x="113366" y="1935"/>
                  </a:lnTo>
                  <a:lnTo>
                    <a:pt x="114271" y="2516"/>
                  </a:lnTo>
                  <a:lnTo>
                    <a:pt x="114874" y="2709"/>
                  </a:lnTo>
                  <a:lnTo>
                    <a:pt x="115175" y="5612"/>
                  </a:lnTo>
                  <a:lnTo>
                    <a:pt x="115175" y="16064"/>
                  </a:lnTo>
                  <a:lnTo>
                    <a:pt x="114271" y="21677"/>
                  </a:lnTo>
                  <a:lnTo>
                    <a:pt x="112462" y="27290"/>
                  </a:lnTo>
                  <a:lnTo>
                    <a:pt x="110050" y="32709"/>
                  </a:lnTo>
                  <a:lnTo>
                    <a:pt x="106130" y="37741"/>
                  </a:lnTo>
                  <a:lnTo>
                    <a:pt x="108542" y="39870"/>
                  </a:lnTo>
                  <a:lnTo>
                    <a:pt x="110050" y="42774"/>
                  </a:lnTo>
                  <a:lnTo>
                    <a:pt x="110050" y="72580"/>
                  </a:lnTo>
                  <a:lnTo>
                    <a:pt x="109447" y="73548"/>
                  </a:lnTo>
                  <a:lnTo>
                    <a:pt x="109447" y="74322"/>
                  </a:lnTo>
                  <a:lnTo>
                    <a:pt x="113065" y="76838"/>
                  </a:lnTo>
                  <a:lnTo>
                    <a:pt x="115175" y="79935"/>
                  </a:lnTo>
                  <a:lnTo>
                    <a:pt x="115778" y="83612"/>
                  </a:lnTo>
                  <a:lnTo>
                    <a:pt x="114874" y="87483"/>
                  </a:lnTo>
                  <a:lnTo>
                    <a:pt x="112462" y="91161"/>
                  </a:lnTo>
                  <a:lnTo>
                    <a:pt x="110050" y="95225"/>
                  </a:lnTo>
                  <a:lnTo>
                    <a:pt x="106733" y="99290"/>
                  </a:lnTo>
                  <a:lnTo>
                    <a:pt x="105226" y="103935"/>
                  </a:lnTo>
                  <a:lnTo>
                    <a:pt x="104623" y="108387"/>
                  </a:lnTo>
                  <a:lnTo>
                    <a:pt x="105527" y="110322"/>
                  </a:lnTo>
                  <a:lnTo>
                    <a:pt x="106733" y="112258"/>
                  </a:lnTo>
                  <a:lnTo>
                    <a:pt x="109145" y="114580"/>
                  </a:lnTo>
                  <a:lnTo>
                    <a:pt x="111256" y="116322"/>
                  </a:lnTo>
                  <a:lnTo>
                    <a:pt x="114271" y="117096"/>
                  </a:lnTo>
                  <a:lnTo>
                    <a:pt x="117286" y="117096"/>
                  </a:lnTo>
                  <a:lnTo>
                    <a:pt x="118190" y="117096"/>
                  </a:lnTo>
                  <a:lnTo>
                    <a:pt x="119095" y="117290"/>
                  </a:lnTo>
                  <a:lnTo>
                    <a:pt x="119698" y="117677"/>
                  </a:lnTo>
                  <a:lnTo>
                    <a:pt x="120000" y="118258"/>
                  </a:lnTo>
                  <a:lnTo>
                    <a:pt x="119698" y="118838"/>
                  </a:lnTo>
                  <a:lnTo>
                    <a:pt x="119095" y="119419"/>
                  </a:lnTo>
                  <a:lnTo>
                    <a:pt x="118190" y="119612"/>
                  </a:lnTo>
                  <a:lnTo>
                    <a:pt x="113969" y="120000"/>
                  </a:lnTo>
                  <a:lnTo>
                    <a:pt x="110050" y="118838"/>
                  </a:lnTo>
                  <a:lnTo>
                    <a:pt x="106432" y="116903"/>
                  </a:lnTo>
                  <a:lnTo>
                    <a:pt x="103718" y="114193"/>
                  </a:lnTo>
                  <a:lnTo>
                    <a:pt x="101306" y="109741"/>
                  </a:lnTo>
                  <a:lnTo>
                    <a:pt x="100703" y="105290"/>
                  </a:lnTo>
                  <a:lnTo>
                    <a:pt x="101909" y="100451"/>
                  </a:lnTo>
                  <a:lnTo>
                    <a:pt x="103417" y="97935"/>
                  </a:lnTo>
                  <a:lnTo>
                    <a:pt x="105527" y="94838"/>
                  </a:lnTo>
                  <a:lnTo>
                    <a:pt x="107638" y="91741"/>
                  </a:lnTo>
                  <a:lnTo>
                    <a:pt x="110050" y="88064"/>
                  </a:lnTo>
                  <a:lnTo>
                    <a:pt x="111256" y="84774"/>
                  </a:lnTo>
                  <a:lnTo>
                    <a:pt x="111557" y="81677"/>
                  </a:lnTo>
                  <a:lnTo>
                    <a:pt x="110351" y="78774"/>
                  </a:lnTo>
                  <a:lnTo>
                    <a:pt x="107638" y="76645"/>
                  </a:lnTo>
                  <a:lnTo>
                    <a:pt x="104321" y="78193"/>
                  </a:lnTo>
                  <a:lnTo>
                    <a:pt x="100402" y="78774"/>
                  </a:lnTo>
                  <a:lnTo>
                    <a:pt x="22311" y="78774"/>
                  </a:lnTo>
                  <a:lnTo>
                    <a:pt x="19597" y="78580"/>
                  </a:lnTo>
                  <a:lnTo>
                    <a:pt x="17487" y="78000"/>
                  </a:lnTo>
                  <a:lnTo>
                    <a:pt x="15678" y="77032"/>
                  </a:lnTo>
                  <a:lnTo>
                    <a:pt x="13869" y="79161"/>
                  </a:lnTo>
                  <a:lnTo>
                    <a:pt x="13567" y="81677"/>
                  </a:lnTo>
                  <a:lnTo>
                    <a:pt x="14472" y="84387"/>
                  </a:lnTo>
                  <a:lnTo>
                    <a:pt x="15075" y="87483"/>
                  </a:lnTo>
                  <a:lnTo>
                    <a:pt x="16884" y="90387"/>
                  </a:lnTo>
                  <a:lnTo>
                    <a:pt x="18391" y="92903"/>
                  </a:lnTo>
                  <a:lnTo>
                    <a:pt x="19597" y="94838"/>
                  </a:lnTo>
                  <a:lnTo>
                    <a:pt x="21407" y="97741"/>
                  </a:lnTo>
                  <a:lnTo>
                    <a:pt x="22613" y="100838"/>
                  </a:lnTo>
                  <a:lnTo>
                    <a:pt x="23216" y="104129"/>
                  </a:lnTo>
                  <a:lnTo>
                    <a:pt x="22613" y="107225"/>
                  </a:lnTo>
                  <a:lnTo>
                    <a:pt x="20804" y="110129"/>
                  </a:lnTo>
                  <a:lnTo>
                    <a:pt x="17487" y="112838"/>
                  </a:lnTo>
                  <a:lnTo>
                    <a:pt x="12663" y="114774"/>
                  </a:lnTo>
                  <a:lnTo>
                    <a:pt x="7839" y="115935"/>
                  </a:lnTo>
                  <a:lnTo>
                    <a:pt x="2110" y="116516"/>
                  </a:lnTo>
                  <a:lnTo>
                    <a:pt x="1206" y="116322"/>
                  </a:lnTo>
                  <a:lnTo>
                    <a:pt x="301" y="115935"/>
                  </a:lnTo>
                  <a:lnTo>
                    <a:pt x="0" y="115354"/>
                  </a:lnTo>
                  <a:lnTo>
                    <a:pt x="0" y="114774"/>
                  </a:lnTo>
                  <a:lnTo>
                    <a:pt x="301" y="114193"/>
                  </a:lnTo>
                  <a:lnTo>
                    <a:pt x="1206" y="114000"/>
                  </a:lnTo>
                  <a:lnTo>
                    <a:pt x="2110" y="113806"/>
                  </a:lnTo>
                  <a:lnTo>
                    <a:pt x="6934" y="113419"/>
                  </a:lnTo>
                  <a:lnTo>
                    <a:pt x="11758" y="112258"/>
                  </a:lnTo>
                  <a:lnTo>
                    <a:pt x="15678" y="110322"/>
                  </a:lnTo>
                  <a:lnTo>
                    <a:pt x="18391" y="107225"/>
                  </a:lnTo>
                  <a:lnTo>
                    <a:pt x="19296" y="103935"/>
                  </a:lnTo>
                  <a:lnTo>
                    <a:pt x="17788" y="100258"/>
                  </a:lnTo>
                  <a:lnTo>
                    <a:pt x="15075" y="95225"/>
                  </a:lnTo>
                  <a:lnTo>
                    <a:pt x="12060" y="89806"/>
                  </a:lnTo>
                  <a:lnTo>
                    <a:pt x="11155" y="87483"/>
                  </a:lnTo>
                  <a:lnTo>
                    <a:pt x="10251" y="84774"/>
                  </a:lnTo>
                  <a:lnTo>
                    <a:pt x="9648" y="81870"/>
                  </a:lnTo>
                  <a:lnTo>
                    <a:pt x="9949" y="79161"/>
                  </a:lnTo>
                  <a:lnTo>
                    <a:pt x="10854" y="76645"/>
                  </a:lnTo>
                  <a:lnTo>
                    <a:pt x="12964" y="74903"/>
                  </a:lnTo>
                  <a:lnTo>
                    <a:pt x="12663" y="73741"/>
                  </a:lnTo>
                  <a:lnTo>
                    <a:pt x="12663" y="72580"/>
                  </a:lnTo>
                  <a:lnTo>
                    <a:pt x="12663" y="42774"/>
                  </a:lnTo>
                  <a:lnTo>
                    <a:pt x="13567" y="39870"/>
                  </a:lnTo>
                  <a:lnTo>
                    <a:pt x="16582" y="37741"/>
                  </a:lnTo>
                  <a:lnTo>
                    <a:pt x="12663" y="32709"/>
                  </a:lnTo>
                  <a:lnTo>
                    <a:pt x="9648" y="27290"/>
                  </a:lnTo>
                  <a:lnTo>
                    <a:pt x="7839" y="21677"/>
                  </a:lnTo>
                  <a:lnTo>
                    <a:pt x="6934" y="16064"/>
                  </a:lnTo>
                  <a:lnTo>
                    <a:pt x="7236" y="5419"/>
                  </a:lnTo>
                  <a:lnTo>
                    <a:pt x="6934" y="5419"/>
                  </a:lnTo>
                  <a:lnTo>
                    <a:pt x="7236" y="5419"/>
                  </a:lnTo>
                  <a:lnTo>
                    <a:pt x="7839" y="5032"/>
                  </a:lnTo>
                  <a:lnTo>
                    <a:pt x="8743" y="4838"/>
                  </a:lnTo>
                  <a:lnTo>
                    <a:pt x="9045" y="4258"/>
                  </a:lnTo>
                  <a:lnTo>
                    <a:pt x="9949" y="3677"/>
                  </a:lnTo>
                  <a:lnTo>
                    <a:pt x="10854" y="3290"/>
                  </a:lnTo>
                  <a:lnTo>
                    <a:pt x="11155" y="3096"/>
                  </a:lnTo>
                  <a:lnTo>
                    <a:pt x="11758" y="2709"/>
                  </a:lnTo>
                  <a:lnTo>
                    <a:pt x="12060" y="2516"/>
                  </a:lnTo>
                  <a:lnTo>
                    <a:pt x="12060" y="2516"/>
                  </a:lnTo>
                  <a:lnTo>
                    <a:pt x="11758" y="2709"/>
                  </a:lnTo>
                  <a:lnTo>
                    <a:pt x="11155" y="5612"/>
                  </a:lnTo>
                  <a:lnTo>
                    <a:pt x="11155" y="6967"/>
                  </a:lnTo>
                  <a:lnTo>
                    <a:pt x="11155" y="16064"/>
                  </a:lnTo>
                  <a:lnTo>
                    <a:pt x="12060" y="21290"/>
                  </a:lnTo>
                  <a:lnTo>
                    <a:pt x="13869" y="26709"/>
                  </a:lnTo>
                  <a:lnTo>
                    <a:pt x="16582" y="31741"/>
                  </a:lnTo>
                  <a:lnTo>
                    <a:pt x="20502" y="36580"/>
                  </a:lnTo>
                  <a:lnTo>
                    <a:pt x="22311" y="36580"/>
                  </a:lnTo>
                  <a:lnTo>
                    <a:pt x="100402" y="36580"/>
                  </a:lnTo>
                  <a:lnTo>
                    <a:pt x="101909" y="36580"/>
                  </a:lnTo>
                  <a:lnTo>
                    <a:pt x="106130" y="31741"/>
                  </a:lnTo>
                  <a:lnTo>
                    <a:pt x="108542" y="26709"/>
                  </a:lnTo>
                  <a:lnTo>
                    <a:pt x="110351" y="21290"/>
                  </a:lnTo>
                  <a:lnTo>
                    <a:pt x="111256" y="16064"/>
                  </a:lnTo>
                  <a:lnTo>
                    <a:pt x="110954" y="6193"/>
                  </a:lnTo>
                  <a:lnTo>
                    <a:pt x="110954" y="3096"/>
                  </a:lnTo>
                  <a:lnTo>
                    <a:pt x="1094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812" y="1813"/>
              <a:ext cx="1" cy="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912" y="2040"/>
              <a:ext cx="22" cy="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119999"/>
                  </a:lnTo>
                  <a:lnTo>
                    <a:pt x="0" y="119999"/>
                  </a:lnTo>
                  <a:lnTo>
                    <a:pt x="5454" y="115662"/>
                  </a:lnTo>
                  <a:lnTo>
                    <a:pt x="21818" y="104096"/>
                  </a:lnTo>
                  <a:lnTo>
                    <a:pt x="49090" y="86746"/>
                  </a:lnTo>
                  <a:lnTo>
                    <a:pt x="54545" y="76626"/>
                  </a:lnTo>
                  <a:lnTo>
                    <a:pt x="49090" y="65060"/>
                  </a:lnTo>
                  <a:lnTo>
                    <a:pt x="38181" y="50602"/>
                  </a:lnTo>
                  <a:lnTo>
                    <a:pt x="38181" y="31807"/>
                  </a:lnTo>
                  <a:lnTo>
                    <a:pt x="49090" y="21686"/>
                  </a:lnTo>
                  <a:lnTo>
                    <a:pt x="65454" y="15903"/>
                  </a:lnTo>
                  <a:lnTo>
                    <a:pt x="70909" y="8674"/>
                  </a:lnTo>
                  <a:lnTo>
                    <a:pt x="87272" y="4337"/>
                  </a:lnTo>
                  <a:lnTo>
                    <a:pt x="103636" y="2891"/>
                  </a:lnTo>
                  <a:lnTo>
                    <a:pt x="10909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915" y="2133"/>
              <a:ext cx="16" cy="3"/>
            </a:xfrm>
            <a:prstGeom prst="rect">
              <a:avLst/>
            </a:prstGeom>
            <a:solidFill>
              <a:srgbClr val="3EC5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15" y="2139"/>
              <a:ext cx="16" cy="3"/>
            </a:xfrm>
            <a:prstGeom prst="rect">
              <a:avLst/>
            </a:prstGeom>
            <a:solidFill>
              <a:srgbClr val="3EC5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915" y="2145"/>
              <a:ext cx="16" cy="4"/>
            </a:xfrm>
            <a:prstGeom prst="rect">
              <a:avLst/>
            </a:prstGeom>
            <a:solidFill>
              <a:srgbClr val="3EC5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887" y="2059"/>
              <a:ext cx="208" cy="1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80625"/>
                  </a:moveTo>
                  <a:lnTo>
                    <a:pt x="16153" y="84375"/>
                  </a:lnTo>
                  <a:lnTo>
                    <a:pt x="25384" y="84375"/>
                  </a:lnTo>
                  <a:lnTo>
                    <a:pt x="25384" y="80625"/>
                  </a:lnTo>
                  <a:lnTo>
                    <a:pt x="16153" y="80625"/>
                  </a:lnTo>
                  <a:close/>
                  <a:moveTo>
                    <a:pt x="16153" y="75000"/>
                  </a:moveTo>
                  <a:lnTo>
                    <a:pt x="16153" y="77812"/>
                  </a:lnTo>
                  <a:lnTo>
                    <a:pt x="25384" y="77812"/>
                  </a:lnTo>
                  <a:lnTo>
                    <a:pt x="25384" y="75000"/>
                  </a:lnTo>
                  <a:lnTo>
                    <a:pt x="16153" y="75000"/>
                  </a:lnTo>
                  <a:close/>
                  <a:moveTo>
                    <a:pt x="16153" y="69375"/>
                  </a:moveTo>
                  <a:lnTo>
                    <a:pt x="16153" y="72187"/>
                  </a:lnTo>
                  <a:lnTo>
                    <a:pt x="25384" y="72187"/>
                  </a:lnTo>
                  <a:lnTo>
                    <a:pt x="25384" y="69375"/>
                  </a:lnTo>
                  <a:lnTo>
                    <a:pt x="16153" y="69375"/>
                  </a:lnTo>
                  <a:close/>
                  <a:moveTo>
                    <a:pt x="80769" y="52500"/>
                  </a:moveTo>
                  <a:lnTo>
                    <a:pt x="78461" y="56250"/>
                  </a:lnTo>
                  <a:lnTo>
                    <a:pt x="75000" y="60000"/>
                  </a:lnTo>
                  <a:lnTo>
                    <a:pt x="71538" y="62812"/>
                  </a:lnTo>
                  <a:lnTo>
                    <a:pt x="68076" y="64687"/>
                  </a:lnTo>
                  <a:lnTo>
                    <a:pt x="69807" y="106875"/>
                  </a:lnTo>
                  <a:lnTo>
                    <a:pt x="73269" y="106875"/>
                  </a:lnTo>
                  <a:lnTo>
                    <a:pt x="86538" y="74062"/>
                  </a:lnTo>
                  <a:lnTo>
                    <a:pt x="84230" y="68437"/>
                  </a:lnTo>
                  <a:lnTo>
                    <a:pt x="82500" y="64687"/>
                  </a:lnTo>
                  <a:lnTo>
                    <a:pt x="80769" y="57187"/>
                  </a:lnTo>
                  <a:lnTo>
                    <a:pt x="80769" y="52500"/>
                  </a:lnTo>
                  <a:close/>
                  <a:moveTo>
                    <a:pt x="96923" y="29062"/>
                  </a:moveTo>
                  <a:lnTo>
                    <a:pt x="91730" y="34687"/>
                  </a:lnTo>
                  <a:lnTo>
                    <a:pt x="88269" y="44062"/>
                  </a:lnTo>
                  <a:lnTo>
                    <a:pt x="88269" y="54375"/>
                  </a:lnTo>
                  <a:lnTo>
                    <a:pt x="90576" y="64687"/>
                  </a:lnTo>
                  <a:lnTo>
                    <a:pt x="96923" y="69375"/>
                  </a:lnTo>
                  <a:lnTo>
                    <a:pt x="103269" y="69375"/>
                  </a:lnTo>
                  <a:lnTo>
                    <a:pt x="109038" y="64687"/>
                  </a:lnTo>
                  <a:lnTo>
                    <a:pt x="112500" y="54375"/>
                  </a:lnTo>
                  <a:lnTo>
                    <a:pt x="112500" y="44062"/>
                  </a:lnTo>
                  <a:lnTo>
                    <a:pt x="109038" y="34687"/>
                  </a:lnTo>
                  <a:lnTo>
                    <a:pt x="103269" y="29062"/>
                  </a:lnTo>
                  <a:lnTo>
                    <a:pt x="96923" y="29062"/>
                  </a:lnTo>
                  <a:close/>
                  <a:moveTo>
                    <a:pt x="60576" y="12187"/>
                  </a:moveTo>
                  <a:lnTo>
                    <a:pt x="55384" y="17812"/>
                  </a:lnTo>
                  <a:lnTo>
                    <a:pt x="51923" y="27187"/>
                  </a:lnTo>
                  <a:lnTo>
                    <a:pt x="51923" y="38437"/>
                  </a:lnTo>
                  <a:lnTo>
                    <a:pt x="54807" y="47812"/>
                  </a:lnTo>
                  <a:lnTo>
                    <a:pt x="60576" y="53437"/>
                  </a:lnTo>
                  <a:lnTo>
                    <a:pt x="67500" y="53437"/>
                  </a:lnTo>
                  <a:lnTo>
                    <a:pt x="73269" y="47812"/>
                  </a:lnTo>
                  <a:lnTo>
                    <a:pt x="76730" y="38437"/>
                  </a:lnTo>
                  <a:lnTo>
                    <a:pt x="76730" y="27187"/>
                  </a:lnTo>
                  <a:lnTo>
                    <a:pt x="73269" y="17812"/>
                  </a:lnTo>
                  <a:lnTo>
                    <a:pt x="67500" y="12187"/>
                  </a:lnTo>
                  <a:lnTo>
                    <a:pt x="60576" y="12187"/>
                  </a:lnTo>
                  <a:close/>
                  <a:moveTo>
                    <a:pt x="61153" y="0"/>
                  </a:moveTo>
                  <a:lnTo>
                    <a:pt x="69807" y="1875"/>
                  </a:lnTo>
                  <a:lnTo>
                    <a:pt x="76730" y="8437"/>
                  </a:lnTo>
                  <a:lnTo>
                    <a:pt x="81346" y="17812"/>
                  </a:lnTo>
                  <a:lnTo>
                    <a:pt x="84230" y="30000"/>
                  </a:lnTo>
                  <a:lnTo>
                    <a:pt x="90000" y="22500"/>
                  </a:lnTo>
                  <a:lnTo>
                    <a:pt x="97500" y="16875"/>
                  </a:lnTo>
                  <a:lnTo>
                    <a:pt x="106153" y="17812"/>
                  </a:lnTo>
                  <a:lnTo>
                    <a:pt x="112500" y="23437"/>
                  </a:lnTo>
                  <a:lnTo>
                    <a:pt x="117692" y="32812"/>
                  </a:lnTo>
                  <a:lnTo>
                    <a:pt x="120000" y="45000"/>
                  </a:lnTo>
                  <a:lnTo>
                    <a:pt x="119423" y="57187"/>
                  </a:lnTo>
                  <a:lnTo>
                    <a:pt x="115961" y="69375"/>
                  </a:lnTo>
                  <a:lnTo>
                    <a:pt x="110192" y="77812"/>
                  </a:lnTo>
                  <a:lnTo>
                    <a:pt x="102692" y="82500"/>
                  </a:lnTo>
                  <a:lnTo>
                    <a:pt x="95192" y="80625"/>
                  </a:lnTo>
                  <a:lnTo>
                    <a:pt x="95192" y="80625"/>
                  </a:lnTo>
                  <a:lnTo>
                    <a:pt x="83076" y="106875"/>
                  </a:lnTo>
                  <a:lnTo>
                    <a:pt x="105000" y="106875"/>
                  </a:lnTo>
                  <a:lnTo>
                    <a:pt x="105000" y="120000"/>
                  </a:lnTo>
                  <a:lnTo>
                    <a:pt x="0" y="120000"/>
                  </a:lnTo>
                  <a:lnTo>
                    <a:pt x="0" y="106875"/>
                  </a:lnTo>
                  <a:lnTo>
                    <a:pt x="14423" y="106875"/>
                  </a:lnTo>
                  <a:lnTo>
                    <a:pt x="14423" y="64687"/>
                  </a:lnTo>
                  <a:lnTo>
                    <a:pt x="27692" y="64687"/>
                  </a:lnTo>
                  <a:lnTo>
                    <a:pt x="27692" y="106875"/>
                  </a:lnTo>
                  <a:lnTo>
                    <a:pt x="61153" y="106875"/>
                  </a:lnTo>
                  <a:lnTo>
                    <a:pt x="58846" y="64687"/>
                  </a:lnTo>
                  <a:lnTo>
                    <a:pt x="58846" y="64687"/>
                  </a:lnTo>
                  <a:lnTo>
                    <a:pt x="51923" y="59062"/>
                  </a:lnTo>
                  <a:lnTo>
                    <a:pt x="47307" y="49687"/>
                  </a:lnTo>
                  <a:lnTo>
                    <a:pt x="44423" y="37500"/>
                  </a:lnTo>
                  <a:lnTo>
                    <a:pt x="44423" y="24375"/>
                  </a:lnTo>
                  <a:lnTo>
                    <a:pt x="49038" y="12187"/>
                  </a:lnTo>
                  <a:lnTo>
                    <a:pt x="54807" y="4687"/>
                  </a:lnTo>
                  <a:lnTo>
                    <a:pt x="61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040" y="2090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857" y="0"/>
                  </a:moveTo>
                  <a:lnTo>
                    <a:pt x="74285" y="0"/>
                  </a:lnTo>
                  <a:lnTo>
                    <a:pt x="102857" y="16744"/>
                  </a:lnTo>
                  <a:lnTo>
                    <a:pt x="120000" y="44651"/>
                  </a:lnTo>
                  <a:lnTo>
                    <a:pt x="120000" y="75348"/>
                  </a:lnTo>
                  <a:lnTo>
                    <a:pt x="102857" y="106046"/>
                  </a:lnTo>
                  <a:lnTo>
                    <a:pt x="74285" y="120000"/>
                  </a:lnTo>
                  <a:lnTo>
                    <a:pt x="42857" y="120000"/>
                  </a:lnTo>
                  <a:lnTo>
                    <a:pt x="11428" y="106046"/>
                  </a:lnTo>
                  <a:lnTo>
                    <a:pt x="0" y="75348"/>
                  </a:lnTo>
                  <a:lnTo>
                    <a:pt x="0" y="44651"/>
                  </a:lnTo>
                  <a:lnTo>
                    <a:pt x="17142" y="16744"/>
                  </a:lnTo>
                  <a:lnTo>
                    <a:pt x="42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977" y="2072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860" y="0"/>
                  </a:moveTo>
                  <a:lnTo>
                    <a:pt x="75348" y="0"/>
                  </a:lnTo>
                  <a:lnTo>
                    <a:pt x="103255" y="16363"/>
                  </a:lnTo>
                  <a:lnTo>
                    <a:pt x="120000" y="43636"/>
                  </a:lnTo>
                  <a:lnTo>
                    <a:pt x="120000" y="76363"/>
                  </a:lnTo>
                  <a:lnTo>
                    <a:pt x="103255" y="103636"/>
                  </a:lnTo>
                  <a:lnTo>
                    <a:pt x="75348" y="120000"/>
                  </a:lnTo>
                  <a:lnTo>
                    <a:pt x="41860" y="120000"/>
                  </a:lnTo>
                  <a:lnTo>
                    <a:pt x="13953" y="103636"/>
                  </a:lnTo>
                  <a:lnTo>
                    <a:pt x="0" y="76363"/>
                  </a:lnTo>
                  <a:lnTo>
                    <a:pt x="0" y="43636"/>
                  </a:lnTo>
                  <a:lnTo>
                    <a:pt x="16744" y="16363"/>
                  </a:lnTo>
                  <a:lnTo>
                    <a:pt x="418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sp>
        <p:nvSpPr>
          <p:cNvPr id="131" name="Shape 131"/>
          <p:cNvSpPr/>
          <p:nvPr/>
        </p:nvSpPr>
        <p:spPr>
          <a:xfrm>
            <a:off x="904498" y="3209925"/>
            <a:ext cx="5096252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2700" b="1"/>
              <a:t>TREAT-IT</a:t>
            </a:r>
            <a:endParaRPr sz="2700" b="1"/>
          </a:p>
        </p:txBody>
      </p:sp>
      <p:sp>
        <p:nvSpPr>
          <p:cNvPr id="132" name="Shape 132"/>
          <p:cNvSpPr/>
          <p:nvPr/>
        </p:nvSpPr>
        <p:spPr>
          <a:xfrm>
            <a:off x="904498" y="3495675"/>
            <a:ext cx="5096252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500" b="1">
                <a:solidFill>
                  <a:srgbClr val="2C3F50"/>
                </a:solidFill>
              </a:rPr>
              <a:t>A Physician's complete directory ..</a:t>
            </a:r>
            <a:endParaRPr sz="1500" b="1">
              <a:solidFill>
                <a:srgbClr val="2C3F50"/>
              </a:solidFill>
            </a:endParaRPr>
          </a:p>
        </p:txBody>
      </p:sp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989" y="-52966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E05F443-9670-4DD6-8674-D7DAAF4F7202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2467512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4050" dirty="0"/>
              <a:t>The ER schema</a:t>
            </a:r>
          </a:p>
        </p:txBody>
      </p:sp>
    </p:spTree>
    <p:extLst>
      <p:ext uri="{BB962C8B-B14F-4D97-AF65-F5344CB8AC3E}">
        <p14:creationId xmlns:p14="http://schemas.microsoft.com/office/powerpoint/2010/main" val="46846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39E0CB6A-3E66-43A0-A41D-BB5A8A9B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40" y="480774"/>
            <a:ext cx="6863321" cy="41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989" y="-52966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E0E380E-2D62-448A-AC05-A9B8A3EF0A7B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2467512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4050" dirty="0"/>
              <a:t>ER schema, </a:t>
            </a:r>
            <a:r>
              <a:rPr lang="it-IT" altLang="it-IT" sz="4050" dirty="0" err="1"/>
              <a:t>details</a:t>
            </a:r>
            <a:endParaRPr lang="it-IT" altLang="it-IT" sz="405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AEB0BBC-A21F-483A-AF97-4C7464C68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858000" cy="519646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4567165-9189-4F41-9717-09969E626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82" y="0"/>
            <a:ext cx="6858000" cy="52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6B69B70-FE91-4F1D-9F56-D37EEBD7DD48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1433199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2400" dirty="0" err="1"/>
              <a:t>Additional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external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constraints</a:t>
            </a:r>
            <a:endParaRPr lang="it-IT" altLang="it-IT" sz="24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5AB5CBD-89F4-488D-9779-D94B96F8E261}"/>
              </a:ext>
            </a:extLst>
          </p:cNvPr>
          <p:cNvSpPr txBox="1">
            <a:spLocks noChangeArrowheads="1"/>
          </p:cNvSpPr>
          <p:nvPr/>
        </p:nvSpPr>
        <p:spPr>
          <a:xfrm>
            <a:off x="320513" y="2170120"/>
            <a:ext cx="5915025" cy="244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it-IT" altLang="en-US" sz="2100" dirty="0" err="1"/>
              <a:t>Doctors</a:t>
            </a:r>
            <a:r>
              <a:rPr lang="it-IT" altLang="en-US" sz="2100" dirty="0"/>
              <a:t> must log in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Hospitalization information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Patient History as collection of information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Prescription History as collection of prescriptions (on Doctor side)</a:t>
            </a:r>
          </a:p>
        </p:txBody>
      </p:sp>
    </p:spTree>
    <p:extLst>
      <p:ext uri="{BB962C8B-B14F-4D97-AF65-F5344CB8AC3E}">
        <p14:creationId xmlns:p14="http://schemas.microsoft.com/office/powerpoint/2010/main" val="22240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2DE7F65-AF47-472C-88CF-E514604B1BA9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1372239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2400" dirty="0" err="1"/>
              <a:t>Functional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requirements</a:t>
            </a:r>
            <a:r>
              <a:rPr lang="it-IT" altLang="it-IT" sz="2400" dirty="0"/>
              <a:t> check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1FFBB67-8EC6-44B5-BDA1-CC2785445F7A}"/>
              </a:ext>
            </a:extLst>
          </p:cNvPr>
          <p:cNvSpPr txBox="1">
            <a:spLocks noChangeArrowheads="1"/>
          </p:cNvSpPr>
          <p:nvPr/>
        </p:nvSpPr>
        <p:spPr>
          <a:xfrm>
            <a:off x="206213" y="2185360"/>
            <a:ext cx="5915025" cy="244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altLang="en-US" sz="2100" dirty="0" err="1"/>
              <a:t>Patient</a:t>
            </a:r>
            <a:r>
              <a:rPr lang="it-IT" altLang="en-US" sz="2100" dirty="0"/>
              <a:t> record </a:t>
            </a:r>
            <a:r>
              <a:rPr lang="it-IT" altLang="en-US" sz="2100" dirty="0" err="1"/>
              <a:t>fields</a:t>
            </a:r>
            <a:endParaRPr lang="it-IT" altLang="en-US" sz="21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Information on doctors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Doctor personal password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Information about patients</a:t>
            </a:r>
            <a:endParaRPr lang="it-IT" altLang="en-US" sz="2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F208881-646E-4F7F-BB81-28EEF7C70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978" y="2186807"/>
            <a:ext cx="2545430" cy="14652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ABF84B-3D40-491E-A27B-116A90254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536" y="1930085"/>
            <a:ext cx="3074313" cy="19787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CF288B9-896A-4C5A-8CD8-79045E7F6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947" y="1930084"/>
            <a:ext cx="3074313" cy="23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2DE7F65-AF47-472C-88CF-E514604B1BA9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1372239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2400" dirty="0" err="1"/>
              <a:t>Functional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requirements</a:t>
            </a:r>
            <a:r>
              <a:rPr lang="it-IT" altLang="it-IT" sz="2400" dirty="0"/>
              <a:t> check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A831812-DC09-4EBC-85D6-CF69CEB6EFF2}"/>
              </a:ext>
            </a:extLst>
          </p:cNvPr>
          <p:cNvSpPr txBox="1">
            <a:spLocks noChangeArrowheads="1"/>
          </p:cNvSpPr>
          <p:nvPr/>
        </p:nvSpPr>
        <p:spPr>
          <a:xfrm>
            <a:off x="198593" y="2223460"/>
            <a:ext cx="5915025" cy="244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Medical document creation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Patient-Doctor-Visit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en-US" sz="2100" dirty="0"/>
              <a:t>Actions performed by Doctors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5918D6-47EF-4887-90BB-26E20027F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655" y="1943100"/>
            <a:ext cx="2921114" cy="24476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EC7176E-DE5B-4E45-8A8D-61CD1D248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391" y="1842523"/>
            <a:ext cx="1548819" cy="29200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A533E9-CB0D-4F2C-93CE-C500B3726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96394"/>
            <a:ext cx="6849192" cy="39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BD7EFCC3-AF77-164D-89A0-A31BCD73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25" y="2089800"/>
            <a:ext cx="3712754" cy="633535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>
                <a:latin typeface="+mj-lt"/>
              </a:rPr>
              <a:t>Logical</a:t>
            </a:r>
            <a:r>
              <a:rPr lang="es-ES" sz="3200" dirty="0">
                <a:latin typeface="+mj-lt"/>
              </a:rPr>
              <a:t> </a:t>
            </a:r>
            <a:r>
              <a:rPr lang="es-ES" sz="3200" dirty="0" err="1">
                <a:latin typeface="+mj-lt"/>
              </a:rPr>
              <a:t>Design</a:t>
            </a:r>
            <a:endParaRPr lang="es-ES" sz="3200" dirty="0">
              <a:latin typeface="+mj-lt"/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EEB29CBB-C559-A14F-A924-DD9A39BC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40" y="2855969"/>
            <a:ext cx="4330526" cy="633534"/>
          </a:xfrm>
        </p:spPr>
        <p:txBody>
          <a:bodyPr/>
          <a:lstStyle/>
          <a:p>
            <a:r>
              <a:rPr lang="es-ES" sz="1200" dirty="0">
                <a:latin typeface="+mj-lt"/>
              </a:rPr>
              <a:t>A </a:t>
            </a:r>
            <a:r>
              <a:rPr lang="es-ES" sz="1200" dirty="0" err="1">
                <a:latin typeface="+mj-lt"/>
              </a:rPr>
              <a:t>journey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err="1">
                <a:latin typeface="+mj-lt"/>
              </a:rPr>
              <a:t>from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err="1">
                <a:latin typeface="+mj-lt"/>
              </a:rPr>
              <a:t>the</a:t>
            </a:r>
            <a:r>
              <a:rPr lang="es-ES" sz="1200" dirty="0">
                <a:latin typeface="+mj-lt"/>
              </a:rPr>
              <a:t> ER </a:t>
            </a:r>
            <a:r>
              <a:rPr lang="es-ES" sz="1200" dirty="0" err="1">
                <a:latin typeface="+mj-lt"/>
              </a:rPr>
              <a:t>schema</a:t>
            </a:r>
            <a:r>
              <a:rPr lang="es-ES" sz="1200" dirty="0">
                <a:latin typeface="+mj-lt"/>
              </a:rPr>
              <a:t> to </a:t>
            </a:r>
            <a:r>
              <a:rPr lang="es-ES" sz="1200" dirty="0" err="1">
                <a:latin typeface="+mj-lt"/>
              </a:rPr>
              <a:t>the</a:t>
            </a:r>
            <a:r>
              <a:rPr lang="es-ES" sz="1200" dirty="0">
                <a:latin typeface="+mj-lt"/>
              </a:rPr>
              <a:t> Relational </a:t>
            </a:r>
            <a:r>
              <a:rPr lang="es-ES" sz="1200" dirty="0" err="1">
                <a:latin typeface="+mj-lt"/>
              </a:rPr>
              <a:t>schema</a:t>
            </a:r>
            <a:endParaRPr lang="es-E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71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6C565599-5600-0145-99C9-3B5998C86377}"/>
              </a:ext>
            </a:extLst>
          </p:cNvPr>
          <p:cNvSpPr txBox="1">
            <a:spLocks/>
          </p:cNvSpPr>
          <p:nvPr/>
        </p:nvSpPr>
        <p:spPr>
          <a:xfrm>
            <a:off x="1082392" y="1507681"/>
            <a:ext cx="4726822" cy="36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200" b="1" dirty="0">
                <a:latin typeface="+mn-lt"/>
              </a:rPr>
              <a:t>ALL WE NEEDED WAS A BRIDGE: </a:t>
            </a:r>
          </a:p>
        </p:txBody>
      </p:sp>
      <p:pic>
        <p:nvPicPr>
          <p:cNvPr id="8" name="Picture 2" descr="Risultati immagini per bridge side">
            <a:extLst>
              <a:ext uri="{FF2B5EF4-FFF2-40B4-BE49-F238E27FC236}">
                <a16:creationId xmlns:a16="http://schemas.microsoft.com/office/drawing/2014/main" id="{67A4F9B9-A8E6-CF48-AA7C-F9D54DB6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66" y="1842950"/>
            <a:ext cx="4080473" cy="24007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con angoli arrotondati 6">
            <a:extLst>
              <a:ext uri="{FF2B5EF4-FFF2-40B4-BE49-F238E27FC236}">
                <a16:creationId xmlns:a16="http://schemas.microsoft.com/office/drawing/2014/main" id="{23E1CA31-54F6-2245-AE50-BB353581EF4B}"/>
              </a:ext>
            </a:extLst>
          </p:cNvPr>
          <p:cNvSpPr/>
          <p:nvPr/>
        </p:nvSpPr>
        <p:spPr>
          <a:xfrm>
            <a:off x="3742934" y="2929724"/>
            <a:ext cx="1084309" cy="6858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788" b="1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10" name="Rettangolo con angoli arrotondati 8">
            <a:extLst>
              <a:ext uri="{FF2B5EF4-FFF2-40B4-BE49-F238E27FC236}">
                <a16:creationId xmlns:a16="http://schemas.microsoft.com/office/drawing/2014/main" id="{5E3CF7F7-5686-BE41-9B67-40AA83656710}"/>
              </a:ext>
            </a:extLst>
          </p:cNvPr>
          <p:cNvSpPr/>
          <p:nvPr/>
        </p:nvSpPr>
        <p:spPr>
          <a:xfrm>
            <a:off x="1984952" y="2929723"/>
            <a:ext cx="1434807" cy="6858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788" b="1" dirty="0">
                <a:solidFill>
                  <a:schemeClr val="bg1"/>
                </a:solidFill>
              </a:rPr>
              <a:t>TRANSFORMATIONS</a:t>
            </a:r>
          </a:p>
        </p:txBody>
      </p:sp>
      <p:sp>
        <p:nvSpPr>
          <p:cNvPr id="11" name="Rettangolo con angoli arrotondati 7">
            <a:extLst>
              <a:ext uri="{FF2B5EF4-FFF2-40B4-BE49-F238E27FC236}">
                <a16:creationId xmlns:a16="http://schemas.microsoft.com/office/drawing/2014/main" id="{E8694C65-11DA-4746-85F9-2A626FBB3805}"/>
              </a:ext>
            </a:extLst>
          </p:cNvPr>
          <p:cNvSpPr/>
          <p:nvPr/>
        </p:nvSpPr>
        <p:spPr>
          <a:xfrm>
            <a:off x="1683885" y="2681015"/>
            <a:ext cx="3332711" cy="2582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NORMALIZATION’S QUALITY CHECK</a:t>
            </a:r>
          </a:p>
        </p:txBody>
      </p:sp>
    </p:spTree>
    <p:extLst>
      <p:ext uri="{BB962C8B-B14F-4D97-AF65-F5344CB8AC3E}">
        <p14:creationId xmlns:p14="http://schemas.microsoft.com/office/powerpoint/2010/main" val="40133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Department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4FEA396-FE87-0B45-A30B-365BD50ACDAC}"/>
              </a:ext>
            </a:extLst>
          </p:cNvPr>
          <p:cNvSpPr txBox="1">
            <a:spLocks/>
          </p:cNvSpPr>
          <p:nvPr/>
        </p:nvSpPr>
        <p:spPr>
          <a:xfrm>
            <a:off x="2386527" y="1200838"/>
            <a:ext cx="4471473" cy="238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it-IT" sz="1200" dirty="0">
                <a:latin typeface="+mn-lt"/>
              </a:rPr>
              <a:t> Redundancy Analysis:</a:t>
            </a:r>
          </a:p>
          <a:p>
            <a:pPr lvl="2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it-IT" sz="1200" dirty="0">
                <a:latin typeface="+mn-lt"/>
              </a:rPr>
              <a:t> No </a:t>
            </a:r>
            <a:r>
              <a:rPr lang="en-HK" sz="1200" dirty="0">
                <a:latin typeface="+mn-lt"/>
              </a:rPr>
              <a:t>extensional</a:t>
            </a:r>
            <a:r>
              <a:rPr lang="it-IT" sz="1200" dirty="0">
                <a:latin typeface="+mn-lt"/>
              </a:rPr>
              <a:t> or </a:t>
            </a:r>
            <a:r>
              <a:rPr lang="en-US" sz="1200" dirty="0">
                <a:latin typeface="+mn-lt"/>
              </a:rPr>
              <a:t>intentional</a:t>
            </a:r>
            <a:r>
              <a:rPr lang="it-IT" sz="1200" dirty="0">
                <a:latin typeface="+mn-lt"/>
              </a:rPr>
              <a:t> redundancy </a:t>
            </a:r>
            <a:r>
              <a:rPr lang="en-US" sz="1200" dirty="0">
                <a:latin typeface="+mn-lt"/>
              </a:rPr>
              <a:t>detected</a:t>
            </a:r>
          </a:p>
          <a:p>
            <a:pPr lvl="2" algn="l"/>
            <a:r>
              <a:rPr lang="en-US" sz="1200" dirty="0">
                <a:latin typeface="+mn-lt"/>
              </a:rPr>
              <a:t> !   A derived attribute was added for the sake of performance, as shown in the Load Analysis (documented redundancy) </a:t>
            </a:r>
          </a:p>
          <a:p>
            <a:pPr lvl="2" algn="l"/>
            <a:endParaRPr lang="it-IT" sz="1200" dirty="0">
              <a:latin typeface="+mn-lt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200" dirty="0">
                <a:latin typeface="+mn-lt"/>
              </a:rPr>
              <a:t> Removal</a:t>
            </a:r>
            <a:r>
              <a:rPr lang="it-IT" sz="1200" dirty="0">
                <a:latin typeface="+mn-lt"/>
              </a:rPr>
              <a:t> of </a:t>
            </a:r>
            <a:r>
              <a:rPr lang="it-IT" sz="1200" dirty="0" err="1">
                <a:latin typeface="+mn-lt"/>
              </a:rPr>
              <a:t>two</a:t>
            </a:r>
            <a:r>
              <a:rPr lang="it-IT" sz="1200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multivalued</a:t>
            </a:r>
            <a:r>
              <a:rPr lang="it-IT" sz="1200" dirty="0">
                <a:latin typeface="+mn-lt"/>
              </a:rPr>
              <a:t> </a:t>
            </a:r>
            <a:r>
              <a:rPr lang="en-ZW" sz="1200" dirty="0">
                <a:latin typeface="+mn-lt"/>
              </a:rPr>
              <a:t>attributes</a:t>
            </a:r>
          </a:p>
          <a:p>
            <a:pPr lvl="2" algn="l"/>
            <a:r>
              <a:rPr lang="en-ZW" sz="1200" dirty="0">
                <a:latin typeface="+mn-lt"/>
              </a:rPr>
              <a:t>(i.e. email and suspected disease)</a:t>
            </a:r>
          </a:p>
          <a:p>
            <a:pPr algn="l"/>
            <a:endParaRPr lang="en-ZW" sz="1200" dirty="0">
              <a:latin typeface="+mn-lt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ZW" sz="1200" dirty="0">
                <a:latin typeface="+mn-lt"/>
              </a:rPr>
              <a:t> Removal of Generalization</a:t>
            </a:r>
          </a:p>
          <a:p>
            <a:pPr lvl="2" algn="l"/>
            <a:r>
              <a:rPr lang="en-ZW" sz="1200" dirty="0">
                <a:latin typeface="+mn-lt"/>
              </a:rPr>
              <a:t>by pushing everything in the subclasses</a:t>
            </a:r>
          </a:p>
          <a:p>
            <a:pPr lvl="2" algn="l"/>
            <a:endParaRPr lang="en-ZW" sz="1200" dirty="0">
              <a:latin typeface="+mn-lt"/>
            </a:endParaRPr>
          </a:p>
          <a:p>
            <a:pPr marL="225029" indent="-160735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ZW" sz="1200" b="1" dirty="0">
                <a:latin typeface="+mn-lt"/>
              </a:rPr>
              <a:t> After these transformations, the data dictionary</a:t>
            </a:r>
          </a:p>
          <a:p>
            <a:pPr marL="64294" algn="l">
              <a:lnSpc>
                <a:spcPct val="120000"/>
              </a:lnSpc>
              <a:spcBef>
                <a:spcPts val="0"/>
              </a:spcBef>
            </a:pPr>
            <a:r>
              <a:rPr lang="en-ZW" sz="1200" b="1" dirty="0">
                <a:latin typeface="+mn-lt"/>
              </a:rPr>
              <a:t>      of the ER schema was updated.</a:t>
            </a:r>
          </a:p>
        </p:txBody>
      </p:sp>
      <p:sp>
        <p:nvSpPr>
          <p:cNvPr id="8" name="Rettangolo con angoli arrotondati 3">
            <a:extLst>
              <a:ext uri="{FF2B5EF4-FFF2-40B4-BE49-F238E27FC236}">
                <a16:creationId xmlns:a16="http://schemas.microsoft.com/office/drawing/2014/main" id="{3D489718-2363-A745-B9A4-E2D27C417332}"/>
              </a:ext>
            </a:extLst>
          </p:cNvPr>
          <p:cNvSpPr/>
          <p:nvPr/>
        </p:nvSpPr>
        <p:spPr>
          <a:xfrm>
            <a:off x="415648" y="2319243"/>
            <a:ext cx="1755950" cy="10511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25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1125" b="1" dirty="0">
                <a:solidFill>
                  <a:schemeClr val="bg1"/>
                </a:solidFill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9398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pic>
        <p:nvPicPr>
          <p:cNvPr id="7" name="Immagine 8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8301ED93-41E1-F348-A8F6-A3C5248A6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254" y="1547665"/>
            <a:ext cx="1988576" cy="101784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F025566-C0AB-4221-8959-30E4B53A4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95" y="2833494"/>
            <a:ext cx="5536911" cy="10178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737831-7E59-4B89-955A-C789ED0D2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63" y="1350561"/>
            <a:ext cx="5545158" cy="94320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EA2DE0B-E48C-4CCC-B27E-C8F59C994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95" y="2120437"/>
            <a:ext cx="5466959" cy="19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47" name="Shape 137">
            <a:extLst>
              <a:ext uri="{FF2B5EF4-FFF2-40B4-BE49-F238E27FC236}">
                <a16:creationId xmlns:a16="http://schemas.microsoft.com/office/drawing/2014/main" id="{36EA4D7E-4B77-AB49-9A9B-35294D5C092D}"/>
              </a:ext>
            </a:extLst>
          </p:cNvPr>
          <p:cNvSpPr/>
          <p:nvPr/>
        </p:nvSpPr>
        <p:spPr>
          <a:xfrm>
            <a:off x="1464888" y="3310838"/>
            <a:ext cx="432185" cy="348296"/>
          </a:xfrm>
          <a:prstGeom prst="ellipse">
            <a:avLst/>
          </a:prstGeom>
          <a:solidFill>
            <a:srgbClr val="2C3F5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grpSp>
        <p:nvGrpSpPr>
          <p:cNvPr id="48" name="Shape 138">
            <a:extLst>
              <a:ext uri="{FF2B5EF4-FFF2-40B4-BE49-F238E27FC236}">
                <a16:creationId xmlns:a16="http://schemas.microsoft.com/office/drawing/2014/main" id="{13ECFE6B-510E-EC48-B745-12FE82D7D1D6}"/>
              </a:ext>
            </a:extLst>
          </p:cNvPr>
          <p:cNvGrpSpPr/>
          <p:nvPr/>
        </p:nvGrpSpPr>
        <p:grpSpPr>
          <a:xfrm>
            <a:off x="1" y="2548989"/>
            <a:ext cx="828989" cy="2372981"/>
            <a:chOff x="480" y="498"/>
            <a:chExt cx="771" cy="2754"/>
          </a:xfrm>
        </p:grpSpPr>
        <p:sp>
          <p:nvSpPr>
            <p:cNvPr id="49" name="Shape 139">
              <a:extLst>
                <a:ext uri="{FF2B5EF4-FFF2-40B4-BE49-F238E27FC236}">
                  <a16:creationId xmlns:a16="http://schemas.microsoft.com/office/drawing/2014/main" id="{6D2C8A89-740A-914E-9F90-D736320C4DDB}"/>
                </a:ext>
              </a:extLst>
            </p:cNvPr>
            <p:cNvSpPr/>
            <p:nvPr/>
          </p:nvSpPr>
          <p:spPr>
            <a:xfrm>
              <a:off x="480" y="498"/>
              <a:ext cx="771" cy="2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140">
              <a:extLst>
                <a:ext uri="{FF2B5EF4-FFF2-40B4-BE49-F238E27FC236}">
                  <a16:creationId xmlns:a16="http://schemas.microsoft.com/office/drawing/2014/main" id="{EA7FBC76-6A54-E146-9CC5-CB3C103B5849}"/>
                </a:ext>
              </a:extLst>
            </p:cNvPr>
            <p:cNvSpPr/>
            <p:nvPr/>
          </p:nvSpPr>
          <p:spPr>
            <a:xfrm>
              <a:off x="480" y="498"/>
              <a:ext cx="771" cy="2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141">
              <a:extLst>
                <a:ext uri="{FF2B5EF4-FFF2-40B4-BE49-F238E27FC236}">
                  <a16:creationId xmlns:a16="http://schemas.microsoft.com/office/drawing/2014/main" id="{3DF0BF94-3710-FB46-9A79-859845FFE720}"/>
                </a:ext>
              </a:extLst>
            </p:cNvPr>
            <p:cNvSpPr/>
            <p:nvPr/>
          </p:nvSpPr>
          <p:spPr>
            <a:xfrm>
              <a:off x="480" y="608"/>
              <a:ext cx="733" cy="26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813" y="85257"/>
                  </a:moveTo>
                  <a:lnTo>
                    <a:pt x="56768" y="85484"/>
                  </a:lnTo>
                  <a:lnTo>
                    <a:pt x="55132" y="86437"/>
                  </a:lnTo>
                  <a:lnTo>
                    <a:pt x="53006" y="87344"/>
                  </a:lnTo>
                  <a:lnTo>
                    <a:pt x="50633" y="88229"/>
                  </a:lnTo>
                  <a:lnTo>
                    <a:pt x="50797" y="88797"/>
                  </a:lnTo>
                  <a:lnTo>
                    <a:pt x="51697" y="88910"/>
                  </a:lnTo>
                  <a:lnTo>
                    <a:pt x="53006" y="88751"/>
                  </a:lnTo>
                  <a:lnTo>
                    <a:pt x="55541" y="87844"/>
                  </a:lnTo>
                  <a:lnTo>
                    <a:pt x="57750" y="86868"/>
                  </a:lnTo>
                  <a:lnTo>
                    <a:pt x="59550" y="85824"/>
                  </a:lnTo>
                  <a:lnTo>
                    <a:pt x="58813" y="85257"/>
                  </a:lnTo>
                  <a:close/>
                  <a:moveTo>
                    <a:pt x="61267" y="78630"/>
                  </a:moveTo>
                  <a:lnTo>
                    <a:pt x="59959" y="79130"/>
                  </a:lnTo>
                  <a:lnTo>
                    <a:pt x="60204" y="80673"/>
                  </a:lnTo>
                  <a:lnTo>
                    <a:pt x="60204" y="81558"/>
                  </a:lnTo>
                  <a:lnTo>
                    <a:pt x="59959" y="82397"/>
                  </a:lnTo>
                  <a:lnTo>
                    <a:pt x="61186" y="82851"/>
                  </a:lnTo>
                  <a:lnTo>
                    <a:pt x="61431" y="82851"/>
                  </a:lnTo>
                  <a:lnTo>
                    <a:pt x="62903" y="82465"/>
                  </a:lnTo>
                  <a:lnTo>
                    <a:pt x="63312" y="80673"/>
                  </a:lnTo>
                  <a:lnTo>
                    <a:pt x="63231" y="79856"/>
                  </a:lnTo>
                  <a:lnTo>
                    <a:pt x="62903" y="79016"/>
                  </a:lnTo>
                  <a:lnTo>
                    <a:pt x="61267" y="78630"/>
                  </a:lnTo>
                  <a:close/>
                  <a:moveTo>
                    <a:pt x="54314" y="72231"/>
                  </a:moveTo>
                  <a:lnTo>
                    <a:pt x="53496" y="72798"/>
                  </a:lnTo>
                  <a:lnTo>
                    <a:pt x="55869" y="74364"/>
                  </a:lnTo>
                  <a:lnTo>
                    <a:pt x="57586" y="75907"/>
                  </a:lnTo>
                  <a:lnTo>
                    <a:pt x="59141" y="76225"/>
                  </a:lnTo>
                  <a:lnTo>
                    <a:pt x="59550" y="76180"/>
                  </a:lnTo>
                  <a:lnTo>
                    <a:pt x="60613" y="75635"/>
                  </a:lnTo>
                  <a:lnTo>
                    <a:pt x="58732" y="74046"/>
                  </a:lnTo>
                  <a:lnTo>
                    <a:pt x="56278" y="72458"/>
                  </a:lnTo>
                  <a:lnTo>
                    <a:pt x="54314" y="72231"/>
                  </a:lnTo>
                  <a:close/>
                  <a:moveTo>
                    <a:pt x="42617" y="66376"/>
                  </a:moveTo>
                  <a:lnTo>
                    <a:pt x="41881" y="66944"/>
                  </a:lnTo>
                  <a:lnTo>
                    <a:pt x="44744" y="68373"/>
                  </a:lnTo>
                  <a:lnTo>
                    <a:pt x="48016" y="69894"/>
                  </a:lnTo>
                  <a:lnTo>
                    <a:pt x="49161" y="70030"/>
                  </a:lnTo>
                  <a:lnTo>
                    <a:pt x="49979" y="69962"/>
                  </a:lnTo>
                  <a:lnTo>
                    <a:pt x="50388" y="69394"/>
                  </a:lnTo>
                  <a:lnTo>
                    <a:pt x="47361" y="67965"/>
                  </a:lnTo>
                  <a:lnTo>
                    <a:pt x="44662" y="66558"/>
                  </a:lnTo>
                  <a:lnTo>
                    <a:pt x="42617" y="66376"/>
                  </a:lnTo>
                  <a:close/>
                  <a:moveTo>
                    <a:pt x="33292" y="60204"/>
                  </a:moveTo>
                  <a:lnTo>
                    <a:pt x="32392" y="60680"/>
                  </a:lnTo>
                  <a:lnTo>
                    <a:pt x="36728" y="63857"/>
                  </a:lnTo>
                  <a:lnTo>
                    <a:pt x="38118" y="64130"/>
                  </a:lnTo>
                  <a:lnTo>
                    <a:pt x="38773" y="64084"/>
                  </a:lnTo>
                  <a:lnTo>
                    <a:pt x="39591" y="63517"/>
                  </a:lnTo>
                  <a:lnTo>
                    <a:pt x="37300" y="61974"/>
                  </a:lnTo>
                  <a:lnTo>
                    <a:pt x="35255" y="60431"/>
                  </a:lnTo>
                  <a:lnTo>
                    <a:pt x="33292" y="60204"/>
                  </a:lnTo>
                  <a:close/>
                  <a:moveTo>
                    <a:pt x="27975" y="53600"/>
                  </a:moveTo>
                  <a:lnTo>
                    <a:pt x="26584" y="54099"/>
                  </a:lnTo>
                  <a:lnTo>
                    <a:pt x="27566" y="55756"/>
                  </a:lnTo>
                  <a:lnTo>
                    <a:pt x="28957" y="57435"/>
                  </a:lnTo>
                  <a:lnTo>
                    <a:pt x="30429" y="57776"/>
                  </a:lnTo>
                  <a:lnTo>
                    <a:pt x="30674" y="57730"/>
                  </a:lnTo>
                  <a:lnTo>
                    <a:pt x="31983" y="57231"/>
                  </a:lnTo>
                  <a:lnTo>
                    <a:pt x="30593" y="55620"/>
                  </a:lnTo>
                  <a:lnTo>
                    <a:pt x="29611" y="53986"/>
                  </a:lnTo>
                  <a:lnTo>
                    <a:pt x="27975" y="53600"/>
                  </a:lnTo>
                  <a:close/>
                  <a:moveTo>
                    <a:pt x="27566" y="46906"/>
                  </a:moveTo>
                  <a:lnTo>
                    <a:pt x="25930" y="47269"/>
                  </a:lnTo>
                  <a:lnTo>
                    <a:pt x="25521" y="49788"/>
                  </a:lnTo>
                  <a:lnTo>
                    <a:pt x="25521" y="50695"/>
                  </a:lnTo>
                  <a:lnTo>
                    <a:pt x="27157" y="51104"/>
                  </a:lnTo>
                  <a:lnTo>
                    <a:pt x="28629" y="50695"/>
                  </a:lnTo>
                  <a:lnTo>
                    <a:pt x="28548" y="49788"/>
                  </a:lnTo>
                  <a:lnTo>
                    <a:pt x="28629" y="48562"/>
                  </a:lnTo>
                  <a:lnTo>
                    <a:pt x="28957" y="47360"/>
                  </a:lnTo>
                  <a:lnTo>
                    <a:pt x="27566" y="46906"/>
                  </a:lnTo>
                  <a:close/>
                  <a:moveTo>
                    <a:pt x="33047" y="40393"/>
                  </a:moveTo>
                  <a:lnTo>
                    <a:pt x="31083" y="40642"/>
                  </a:lnTo>
                  <a:lnTo>
                    <a:pt x="29202" y="42276"/>
                  </a:lnTo>
                  <a:lnTo>
                    <a:pt x="27730" y="43933"/>
                  </a:lnTo>
                  <a:lnTo>
                    <a:pt x="28793" y="44387"/>
                  </a:lnTo>
                  <a:lnTo>
                    <a:pt x="29202" y="44432"/>
                  </a:lnTo>
                  <a:lnTo>
                    <a:pt x="30674" y="44092"/>
                  </a:lnTo>
                  <a:lnTo>
                    <a:pt x="32065" y="42503"/>
                  </a:lnTo>
                  <a:lnTo>
                    <a:pt x="34028" y="40960"/>
                  </a:lnTo>
                  <a:lnTo>
                    <a:pt x="33047" y="40393"/>
                  </a:lnTo>
                  <a:close/>
                  <a:moveTo>
                    <a:pt x="44907" y="34583"/>
                  </a:moveTo>
                  <a:lnTo>
                    <a:pt x="42699" y="34629"/>
                  </a:lnTo>
                  <a:lnTo>
                    <a:pt x="42453" y="34697"/>
                  </a:lnTo>
                  <a:lnTo>
                    <a:pt x="41799" y="34969"/>
                  </a:lnTo>
                  <a:lnTo>
                    <a:pt x="40654" y="35378"/>
                  </a:lnTo>
                  <a:lnTo>
                    <a:pt x="39345" y="35945"/>
                  </a:lnTo>
                  <a:lnTo>
                    <a:pt x="37791" y="36671"/>
                  </a:lnTo>
                  <a:lnTo>
                    <a:pt x="36073" y="37534"/>
                  </a:lnTo>
                  <a:lnTo>
                    <a:pt x="36728" y="38078"/>
                  </a:lnTo>
                  <a:lnTo>
                    <a:pt x="37382" y="38101"/>
                  </a:lnTo>
                  <a:lnTo>
                    <a:pt x="38773" y="37874"/>
                  </a:lnTo>
                  <a:lnTo>
                    <a:pt x="40408" y="37080"/>
                  </a:lnTo>
                  <a:lnTo>
                    <a:pt x="41881" y="36399"/>
                  </a:lnTo>
                  <a:lnTo>
                    <a:pt x="43108" y="35877"/>
                  </a:lnTo>
                  <a:lnTo>
                    <a:pt x="44089" y="35468"/>
                  </a:lnTo>
                  <a:lnTo>
                    <a:pt x="44744" y="35242"/>
                  </a:lnTo>
                  <a:lnTo>
                    <a:pt x="45071" y="35151"/>
                  </a:lnTo>
                  <a:lnTo>
                    <a:pt x="44907" y="34583"/>
                  </a:lnTo>
                  <a:close/>
                  <a:moveTo>
                    <a:pt x="34028" y="34243"/>
                  </a:moveTo>
                  <a:lnTo>
                    <a:pt x="29611" y="34334"/>
                  </a:lnTo>
                  <a:lnTo>
                    <a:pt x="29366" y="34402"/>
                  </a:lnTo>
                  <a:lnTo>
                    <a:pt x="28793" y="34629"/>
                  </a:lnTo>
                  <a:lnTo>
                    <a:pt x="27975" y="34924"/>
                  </a:lnTo>
                  <a:lnTo>
                    <a:pt x="26993" y="35355"/>
                  </a:lnTo>
                  <a:lnTo>
                    <a:pt x="25766" y="35877"/>
                  </a:lnTo>
                  <a:lnTo>
                    <a:pt x="24294" y="36512"/>
                  </a:lnTo>
                  <a:lnTo>
                    <a:pt x="22822" y="37307"/>
                  </a:lnTo>
                  <a:lnTo>
                    <a:pt x="21267" y="38146"/>
                  </a:lnTo>
                  <a:lnTo>
                    <a:pt x="19795" y="39122"/>
                  </a:lnTo>
                  <a:lnTo>
                    <a:pt x="18159" y="40234"/>
                  </a:lnTo>
                  <a:lnTo>
                    <a:pt x="16768" y="41414"/>
                  </a:lnTo>
                  <a:lnTo>
                    <a:pt x="15460" y="42685"/>
                  </a:lnTo>
                  <a:lnTo>
                    <a:pt x="14314" y="44046"/>
                  </a:lnTo>
                  <a:lnTo>
                    <a:pt x="13415" y="45544"/>
                  </a:lnTo>
                  <a:lnTo>
                    <a:pt x="12678" y="47087"/>
                  </a:lnTo>
                  <a:lnTo>
                    <a:pt x="12269" y="48744"/>
                  </a:lnTo>
                  <a:lnTo>
                    <a:pt x="12188" y="50537"/>
                  </a:lnTo>
                  <a:lnTo>
                    <a:pt x="12597" y="52352"/>
                  </a:lnTo>
                  <a:lnTo>
                    <a:pt x="13415" y="54281"/>
                  </a:lnTo>
                  <a:lnTo>
                    <a:pt x="14642" y="56301"/>
                  </a:lnTo>
                  <a:lnTo>
                    <a:pt x="16359" y="58411"/>
                  </a:lnTo>
                  <a:lnTo>
                    <a:pt x="18732" y="60567"/>
                  </a:lnTo>
                  <a:lnTo>
                    <a:pt x="21676" y="62836"/>
                  </a:lnTo>
                  <a:lnTo>
                    <a:pt x="25276" y="65196"/>
                  </a:lnTo>
                  <a:lnTo>
                    <a:pt x="29611" y="67579"/>
                  </a:lnTo>
                  <a:lnTo>
                    <a:pt x="34683" y="70075"/>
                  </a:lnTo>
                  <a:lnTo>
                    <a:pt x="34846" y="70189"/>
                  </a:lnTo>
                  <a:lnTo>
                    <a:pt x="35337" y="70416"/>
                  </a:lnTo>
                  <a:lnTo>
                    <a:pt x="36319" y="70847"/>
                  </a:lnTo>
                  <a:lnTo>
                    <a:pt x="37300" y="71323"/>
                  </a:lnTo>
                  <a:lnTo>
                    <a:pt x="38527" y="71981"/>
                  </a:lnTo>
                  <a:lnTo>
                    <a:pt x="39754" y="72730"/>
                  </a:lnTo>
                  <a:lnTo>
                    <a:pt x="41063" y="73593"/>
                  </a:lnTo>
                  <a:lnTo>
                    <a:pt x="42453" y="74546"/>
                  </a:lnTo>
                  <a:lnTo>
                    <a:pt x="43680" y="75521"/>
                  </a:lnTo>
                  <a:lnTo>
                    <a:pt x="44744" y="76633"/>
                  </a:lnTo>
                  <a:lnTo>
                    <a:pt x="45725" y="77768"/>
                  </a:lnTo>
                  <a:lnTo>
                    <a:pt x="46298" y="78948"/>
                  </a:lnTo>
                  <a:lnTo>
                    <a:pt x="46707" y="80151"/>
                  </a:lnTo>
                  <a:lnTo>
                    <a:pt x="46543" y="81399"/>
                  </a:lnTo>
                  <a:lnTo>
                    <a:pt x="46134" y="82624"/>
                  </a:lnTo>
                  <a:lnTo>
                    <a:pt x="45153" y="83872"/>
                  </a:lnTo>
                  <a:lnTo>
                    <a:pt x="43680" y="85075"/>
                  </a:lnTo>
                  <a:lnTo>
                    <a:pt x="41635" y="86301"/>
                  </a:lnTo>
                  <a:lnTo>
                    <a:pt x="38773" y="87458"/>
                  </a:lnTo>
                  <a:lnTo>
                    <a:pt x="35337" y="88593"/>
                  </a:lnTo>
                  <a:lnTo>
                    <a:pt x="31002" y="89659"/>
                  </a:lnTo>
                  <a:lnTo>
                    <a:pt x="30265" y="89931"/>
                  </a:lnTo>
                  <a:lnTo>
                    <a:pt x="29856" y="90226"/>
                  </a:lnTo>
                  <a:lnTo>
                    <a:pt x="30020" y="90567"/>
                  </a:lnTo>
                  <a:lnTo>
                    <a:pt x="30593" y="90862"/>
                  </a:lnTo>
                  <a:lnTo>
                    <a:pt x="32883" y="91134"/>
                  </a:lnTo>
                  <a:lnTo>
                    <a:pt x="34846" y="90975"/>
                  </a:lnTo>
                  <a:lnTo>
                    <a:pt x="39427" y="89818"/>
                  </a:lnTo>
                  <a:lnTo>
                    <a:pt x="43271" y="88593"/>
                  </a:lnTo>
                  <a:lnTo>
                    <a:pt x="46380" y="87344"/>
                  </a:lnTo>
                  <a:lnTo>
                    <a:pt x="48834" y="86051"/>
                  </a:lnTo>
                  <a:lnTo>
                    <a:pt x="50633" y="84780"/>
                  </a:lnTo>
                  <a:lnTo>
                    <a:pt x="51860" y="83441"/>
                  </a:lnTo>
                  <a:lnTo>
                    <a:pt x="52597" y="82125"/>
                  </a:lnTo>
                  <a:lnTo>
                    <a:pt x="52842" y="80786"/>
                  </a:lnTo>
                  <a:lnTo>
                    <a:pt x="52597" y="79515"/>
                  </a:lnTo>
                  <a:lnTo>
                    <a:pt x="52106" y="78267"/>
                  </a:lnTo>
                  <a:lnTo>
                    <a:pt x="51288" y="77019"/>
                  </a:lnTo>
                  <a:lnTo>
                    <a:pt x="50224" y="75839"/>
                  </a:lnTo>
                  <a:lnTo>
                    <a:pt x="48997" y="74727"/>
                  </a:lnTo>
                  <a:lnTo>
                    <a:pt x="47770" y="73683"/>
                  </a:lnTo>
                  <a:lnTo>
                    <a:pt x="46298" y="72730"/>
                  </a:lnTo>
                  <a:lnTo>
                    <a:pt x="44907" y="71868"/>
                  </a:lnTo>
                  <a:lnTo>
                    <a:pt x="43680" y="71096"/>
                  </a:lnTo>
                  <a:lnTo>
                    <a:pt x="42453" y="70461"/>
                  </a:lnTo>
                  <a:lnTo>
                    <a:pt x="41390" y="69916"/>
                  </a:lnTo>
                  <a:lnTo>
                    <a:pt x="40572" y="69508"/>
                  </a:lnTo>
                  <a:lnTo>
                    <a:pt x="39836" y="69281"/>
                  </a:lnTo>
                  <a:lnTo>
                    <a:pt x="39754" y="69167"/>
                  </a:lnTo>
                  <a:lnTo>
                    <a:pt x="34683" y="66739"/>
                  </a:lnTo>
                  <a:lnTo>
                    <a:pt x="30429" y="64357"/>
                  </a:lnTo>
                  <a:lnTo>
                    <a:pt x="26993" y="62087"/>
                  </a:lnTo>
                  <a:lnTo>
                    <a:pt x="24130" y="59886"/>
                  </a:lnTo>
                  <a:lnTo>
                    <a:pt x="21840" y="57776"/>
                  </a:lnTo>
                  <a:lnTo>
                    <a:pt x="20040" y="55733"/>
                  </a:lnTo>
                  <a:lnTo>
                    <a:pt x="18977" y="53782"/>
                  </a:lnTo>
                  <a:lnTo>
                    <a:pt x="18323" y="51944"/>
                  </a:lnTo>
                  <a:lnTo>
                    <a:pt x="17914" y="50151"/>
                  </a:lnTo>
                  <a:lnTo>
                    <a:pt x="17995" y="48494"/>
                  </a:lnTo>
                  <a:lnTo>
                    <a:pt x="18404" y="46906"/>
                  </a:lnTo>
                  <a:lnTo>
                    <a:pt x="19141" y="45431"/>
                  </a:lnTo>
                  <a:lnTo>
                    <a:pt x="20040" y="44046"/>
                  </a:lnTo>
                  <a:lnTo>
                    <a:pt x="21267" y="42776"/>
                  </a:lnTo>
                  <a:lnTo>
                    <a:pt x="22658" y="41550"/>
                  </a:lnTo>
                  <a:lnTo>
                    <a:pt x="24049" y="40461"/>
                  </a:lnTo>
                  <a:lnTo>
                    <a:pt x="25521" y="39485"/>
                  </a:lnTo>
                  <a:lnTo>
                    <a:pt x="26993" y="38600"/>
                  </a:lnTo>
                  <a:lnTo>
                    <a:pt x="28548" y="37851"/>
                  </a:lnTo>
                  <a:lnTo>
                    <a:pt x="29856" y="37170"/>
                  </a:lnTo>
                  <a:lnTo>
                    <a:pt x="31083" y="36603"/>
                  </a:lnTo>
                  <a:lnTo>
                    <a:pt x="32229" y="36149"/>
                  </a:lnTo>
                  <a:lnTo>
                    <a:pt x="33210" y="35809"/>
                  </a:lnTo>
                  <a:lnTo>
                    <a:pt x="33865" y="35582"/>
                  </a:lnTo>
                  <a:lnTo>
                    <a:pt x="34274" y="35423"/>
                  </a:lnTo>
                  <a:lnTo>
                    <a:pt x="34028" y="34243"/>
                  </a:lnTo>
                  <a:close/>
                  <a:moveTo>
                    <a:pt x="62822" y="0"/>
                  </a:moveTo>
                  <a:lnTo>
                    <a:pt x="65930" y="0"/>
                  </a:lnTo>
                  <a:lnTo>
                    <a:pt x="69366" y="90"/>
                  </a:lnTo>
                  <a:lnTo>
                    <a:pt x="72883" y="204"/>
                  </a:lnTo>
                  <a:lnTo>
                    <a:pt x="76728" y="431"/>
                  </a:lnTo>
                  <a:lnTo>
                    <a:pt x="80572" y="771"/>
                  </a:lnTo>
                  <a:lnTo>
                    <a:pt x="84498" y="1225"/>
                  </a:lnTo>
                  <a:lnTo>
                    <a:pt x="88343" y="1792"/>
                  </a:lnTo>
                  <a:lnTo>
                    <a:pt x="92106" y="2541"/>
                  </a:lnTo>
                  <a:lnTo>
                    <a:pt x="95705" y="3449"/>
                  </a:lnTo>
                  <a:lnTo>
                    <a:pt x="97995" y="4130"/>
                  </a:lnTo>
                  <a:lnTo>
                    <a:pt x="100204" y="4901"/>
                  </a:lnTo>
                  <a:lnTo>
                    <a:pt x="102085" y="5718"/>
                  </a:lnTo>
                  <a:lnTo>
                    <a:pt x="103640" y="6626"/>
                  </a:lnTo>
                  <a:lnTo>
                    <a:pt x="104867" y="7647"/>
                  </a:lnTo>
                  <a:lnTo>
                    <a:pt x="105685" y="8759"/>
                  </a:lnTo>
                  <a:lnTo>
                    <a:pt x="106094" y="10007"/>
                  </a:lnTo>
                  <a:lnTo>
                    <a:pt x="105930" y="11369"/>
                  </a:lnTo>
                  <a:lnTo>
                    <a:pt x="105685" y="11664"/>
                  </a:lnTo>
                  <a:lnTo>
                    <a:pt x="105276" y="12004"/>
                  </a:lnTo>
                  <a:lnTo>
                    <a:pt x="104539" y="12390"/>
                  </a:lnTo>
                  <a:lnTo>
                    <a:pt x="104049" y="12776"/>
                  </a:lnTo>
                  <a:lnTo>
                    <a:pt x="103640" y="13184"/>
                  </a:lnTo>
                  <a:lnTo>
                    <a:pt x="103476" y="13683"/>
                  </a:lnTo>
                  <a:lnTo>
                    <a:pt x="103721" y="14183"/>
                  </a:lnTo>
                  <a:lnTo>
                    <a:pt x="104539" y="14750"/>
                  </a:lnTo>
                  <a:lnTo>
                    <a:pt x="104867" y="14863"/>
                  </a:lnTo>
                  <a:lnTo>
                    <a:pt x="105276" y="15090"/>
                  </a:lnTo>
                  <a:lnTo>
                    <a:pt x="106094" y="15431"/>
                  </a:lnTo>
                  <a:lnTo>
                    <a:pt x="106912" y="15885"/>
                  </a:lnTo>
                  <a:lnTo>
                    <a:pt x="107975" y="16361"/>
                  </a:lnTo>
                  <a:lnTo>
                    <a:pt x="108957" y="16860"/>
                  </a:lnTo>
                  <a:lnTo>
                    <a:pt x="109775" y="17360"/>
                  </a:lnTo>
                  <a:lnTo>
                    <a:pt x="110429" y="17813"/>
                  </a:lnTo>
                  <a:lnTo>
                    <a:pt x="111002" y="18154"/>
                  </a:lnTo>
                  <a:lnTo>
                    <a:pt x="111083" y="18381"/>
                  </a:lnTo>
                  <a:lnTo>
                    <a:pt x="111083" y="18403"/>
                  </a:lnTo>
                  <a:lnTo>
                    <a:pt x="111002" y="18562"/>
                  </a:lnTo>
                  <a:lnTo>
                    <a:pt x="110674" y="18767"/>
                  </a:lnTo>
                  <a:lnTo>
                    <a:pt x="110184" y="18948"/>
                  </a:lnTo>
                  <a:lnTo>
                    <a:pt x="109366" y="19130"/>
                  </a:lnTo>
                  <a:lnTo>
                    <a:pt x="107975" y="19334"/>
                  </a:lnTo>
                  <a:lnTo>
                    <a:pt x="106094" y="19357"/>
                  </a:lnTo>
                  <a:lnTo>
                    <a:pt x="105930" y="19402"/>
                  </a:lnTo>
                  <a:lnTo>
                    <a:pt x="105521" y="19447"/>
                  </a:lnTo>
                  <a:lnTo>
                    <a:pt x="105276" y="19583"/>
                  </a:lnTo>
                  <a:lnTo>
                    <a:pt x="104948" y="19856"/>
                  </a:lnTo>
                  <a:lnTo>
                    <a:pt x="105112" y="20264"/>
                  </a:lnTo>
                  <a:lnTo>
                    <a:pt x="105276" y="21444"/>
                  </a:lnTo>
                  <a:lnTo>
                    <a:pt x="105112" y="21512"/>
                  </a:lnTo>
                  <a:lnTo>
                    <a:pt x="104867" y="21626"/>
                  </a:lnTo>
                  <a:lnTo>
                    <a:pt x="104130" y="21830"/>
                  </a:lnTo>
                  <a:lnTo>
                    <a:pt x="102822" y="22012"/>
                  </a:lnTo>
                  <a:lnTo>
                    <a:pt x="103067" y="22397"/>
                  </a:lnTo>
                  <a:lnTo>
                    <a:pt x="103231" y="22420"/>
                  </a:lnTo>
                  <a:lnTo>
                    <a:pt x="103312" y="22511"/>
                  </a:lnTo>
                  <a:lnTo>
                    <a:pt x="103476" y="22647"/>
                  </a:lnTo>
                  <a:lnTo>
                    <a:pt x="103312" y="22874"/>
                  </a:lnTo>
                  <a:lnTo>
                    <a:pt x="103067" y="23192"/>
                  </a:lnTo>
                  <a:lnTo>
                    <a:pt x="102249" y="23555"/>
                  </a:lnTo>
                  <a:lnTo>
                    <a:pt x="101840" y="23804"/>
                  </a:lnTo>
                  <a:lnTo>
                    <a:pt x="101267" y="24031"/>
                  </a:lnTo>
                  <a:lnTo>
                    <a:pt x="100858" y="24281"/>
                  </a:lnTo>
                  <a:lnTo>
                    <a:pt x="100777" y="24621"/>
                  </a:lnTo>
                  <a:lnTo>
                    <a:pt x="101022" y="25052"/>
                  </a:lnTo>
                  <a:lnTo>
                    <a:pt x="101186" y="25121"/>
                  </a:lnTo>
                  <a:lnTo>
                    <a:pt x="101267" y="25347"/>
                  </a:lnTo>
                  <a:lnTo>
                    <a:pt x="101267" y="25642"/>
                  </a:lnTo>
                  <a:lnTo>
                    <a:pt x="101431" y="25983"/>
                  </a:lnTo>
                  <a:lnTo>
                    <a:pt x="101267" y="26369"/>
                  </a:lnTo>
                  <a:lnTo>
                    <a:pt x="100858" y="26664"/>
                  </a:lnTo>
                  <a:lnTo>
                    <a:pt x="100204" y="26868"/>
                  </a:lnTo>
                  <a:lnTo>
                    <a:pt x="100040" y="26891"/>
                  </a:lnTo>
                  <a:lnTo>
                    <a:pt x="99631" y="27004"/>
                  </a:lnTo>
                  <a:lnTo>
                    <a:pt x="98977" y="27118"/>
                  </a:lnTo>
                  <a:lnTo>
                    <a:pt x="97750" y="27231"/>
                  </a:lnTo>
                  <a:lnTo>
                    <a:pt x="96278" y="27344"/>
                  </a:lnTo>
                  <a:lnTo>
                    <a:pt x="94069" y="27435"/>
                  </a:lnTo>
                  <a:lnTo>
                    <a:pt x="91451" y="27458"/>
                  </a:lnTo>
                  <a:lnTo>
                    <a:pt x="88179" y="27435"/>
                  </a:lnTo>
                  <a:lnTo>
                    <a:pt x="86543" y="27344"/>
                  </a:lnTo>
                  <a:lnTo>
                    <a:pt x="84744" y="27322"/>
                  </a:lnTo>
                  <a:lnTo>
                    <a:pt x="82699" y="27276"/>
                  </a:lnTo>
                  <a:lnTo>
                    <a:pt x="80572" y="27322"/>
                  </a:lnTo>
                  <a:lnTo>
                    <a:pt x="78527" y="27458"/>
                  </a:lnTo>
                  <a:lnTo>
                    <a:pt x="76564" y="27730"/>
                  </a:lnTo>
                  <a:lnTo>
                    <a:pt x="74928" y="28184"/>
                  </a:lnTo>
                  <a:lnTo>
                    <a:pt x="74846" y="28298"/>
                  </a:lnTo>
                  <a:lnTo>
                    <a:pt x="74437" y="28524"/>
                  </a:lnTo>
                  <a:lnTo>
                    <a:pt x="73701" y="28865"/>
                  </a:lnTo>
                  <a:lnTo>
                    <a:pt x="72883" y="29319"/>
                  </a:lnTo>
                  <a:lnTo>
                    <a:pt x="72065" y="29863"/>
                  </a:lnTo>
                  <a:lnTo>
                    <a:pt x="71083" y="30431"/>
                  </a:lnTo>
                  <a:lnTo>
                    <a:pt x="70020" y="31021"/>
                  </a:lnTo>
                  <a:lnTo>
                    <a:pt x="69038" y="31633"/>
                  </a:lnTo>
                  <a:lnTo>
                    <a:pt x="68139" y="32246"/>
                  </a:lnTo>
                  <a:lnTo>
                    <a:pt x="68548" y="32813"/>
                  </a:lnTo>
                  <a:lnTo>
                    <a:pt x="69202" y="33290"/>
                  </a:lnTo>
                  <a:lnTo>
                    <a:pt x="70020" y="33676"/>
                  </a:lnTo>
                  <a:lnTo>
                    <a:pt x="71820" y="34288"/>
                  </a:lnTo>
                  <a:lnTo>
                    <a:pt x="74274" y="34924"/>
                  </a:lnTo>
                  <a:lnTo>
                    <a:pt x="77300" y="35650"/>
                  </a:lnTo>
                  <a:lnTo>
                    <a:pt x="80408" y="36399"/>
                  </a:lnTo>
                  <a:lnTo>
                    <a:pt x="83926" y="37193"/>
                  </a:lnTo>
                  <a:lnTo>
                    <a:pt x="87361" y="37965"/>
                  </a:lnTo>
                  <a:lnTo>
                    <a:pt x="90879" y="38714"/>
                  </a:lnTo>
                  <a:lnTo>
                    <a:pt x="94151" y="39394"/>
                  </a:lnTo>
                  <a:lnTo>
                    <a:pt x="97096" y="40052"/>
                  </a:lnTo>
                  <a:lnTo>
                    <a:pt x="99550" y="40620"/>
                  </a:lnTo>
                  <a:lnTo>
                    <a:pt x="103231" y="41664"/>
                  </a:lnTo>
                  <a:lnTo>
                    <a:pt x="106503" y="42798"/>
                  </a:lnTo>
                  <a:lnTo>
                    <a:pt x="109366" y="44092"/>
                  </a:lnTo>
                  <a:lnTo>
                    <a:pt x="111820" y="45499"/>
                  </a:lnTo>
                  <a:lnTo>
                    <a:pt x="113865" y="46974"/>
                  </a:lnTo>
                  <a:lnTo>
                    <a:pt x="115664" y="48494"/>
                  </a:lnTo>
                  <a:lnTo>
                    <a:pt x="116973" y="50083"/>
                  </a:lnTo>
                  <a:lnTo>
                    <a:pt x="118118" y="51717"/>
                  </a:lnTo>
                  <a:lnTo>
                    <a:pt x="118936" y="53328"/>
                  </a:lnTo>
                  <a:lnTo>
                    <a:pt x="119427" y="54962"/>
                  </a:lnTo>
                  <a:lnTo>
                    <a:pt x="119836" y="56550"/>
                  </a:lnTo>
                  <a:lnTo>
                    <a:pt x="120000" y="58116"/>
                  </a:lnTo>
                  <a:lnTo>
                    <a:pt x="119836" y="59614"/>
                  </a:lnTo>
                  <a:lnTo>
                    <a:pt x="119754" y="61066"/>
                  </a:lnTo>
                  <a:lnTo>
                    <a:pt x="119427" y="62428"/>
                  </a:lnTo>
                  <a:lnTo>
                    <a:pt x="119018" y="63630"/>
                  </a:lnTo>
                  <a:lnTo>
                    <a:pt x="118527" y="64765"/>
                  </a:lnTo>
                  <a:lnTo>
                    <a:pt x="117955" y="65718"/>
                  </a:lnTo>
                  <a:lnTo>
                    <a:pt x="117382" y="66512"/>
                  </a:lnTo>
                  <a:lnTo>
                    <a:pt x="117546" y="67534"/>
                  </a:lnTo>
                  <a:lnTo>
                    <a:pt x="117709" y="68759"/>
                  </a:lnTo>
                  <a:lnTo>
                    <a:pt x="117791" y="71437"/>
                  </a:lnTo>
                  <a:lnTo>
                    <a:pt x="117709" y="73978"/>
                  </a:lnTo>
                  <a:lnTo>
                    <a:pt x="116973" y="76361"/>
                  </a:lnTo>
                  <a:lnTo>
                    <a:pt x="116155" y="78630"/>
                  </a:lnTo>
                  <a:lnTo>
                    <a:pt x="115173" y="80763"/>
                  </a:lnTo>
                  <a:lnTo>
                    <a:pt x="113865" y="82760"/>
                  </a:lnTo>
                  <a:lnTo>
                    <a:pt x="112474" y="84689"/>
                  </a:lnTo>
                  <a:lnTo>
                    <a:pt x="111002" y="86527"/>
                  </a:lnTo>
                  <a:lnTo>
                    <a:pt x="109447" y="88252"/>
                  </a:lnTo>
                  <a:lnTo>
                    <a:pt x="107975" y="89931"/>
                  </a:lnTo>
                  <a:lnTo>
                    <a:pt x="106584" y="91565"/>
                  </a:lnTo>
                  <a:lnTo>
                    <a:pt x="105276" y="93108"/>
                  </a:lnTo>
                  <a:lnTo>
                    <a:pt x="104130" y="94583"/>
                  </a:lnTo>
                  <a:lnTo>
                    <a:pt x="103312" y="95763"/>
                  </a:lnTo>
                  <a:lnTo>
                    <a:pt x="102658" y="97170"/>
                  </a:lnTo>
                  <a:lnTo>
                    <a:pt x="102085" y="98714"/>
                  </a:lnTo>
                  <a:lnTo>
                    <a:pt x="101676" y="100416"/>
                  </a:lnTo>
                  <a:lnTo>
                    <a:pt x="101267" y="102231"/>
                  </a:lnTo>
                  <a:lnTo>
                    <a:pt x="101022" y="104137"/>
                  </a:lnTo>
                  <a:lnTo>
                    <a:pt x="100858" y="106089"/>
                  </a:lnTo>
                  <a:lnTo>
                    <a:pt x="100777" y="108040"/>
                  </a:lnTo>
                  <a:lnTo>
                    <a:pt x="100858" y="109969"/>
                  </a:lnTo>
                  <a:lnTo>
                    <a:pt x="101022" y="111807"/>
                  </a:lnTo>
                  <a:lnTo>
                    <a:pt x="100858" y="112307"/>
                  </a:lnTo>
                  <a:lnTo>
                    <a:pt x="100613" y="112965"/>
                  </a:lnTo>
                  <a:lnTo>
                    <a:pt x="100204" y="113714"/>
                  </a:lnTo>
                  <a:lnTo>
                    <a:pt x="99550" y="114576"/>
                  </a:lnTo>
                  <a:lnTo>
                    <a:pt x="98813" y="115484"/>
                  </a:lnTo>
                  <a:lnTo>
                    <a:pt x="98159" y="116437"/>
                  </a:lnTo>
                  <a:lnTo>
                    <a:pt x="97505" y="117344"/>
                  </a:lnTo>
                  <a:lnTo>
                    <a:pt x="96768" y="118184"/>
                  </a:lnTo>
                  <a:lnTo>
                    <a:pt x="96278" y="118933"/>
                  </a:lnTo>
                  <a:lnTo>
                    <a:pt x="95869" y="119546"/>
                  </a:lnTo>
                  <a:lnTo>
                    <a:pt x="95705" y="120000"/>
                  </a:lnTo>
                  <a:lnTo>
                    <a:pt x="19795" y="120000"/>
                  </a:lnTo>
                  <a:lnTo>
                    <a:pt x="20204" y="118366"/>
                  </a:lnTo>
                  <a:lnTo>
                    <a:pt x="20449" y="116845"/>
                  </a:lnTo>
                  <a:lnTo>
                    <a:pt x="20858" y="115461"/>
                  </a:lnTo>
                  <a:lnTo>
                    <a:pt x="21186" y="114213"/>
                  </a:lnTo>
                  <a:lnTo>
                    <a:pt x="21595" y="113078"/>
                  </a:lnTo>
                  <a:lnTo>
                    <a:pt x="21676" y="112125"/>
                  </a:lnTo>
                  <a:lnTo>
                    <a:pt x="22004" y="111354"/>
                  </a:lnTo>
                  <a:lnTo>
                    <a:pt x="22085" y="110832"/>
                  </a:lnTo>
                  <a:lnTo>
                    <a:pt x="22249" y="110446"/>
                  </a:lnTo>
                  <a:lnTo>
                    <a:pt x="22249" y="110332"/>
                  </a:lnTo>
                  <a:lnTo>
                    <a:pt x="18813" y="108494"/>
                  </a:lnTo>
                  <a:lnTo>
                    <a:pt x="15950" y="106701"/>
                  </a:lnTo>
                  <a:lnTo>
                    <a:pt x="13824" y="105045"/>
                  </a:lnTo>
                  <a:lnTo>
                    <a:pt x="12188" y="103411"/>
                  </a:lnTo>
                  <a:lnTo>
                    <a:pt x="11042" y="101822"/>
                  </a:lnTo>
                  <a:lnTo>
                    <a:pt x="10633" y="100347"/>
                  </a:lnTo>
                  <a:lnTo>
                    <a:pt x="10552" y="98895"/>
                  </a:lnTo>
                  <a:lnTo>
                    <a:pt x="10961" y="97534"/>
                  </a:lnTo>
                  <a:lnTo>
                    <a:pt x="11779" y="96240"/>
                  </a:lnTo>
                  <a:lnTo>
                    <a:pt x="12842" y="94992"/>
                  </a:lnTo>
                  <a:lnTo>
                    <a:pt x="14233" y="93789"/>
                  </a:lnTo>
                  <a:lnTo>
                    <a:pt x="15950" y="92655"/>
                  </a:lnTo>
                  <a:lnTo>
                    <a:pt x="17750" y="91565"/>
                  </a:lnTo>
                  <a:lnTo>
                    <a:pt x="19795" y="90521"/>
                  </a:lnTo>
                  <a:lnTo>
                    <a:pt x="22004" y="89500"/>
                  </a:lnTo>
                  <a:lnTo>
                    <a:pt x="24294" y="88570"/>
                  </a:lnTo>
                  <a:lnTo>
                    <a:pt x="26503" y="87617"/>
                  </a:lnTo>
                  <a:lnTo>
                    <a:pt x="28793" y="86754"/>
                  </a:lnTo>
                  <a:lnTo>
                    <a:pt x="31002" y="85915"/>
                  </a:lnTo>
                  <a:lnTo>
                    <a:pt x="33210" y="85075"/>
                  </a:lnTo>
                  <a:lnTo>
                    <a:pt x="35255" y="84281"/>
                  </a:lnTo>
                  <a:lnTo>
                    <a:pt x="36482" y="83600"/>
                  </a:lnTo>
                  <a:lnTo>
                    <a:pt x="37300" y="82760"/>
                  </a:lnTo>
                  <a:lnTo>
                    <a:pt x="37709" y="81853"/>
                  </a:lnTo>
                  <a:lnTo>
                    <a:pt x="37546" y="80832"/>
                  </a:lnTo>
                  <a:lnTo>
                    <a:pt x="36973" y="79742"/>
                  </a:lnTo>
                  <a:lnTo>
                    <a:pt x="36073" y="78562"/>
                  </a:lnTo>
                  <a:lnTo>
                    <a:pt x="34846" y="77314"/>
                  </a:lnTo>
                  <a:lnTo>
                    <a:pt x="33292" y="76021"/>
                  </a:lnTo>
                  <a:lnTo>
                    <a:pt x="31656" y="74727"/>
                  </a:lnTo>
                  <a:lnTo>
                    <a:pt x="29775" y="73366"/>
                  </a:lnTo>
                  <a:lnTo>
                    <a:pt x="27730" y="72004"/>
                  </a:lnTo>
                  <a:lnTo>
                    <a:pt x="25521" y="70642"/>
                  </a:lnTo>
                  <a:lnTo>
                    <a:pt x="23231" y="69281"/>
                  </a:lnTo>
                  <a:lnTo>
                    <a:pt x="21022" y="67919"/>
                  </a:lnTo>
                  <a:lnTo>
                    <a:pt x="18732" y="66603"/>
                  </a:lnTo>
                  <a:lnTo>
                    <a:pt x="16523" y="65355"/>
                  </a:lnTo>
                  <a:lnTo>
                    <a:pt x="14478" y="64084"/>
                  </a:lnTo>
                  <a:lnTo>
                    <a:pt x="12597" y="62950"/>
                  </a:lnTo>
                  <a:lnTo>
                    <a:pt x="10797" y="61860"/>
                  </a:lnTo>
                  <a:lnTo>
                    <a:pt x="9161" y="60839"/>
                  </a:lnTo>
                  <a:lnTo>
                    <a:pt x="7934" y="59931"/>
                  </a:lnTo>
                  <a:lnTo>
                    <a:pt x="5071" y="57549"/>
                  </a:lnTo>
                  <a:lnTo>
                    <a:pt x="2862" y="55234"/>
                  </a:lnTo>
                  <a:lnTo>
                    <a:pt x="1390" y="53033"/>
                  </a:lnTo>
                  <a:lnTo>
                    <a:pt x="408" y="50922"/>
                  </a:lnTo>
                  <a:lnTo>
                    <a:pt x="0" y="48903"/>
                  </a:lnTo>
                  <a:lnTo>
                    <a:pt x="163" y="47019"/>
                  </a:lnTo>
                  <a:lnTo>
                    <a:pt x="654" y="45204"/>
                  </a:lnTo>
                  <a:lnTo>
                    <a:pt x="1799" y="43479"/>
                  </a:lnTo>
                  <a:lnTo>
                    <a:pt x="3108" y="41868"/>
                  </a:lnTo>
                  <a:lnTo>
                    <a:pt x="4907" y="40347"/>
                  </a:lnTo>
                  <a:lnTo>
                    <a:pt x="7116" y="38895"/>
                  </a:lnTo>
                  <a:lnTo>
                    <a:pt x="9570" y="37534"/>
                  </a:lnTo>
                  <a:lnTo>
                    <a:pt x="12188" y="36263"/>
                  </a:lnTo>
                  <a:lnTo>
                    <a:pt x="15051" y="35083"/>
                  </a:lnTo>
                  <a:lnTo>
                    <a:pt x="18159" y="33971"/>
                  </a:lnTo>
                  <a:lnTo>
                    <a:pt x="21267" y="32950"/>
                  </a:lnTo>
                  <a:lnTo>
                    <a:pt x="24539" y="32019"/>
                  </a:lnTo>
                  <a:lnTo>
                    <a:pt x="26912" y="31293"/>
                  </a:lnTo>
                  <a:lnTo>
                    <a:pt x="28548" y="30453"/>
                  </a:lnTo>
                  <a:lnTo>
                    <a:pt x="29856" y="29546"/>
                  </a:lnTo>
                  <a:lnTo>
                    <a:pt x="30838" y="28593"/>
                  </a:lnTo>
                  <a:lnTo>
                    <a:pt x="31411" y="27617"/>
                  </a:lnTo>
                  <a:lnTo>
                    <a:pt x="31656" y="26596"/>
                  </a:lnTo>
                  <a:lnTo>
                    <a:pt x="31656" y="25620"/>
                  </a:lnTo>
                  <a:lnTo>
                    <a:pt x="31574" y="25620"/>
                  </a:lnTo>
                  <a:lnTo>
                    <a:pt x="31656" y="25529"/>
                  </a:lnTo>
                  <a:lnTo>
                    <a:pt x="31983" y="25279"/>
                  </a:lnTo>
                  <a:lnTo>
                    <a:pt x="32229" y="24894"/>
                  </a:lnTo>
                  <a:lnTo>
                    <a:pt x="32474" y="24394"/>
                  </a:lnTo>
                  <a:lnTo>
                    <a:pt x="32474" y="23759"/>
                  </a:lnTo>
                  <a:lnTo>
                    <a:pt x="32392" y="22987"/>
                  </a:lnTo>
                  <a:lnTo>
                    <a:pt x="31656" y="22170"/>
                  </a:lnTo>
                  <a:lnTo>
                    <a:pt x="30593" y="21217"/>
                  </a:lnTo>
                  <a:lnTo>
                    <a:pt x="28957" y="20242"/>
                  </a:lnTo>
                  <a:lnTo>
                    <a:pt x="26503" y="19175"/>
                  </a:lnTo>
                  <a:lnTo>
                    <a:pt x="26175" y="19107"/>
                  </a:lnTo>
                  <a:lnTo>
                    <a:pt x="25685" y="18903"/>
                  </a:lnTo>
                  <a:lnTo>
                    <a:pt x="24867" y="18608"/>
                  </a:lnTo>
                  <a:lnTo>
                    <a:pt x="23721" y="18177"/>
                  </a:lnTo>
                  <a:lnTo>
                    <a:pt x="22494" y="17700"/>
                  </a:lnTo>
                  <a:lnTo>
                    <a:pt x="21186" y="17133"/>
                  </a:lnTo>
                  <a:lnTo>
                    <a:pt x="19795" y="16520"/>
                  </a:lnTo>
                  <a:lnTo>
                    <a:pt x="18404" y="15885"/>
                  </a:lnTo>
                  <a:lnTo>
                    <a:pt x="17177" y="15226"/>
                  </a:lnTo>
                  <a:lnTo>
                    <a:pt x="15950" y="14546"/>
                  </a:lnTo>
                  <a:lnTo>
                    <a:pt x="15132" y="13956"/>
                  </a:lnTo>
                  <a:lnTo>
                    <a:pt x="14478" y="13298"/>
                  </a:lnTo>
                  <a:lnTo>
                    <a:pt x="14233" y="12776"/>
                  </a:lnTo>
                  <a:lnTo>
                    <a:pt x="14069" y="12662"/>
                  </a:lnTo>
                  <a:lnTo>
                    <a:pt x="13905" y="12390"/>
                  </a:lnTo>
                  <a:lnTo>
                    <a:pt x="13824" y="11981"/>
                  </a:lnTo>
                  <a:lnTo>
                    <a:pt x="13824" y="11369"/>
                  </a:lnTo>
                  <a:lnTo>
                    <a:pt x="14069" y="10642"/>
                  </a:lnTo>
                  <a:lnTo>
                    <a:pt x="14478" y="9826"/>
                  </a:lnTo>
                  <a:lnTo>
                    <a:pt x="15460" y="8918"/>
                  </a:lnTo>
                  <a:lnTo>
                    <a:pt x="16768" y="7851"/>
                  </a:lnTo>
                  <a:lnTo>
                    <a:pt x="18732" y="6739"/>
                  </a:lnTo>
                  <a:lnTo>
                    <a:pt x="21431" y="5582"/>
                  </a:lnTo>
                  <a:lnTo>
                    <a:pt x="24867" y="4357"/>
                  </a:lnTo>
                  <a:lnTo>
                    <a:pt x="26584" y="3789"/>
                  </a:lnTo>
                  <a:lnTo>
                    <a:pt x="28793" y="3222"/>
                  </a:lnTo>
                  <a:lnTo>
                    <a:pt x="31002" y="2655"/>
                  </a:lnTo>
                  <a:lnTo>
                    <a:pt x="33619" y="2155"/>
                  </a:lnTo>
                  <a:lnTo>
                    <a:pt x="36319" y="1679"/>
                  </a:lnTo>
                  <a:lnTo>
                    <a:pt x="39591" y="1248"/>
                  </a:lnTo>
                  <a:lnTo>
                    <a:pt x="43108" y="885"/>
                  </a:lnTo>
                  <a:lnTo>
                    <a:pt x="47198" y="544"/>
                  </a:lnTo>
                  <a:lnTo>
                    <a:pt x="51860" y="272"/>
                  </a:lnTo>
                  <a:lnTo>
                    <a:pt x="57096" y="113"/>
                  </a:lnTo>
                  <a:lnTo>
                    <a:pt x="628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Shape 142">
            <a:extLst>
              <a:ext uri="{FF2B5EF4-FFF2-40B4-BE49-F238E27FC236}">
                <a16:creationId xmlns:a16="http://schemas.microsoft.com/office/drawing/2014/main" id="{ED8EA8CE-E112-734B-8158-1D0C01698548}"/>
              </a:ext>
            </a:extLst>
          </p:cNvPr>
          <p:cNvSpPr/>
          <p:nvPr/>
        </p:nvSpPr>
        <p:spPr>
          <a:xfrm>
            <a:off x="1719804" y="1092708"/>
            <a:ext cx="3840903" cy="28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3300" b="1" dirty="0"/>
              <a:t>Today’s Agenda</a:t>
            </a:r>
            <a:endParaRPr sz="3300" b="1" dirty="0"/>
          </a:p>
        </p:txBody>
      </p:sp>
      <p:sp>
        <p:nvSpPr>
          <p:cNvPr id="53" name="Shape 143">
            <a:extLst>
              <a:ext uri="{FF2B5EF4-FFF2-40B4-BE49-F238E27FC236}">
                <a16:creationId xmlns:a16="http://schemas.microsoft.com/office/drawing/2014/main" id="{661F210D-B75D-BA47-A519-5FBDDA5A7CFC}"/>
              </a:ext>
            </a:extLst>
          </p:cNvPr>
          <p:cNvSpPr/>
          <p:nvPr/>
        </p:nvSpPr>
        <p:spPr>
          <a:xfrm>
            <a:off x="1772662" y="1649971"/>
            <a:ext cx="3157163" cy="2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 b="1">
              <a:solidFill>
                <a:srgbClr val="2C3F50"/>
              </a:solidFill>
            </a:endParaRPr>
          </a:p>
        </p:txBody>
      </p:sp>
      <p:sp>
        <p:nvSpPr>
          <p:cNvPr id="54" name="Shape 144">
            <a:extLst>
              <a:ext uri="{FF2B5EF4-FFF2-40B4-BE49-F238E27FC236}">
                <a16:creationId xmlns:a16="http://schemas.microsoft.com/office/drawing/2014/main" id="{22ED4B83-2C62-304C-A0B8-8FACDF38DAD4}"/>
              </a:ext>
            </a:extLst>
          </p:cNvPr>
          <p:cNvSpPr/>
          <p:nvPr/>
        </p:nvSpPr>
        <p:spPr>
          <a:xfrm>
            <a:off x="1904913" y="1820615"/>
            <a:ext cx="3491052" cy="195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rgbClr val="2C3F50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Requirements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rgbClr val="2C3F50"/>
                </a:solidFill>
              </a:rPr>
              <a:t>Conceptual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Logical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rgbClr val="2C3F50"/>
                </a:solidFill>
              </a:rPr>
              <a:t>Physical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JDBC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C3F50"/>
                </a:solidFill>
              </a:rPr>
              <a:t>Demo</a:t>
            </a:r>
            <a:r>
              <a:rPr lang="en-US" sz="1350" b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sz="1350" b="1" dirty="0">
              <a:solidFill>
                <a:srgbClr val="2C3F50"/>
              </a:solidFill>
            </a:endParaRPr>
          </a:p>
        </p:txBody>
      </p:sp>
      <p:sp>
        <p:nvSpPr>
          <p:cNvPr id="55" name="Shape 145">
            <a:extLst>
              <a:ext uri="{FF2B5EF4-FFF2-40B4-BE49-F238E27FC236}">
                <a16:creationId xmlns:a16="http://schemas.microsoft.com/office/drawing/2014/main" id="{4AA2EF3D-BBBF-9B4A-9AE1-F98B2DE354A2}"/>
              </a:ext>
            </a:extLst>
          </p:cNvPr>
          <p:cNvSpPr/>
          <p:nvPr/>
        </p:nvSpPr>
        <p:spPr>
          <a:xfrm>
            <a:off x="1477220" y="1818141"/>
            <a:ext cx="432185" cy="34829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grpSp>
        <p:nvGrpSpPr>
          <p:cNvPr id="56" name="Shape 146">
            <a:extLst>
              <a:ext uri="{FF2B5EF4-FFF2-40B4-BE49-F238E27FC236}">
                <a16:creationId xmlns:a16="http://schemas.microsoft.com/office/drawing/2014/main" id="{16ED5670-9543-A14B-BE2F-BF1DC9E5EF02}"/>
              </a:ext>
            </a:extLst>
          </p:cNvPr>
          <p:cNvGrpSpPr/>
          <p:nvPr/>
        </p:nvGrpSpPr>
        <p:grpSpPr>
          <a:xfrm>
            <a:off x="1562309" y="3409843"/>
            <a:ext cx="242613" cy="156857"/>
            <a:chOff x="1776" y="1509"/>
            <a:chExt cx="295" cy="238"/>
          </a:xfrm>
        </p:grpSpPr>
        <p:sp>
          <p:nvSpPr>
            <p:cNvPr id="57" name="Shape 147">
              <a:extLst>
                <a:ext uri="{FF2B5EF4-FFF2-40B4-BE49-F238E27FC236}">
                  <a16:creationId xmlns:a16="http://schemas.microsoft.com/office/drawing/2014/main" id="{59B323F8-2504-B147-87B9-2EBD3C38681C}"/>
                </a:ext>
              </a:extLst>
            </p:cNvPr>
            <p:cNvSpPr/>
            <p:nvPr/>
          </p:nvSpPr>
          <p:spPr>
            <a:xfrm>
              <a:off x="1813" y="1645"/>
              <a:ext cx="221" cy="1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462" y="0"/>
                  </a:moveTo>
                  <a:lnTo>
                    <a:pt x="63119" y="58557"/>
                  </a:lnTo>
                  <a:lnTo>
                    <a:pt x="63436" y="61228"/>
                  </a:lnTo>
                  <a:lnTo>
                    <a:pt x="64024" y="63579"/>
                  </a:lnTo>
                  <a:lnTo>
                    <a:pt x="64837" y="65609"/>
                  </a:lnTo>
                  <a:lnTo>
                    <a:pt x="65787" y="67105"/>
                  </a:lnTo>
                  <a:lnTo>
                    <a:pt x="66917" y="68281"/>
                  </a:lnTo>
                  <a:lnTo>
                    <a:pt x="68183" y="68815"/>
                  </a:lnTo>
                  <a:lnTo>
                    <a:pt x="69404" y="68815"/>
                  </a:lnTo>
                  <a:lnTo>
                    <a:pt x="70625" y="68174"/>
                  </a:lnTo>
                  <a:lnTo>
                    <a:pt x="71710" y="67105"/>
                  </a:lnTo>
                  <a:lnTo>
                    <a:pt x="72660" y="65503"/>
                  </a:lnTo>
                  <a:lnTo>
                    <a:pt x="73428" y="63365"/>
                  </a:lnTo>
                  <a:lnTo>
                    <a:pt x="74016" y="61015"/>
                  </a:lnTo>
                  <a:lnTo>
                    <a:pt x="80346" y="25111"/>
                  </a:lnTo>
                  <a:lnTo>
                    <a:pt x="120000" y="25111"/>
                  </a:lnTo>
                  <a:lnTo>
                    <a:pt x="117106" y="31736"/>
                  </a:lnTo>
                  <a:lnTo>
                    <a:pt x="114031" y="38468"/>
                  </a:lnTo>
                  <a:lnTo>
                    <a:pt x="110595" y="45414"/>
                  </a:lnTo>
                  <a:lnTo>
                    <a:pt x="106887" y="52466"/>
                  </a:lnTo>
                  <a:lnTo>
                    <a:pt x="102863" y="59839"/>
                  </a:lnTo>
                  <a:lnTo>
                    <a:pt x="98613" y="67105"/>
                  </a:lnTo>
                  <a:lnTo>
                    <a:pt x="93956" y="74479"/>
                  </a:lnTo>
                  <a:lnTo>
                    <a:pt x="89073" y="81959"/>
                  </a:lnTo>
                  <a:lnTo>
                    <a:pt x="83782" y="89545"/>
                  </a:lnTo>
                  <a:lnTo>
                    <a:pt x="78176" y="97132"/>
                  </a:lnTo>
                  <a:lnTo>
                    <a:pt x="72298" y="104719"/>
                  </a:lnTo>
                  <a:lnTo>
                    <a:pt x="66058" y="112413"/>
                  </a:lnTo>
                  <a:lnTo>
                    <a:pt x="59457" y="120000"/>
                  </a:lnTo>
                  <a:lnTo>
                    <a:pt x="59366" y="120000"/>
                  </a:lnTo>
                  <a:lnTo>
                    <a:pt x="59276" y="119893"/>
                  </a:lnTo>
                  <a:lnTo>
                    <a:pt x="59231" y="119786"/>
                  </a:lnTo>
                  <a:lnTo>
                    <a:pt x="52675" y="112092"/>
                  </a:lnTo>
                  <a:lnTo>
                    <a:pt x="46525" y="104505"/>
                  </a:lnTo>
                  <a:lnTo>
                    <a:pt x="40693" y="96918"/>
                  </a:lnTo>
                  <a:lnTo>
                    <a:pt x="35222" y="89332"/>
                  </a:lnTo>
                  <a:lnTo>
                    <a:pt x="30113" y="81852"/>
                  </a:lnTo>
                  <a:lnTo>
                    <a:pt x="25275" y="74372"/>
                  </a:lnTo>
                  <a:lnTo>
                    <a:pt x="20844" y="66999"/>
                  </a:lnTo>
                  <a:lnTo>
                    <a:pt x="16639" y="59732"/>
                  </a:lnTo>
                  <a:lnTo>
                    <a:pt x="12750" y="52466"/>
                  </a:lnTo>
                  <a:lnTo>
                    <a:pt x="9178" y="45414"/>
                  </a:lnTo>
                  <a:lnTo>
                    <a:pt x="5832" y="38468"/>
                  </a:lnTo>
                  <a:lnTo>
                    <a:pt x="2758" y="31629"/>
                  </a:lnTo>
                  <a:lnTo>
                    <a:pt x="0" y="25111"/>
                  </a:lnTo>
                  <a:lnTo>
                    <a:pt x="31605" y="25111"/>
                  </a:lnTo>
                  <a:lnTo>
                    <a:pt x="32780" y="24790"/>
                  </a:lnTo>
                  <a:lnTo>
                    <a:pt x="33865" y="24042"/>
                  </a:lnTo>
                  <a:lnTo>
                    <a:pt x="34815" y="22760"/>
                  </a:lnTo>
                  <a:lnTo>
                    <a:pt x="35719" y="21157"/>
                  </a:lnTo>
                  <a:lnTo>
                    <a:pt x="36397" y="19127"/>
                  </a:lnTo>
                  <a:lnTo>
                    <a:pt x="37528" y="15066"/>
                  </a:lnTo>
                  <a:lnTo>
                    <a:pt x="42049" y="62938"/>
                  </a:lnTo>
                  <a:lnTo>
                    <a:pt x="42411" y="65289"/>
                  </a:lnTo>
                  <a:lnTo>
                    <a:pt x="42954" y="67426"/>
                  </a:lnTo>
                  <a:lnTo>
                    <a:pt x="43632" y="69243"/>
                  </a:lnTo>
                  <a:lnTo>
                    <a:pt x="44491" y="70739"/>
                  </a:lnTo>
                  <a:lnTo>
                    <a:pt x="45440" y="71807"/>
                  </a:lnTo>
                  <a:lnTo>
                    <a:pt x="46480" y="72555"/>
                  </a:lnTo>
                  <a:lnTo>
                    <a:pt x="47611" y="72769"/>
                  </a:lnTo>
                  <a:lnTo>
                    <a:pt x="47701" y="72769"/>
                  </a:lnTo>
                  <a:lnTo>
                    <a:pt x="48831" y="72555"/>
                  </a:lnTo>
                  <a:lnTo>
                    <a:pt x="49917" y="71807"/>
                  </a:lnTo>
                  <a:lnTo>
                    <a:pt x="50911" y="70632"/>
                  </a:lnTo>
                  <a:lnTo>
                    <a:pt x="51725" y="69029"/>
                  </a:lnTo>
                  <a:lnTo>
                    <a:pt x="52449" y="67212"/>
                  </a:lnTo>
                  <a:lnTo>
                    <a:pt x="52991" y="64968"/>
                  </a:lnTo>
                  <a:lnTo>
                    <a:pt x="53262" y="62617"/>
                  </a:lnTo>
                  <a:lnTo>
                    <a:pt x="58100" y="5235"/>
                  </a:lnTo>
                  <a:lnTo>
                    <a:pt x="58100" y="5129"/>
                  </a:lnTo>
                  <a:lnTo>
                    <a:pt x="58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58" name="Shape 148">
              <a:extLst>
                <a:ext uri="{FF2B5EF4-FFF2-40B4-BE49-F238E27FC236}">
                  <a16:creationId xmlns:a16="http://schemas.microsoft.com/office/drawing/2014/main" id="{4BA028B6-70AD-1E4A-95B2-137779A5D94C}"/>
                </a:ext>
              </a:extLst>
            </p:cNvPr>
            <p:cNvSpPr/>
            <p:nvPr/>
          </p:nvSpPr>
          <p:spPr>
            <a:xfrm>
              <a:off x="1776" y="1509"/>
              <a:ext cx="295" cy="1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93" y="29754"/>
                  </a:moveTo>
                  <a:lnTo>
                    <a:pt x="18179" y="29981"/>
                  </a:lnTo>
                  <a:lnTo>
                    <a:pt x="17399" y="30585"/>
                  </a:lnTo>
                  <a:lnTo>
                    <a:pt x="16653" y="31567"/>
                  </a:lnTo>
                  <a:lnTo>
                    <a:pt x="16517" y="31793"/>
                  </a:lnTo>
                  <a:lnTo>
                    <a:pt x="16246" y="32246"/>
                  </a:lnTo>
                  <a:lnTo>
                    <a:pt x="15907" y="32926"/>
                  </a:lnTo>
                  <a:lnTo>
                    <a:pt x="15466" y="33908"/>
                  </a:lnTo>
                  <a:lnTo>
                    <a:pt x="14889" y="35040"/>
                  </a:lnTo>
                  <a:lnTo>
                    <a:pt x="14313" y="36475"/>
                  </a:lnTo>
                  <a:lnTo>
                    <a:pt x="13668" y="38212"/>
                  </a:lnTo>
                  <a:lnTo>
                    <a:pt x="13024" y="40100"/>
                  </a:lnTo>
                  <a:lnTo>
                    <a:pt x="12379" y="42290"/>
                  </a:lnTo>
                  <a:lnTo>
                    <a:pt x="11769" y="44707"/>
                  </a:lnTo>
                  <a:lnTo>
                    <a:pt x="11158" y="47426"/>
                  </a:lnTo>
                  <a:lnTo>
                    <a:pt x="10616" y="50446"/>
                  </a:lnTo>
                  <a:lnTo>
                    <a:pt x="10141" y="53618"/>
                  </a:lnTo>
                  <a:lnTo>
                    <a:pt x="9768" y="57092"/>
                  </a:lnTo>
                  <a:lnTo>
                    <a:pt x="9530" y="60792"/>
                  </a:lnTo>
                  <a:lnTo>
                    <a:pt x="9361" y="64795"/>
                  </a:lnTo>
                  <a:lnTo>
                    <a:pt x="9361" y="69024"/>
                  </a:lnTo>
                  <a:lnTo>
                    <a:pt x="9462" y="72724"/>
                  </a:lnTo>
                  <a:lnTo>
                    <a:pt x="9734" y="76576"/>
                  </a:lnTo>
                  <a:lnTo>
                    <a:pt x="10107" y="80654"/>
                  </a:lnTo>
                  <a:lnTo>
                    <a:pt x="10616" y="84883"/>
                  </a:lnTo>
                  <a:lnTo>
                    <a:pt x="10921" y="86393"/>
                  </a:lnTo>
                  <a:lnTo>
                    <a:pt x="11362" y="87828"/>
                  </a:lnTo>
                  <a:lnTo>
                    <a:pt x="11871" y="88961"/>
                  </a:lnTo>
                  <a:lnTo>
                    <a:pt x="12515" y="89943"/>
                  </a:lnTo>
                  <a:lnTo>
                    <a:pt x="13193" y="90698"/>
                  </a:lnTo>
                  <a:lnTo>
                    <a:pt x="13940" y="91076"/>
                  </a:lnTo>
                  <a:lnTo>
                    <a:pt x="14754" y="91227"/>
                  </a:lnTo>
                  <a:lnTo>
                    <a:pt x="15296" y="91151"/>
                  </a:lnTo>
                  <a:lnTo>
                    <a:pt x="15907" y="90925"/>
                  </a:lnTo>
                  <a:lnTo>
                    <a:pt x="16721" y="90245"/>
                  </a:lnTo>
                  <a:lnTo>
                    <a:pt x="17399" y="89339"/>
                  </a:lnTo>
                  <a:lnTo>
                    <a:pt x="18010" y="88206"/>
                  </a:lnTo>
                  <a:lnTo>
                    <a:pt x="18451" y="86847"/>
                  </a:lnTo>
                  <a:lnTo>
                    <a:pt x="18756" y="85261"/>
                  </a:lnTo>
                  <a:lnTo>
                    <a:pt x="18959" y="83599"/>
                  </a:lnTo>
                  <a:lnTo>
                    <a:pt x="18993" y="81938"/>
                  </a:lnTo>
                  <a:lnTo>
                    <a:pt x="18858" y="80201"/>
                  </a:lnTo>
                  <a:lnTo>
                    <a:pt x="18451" y="76651"/>
                  </a:lnTo>
                  <a:lnTo>
                    <a:pt x="18145" y="73404"/>
                  </a:lnTo>
                  <a:lnTo>
                    <a:pt x="17976" y="70308"/>
                  </a:lnTo>
                  <a:lnTo>
                    <a:pt x="17874" y="67438"/>
                  </a:lnTo>
                  <a:lnTo>
                    <a:pt x="17976" y="64115"/>
                  </a:lnTo>
                  <a:lnTo>
                    <a:pt x="18111" y="61170"/>
                  </a:lnTo>
                  <a:lnTo>
                    <a:pt x="18349" y="58451"/>
                  </a:lnTo>
                  <a:lnTo>
                    <a:pt x="18722" y="56035"/>
                  </a:lnTo>
                  <a:lnTo>
                    <a:pt x="19129" y="53845"/>
                  </a:lnTo>
                  <a:lnTo>
                    <a:pt x="19570" y="51881"/>
                  </a:lnTo>
                  <a:lnTo>
                    <a:pt x="20011" y="50220"/>
                  </a:lnTo>
                  <a:lnTo>
                    <a:pt x="20452" y="48785"/>
                  </a:lnTo>
                  <a:lnTo>
                    <a:pt x="20893" y="47577"/>
                  </a:lnTo>
                  <a:lnTo>
                    <a:pt x="21266" y="46670"/>
                  </a:lnTo>
                  <a:lnTo>
                    <a:pt x="21605" y="45991"/>
                  </a:lnTo>
                  <a:lnTo>
                    <a:pt x="21842" y="45538"/>
                  </a:lnTo>
                  <a:lnTo>
                    <a:pt x="21944" y="45311"/>
                  </a:lnTo>
                  <a:lnTo>
                    <a:pt x="22555" y="44103"/>
                  </a:lnTo>
                  <a:lnTo>
                    <a:pt x="23063" y="42668"/>
                  </a:lnTo>
                  <a:lnTo>
                    <a:pt x="23335" y="41157"/>
                  </a:lnTo>
                  <a:lnTo>
                    <a:pt x="23538" y="39496"/>
                  </a:lnTo>
                  <a:lnTo>
                    <a:pt x="23572" y="37835"/>
                  </a:lnTo>
                  <a:lnTo>
                    <a:pt x="23403" y="36173"/>
                  </a:lnTo>
                  <a:lnTo>
                    <a:pt x="23131" y="34587"/>
                  </a:lnTo>
                  <a:lnTo>
                    <a:pt x="22690" y="33077"/>
                  </a:lnTo>
                  <a:lnTo>
                    <a:pt x="22046" y="31793"/>
                  </a:lnTo>
                  <a:lnTo>
                    <a:pt x="21401" y="30811"/>
                  </a:lnTo>
                  <a:lnTo>
                    <a:pt x="20621" y="30132"/>
                  </a:lnTo>
                  <a:lnTo>
                    <a:pt x="19841" y="29754"/>
                  </a:lnTo>
                  <a:lnTo>
                    <a:pt x="18993" y="29754"/>
                  </a:lnTo>
                  <a:close/>
                  <a:moveTo>
                    <a:pt x="32255" y="14197"/>
                  </a:moveTo>
                  <a:lnTo>
                    <a:pt x="31237" y="14348"/>
                  </a:lnTo>
                  <a:lnTo>
                    <a:pt x="30288" y="15028"/>
                  </a:lnTo>
                  <a:lnTo>
                    <a:pt x="29406" y="15934"/>
                  </a:lnTo>
                  <a:lnTo>
                    <a:pt x="28626" y="17218"/>
                  </a:lnTo>
                  <a:lnTo>
                    <a:pt x="27981" y="18804"/>
                  </a:lnTo>
                  <a:lnTo>
                    <a:pt x="27507" y="20616"/>
                  </a:lnTo>
                  <a:lnTo>
                    <a:pt x="27201" y="22580"/>
                  </a:lnTo>
                  <a:lnTo>
                    <a:pt x="27100" y="24694"/>
                  </a:lnTo>
                  <a:lnTo>
                    <a:pt x="27201" y="26809"/>
                  </a:lnTo>
                  <a:lnTo>
                    <a:pt x="27507" y="28848"/>
                  </a:lnTo>
                  <a:lnTo>
                    <a:pt x="27981" y="30585"/>
                  </a:lnTo>
                  <a:lnTo>
                    <a:pt x="28626" y="32171"/>
                  </a:lnTo>
                  <a:lnTo>
                    <a:pt x="29406" y="33455"/>
                  </a:lnTo>
                  <a:lnTo>
                    <a:pt x="30288" y="34436"/>
                  </a:lnTo>
                  <a:lnTo>
                    <a:pt x="31237" y="35040"/>
                  </a:lnTo>
                  <a:lnTo>
                    <a:pt x="32255" y="35267"/>
                  </a:lnTo>
                  <a:lnTo>
                    <a:pt x="33306" y="35040"/>
                  </a:lnTo>
                  <a:lnTo>
                    <a:pt x="34256" y="34436"/>
                  </a:lnTo>
                  <a:lnTo>
                    <a:pt x="35138" y="33455"/>
                  </a:lnTo>
                  <a:lnTo>
                    <a:pt x="35918" y="32171"/>
                  </a:lnTo>
                  <a:lnTo>
                    <a:pt x="36529" y="30585"/>
                  </a:lnTo>
                  <a:lnTo>
                    <a:pt x="37003" y="28848"/>
                  </a:lnTo>
                  <a:lnTo>
                    <a:pt x="37309" y="26809"/>
                  </a:lnTo>
                  <a:lnTo>
                    <a:pt x="37377" y="24694"/>
                  </a:lnTo>
                  <a:lnTo>
                    <a:pt x="37309" y="22580"/>
                  </a:lnTo>
                  <a:lnTo>
                    <a:pt x="37003" y="20616"/>
                  </a:lnTo>
                  <a:lnTo>
                    <a:pt x="36529" y="18804"/>
                  </a:lnTo>
                  <a:lnTo>
                    <a:pt x="35918" y="17218"/>
                  </a:lnTo>
                  <a:lnTo>
                    <a:pt x="35138" y="15934"/>
                  </a:lnTo>
                  <a:lnTo>
                    <a:pt x="34256" y="15028"/>
                  </a:lnTo>
                  <a:lnTo>
                    <a:pt x="33306" y="14348"/>
                  </a:lnTo>
                  <a:lnTo>
                    <a:pt x="32255" y="14197"/>
                  </a:lnTo>
                  <a:close/>
                  <a:moveTo>
                    <a:pt x="31373" y="0"/>
                  </a:moveTo>
                  <a:lnTo>
                    <a:pt x="34087" y="226"/>
                  </a:lnTo>
                  <a:lnTo>
                    <a:pt x="36732" y="981"/>
                  </a:lnTo>
                  <a:lnTo>
                    <a:pt x="39276" y="2114"/>
                  </a:lnTo>
                  <a:lnTo>
                    <a:pt x="41786" y="3624"/>
                  </a:lnTo>
                  <a:lnTo>
                    <a:pt x="44194" y="5588"/>
                  </a:lnTo>
                  <a:lnTo>
                    <a:pt x="46466" y="7929"/>
                  </a:lnTo>
                  <a:lnTo>
                    <a:pt x="48637" y="10648"/>
                  </a:lnTo>
                  <a:lnTo>
                    <a:pt x="50706" y="13668"/>
                  </a:lnTo>
                  <a:lnTo>
                    <a:pt x="52639" y="16991"/>
                  </a:lnTo>
                  <a:lnTo>
                    <a:pt x="54437" y="20692"/>
                  </a:lnTo>
                  <a:lnTo>
                    <a:pt x="56065" y="24619"/>
                  </a:lnTo>
                  <a:lnTo>
                    <a:pt x="57524" y="28848"/>
                  </a:lnTo>
                  <a:lnTo>
                    <a:pt x="58846" y="33303"/>
                  </a:lnTo>
                  <a:lnTo>
                    <a:pt x="59999" y="37986"/>
                  </a:lnTo>
                  <a:lnTo>
                    <a:pt x="61153" y="33303"/>
                  </a:lnTo>
                  <a:lnTo>
                    <a:pt x="62475" y="28848"/>
                  </a:lnTo>
                  <a:lnTo>
                    <a:pt x="63934" y="24619"/>
                  </a:lnTo>
                  <a:lnTo>
                    <a:pt x="65596" y="20692"/>
                  </a:lnTo>
                  <a:lnTo>
                    <a:pt x="67360" y="16991"/>
                  </a:lnTo>
                  <a:lnTo>
                    <a:pt x="69327" y="13668"/>
                  </a:lnTo>
                  <a:lnTo>
                    <a:pt x="71396" y="10648"/>
                  </a:lnTo>
                  <a:lnTo>
                    <a:pt x="73566" y="7929"/>
                  </a:lnTo>
                  <a:lnTo>
                    <a:pt x="75873" y="5588"/>
                  </a:lnTo>
                  <a:lnTo>
                    <a:pt x="78247" y="3624"/>
                  </a:lnTo>
                  <a:lnTo>
                    <a:pt x="80723" y="2114"/>
                  </a:lnTo>
                  <a:lnTo>
                    <a:pt x="83301" y="981"/>
                  </a:lnTo>
                  <a:lnTo>
                    <a:pt x="85912" y="226"/>
                  </a:lnTo>
                  <a:lnTo>
                    <a:pt x="88660" y="0"/>
                  </a:lnTo>
                  <a:lnTo>
                    <a:pt x="91339" y="226"/>
                  </a:lnTo>
                  <a:lnTo>
                    <a:pt x="93985" y="981"/>
                  </a:lnTo>
                  <a:lnTo>
                    <a:pt x="96529" y="2114"/>
                  </a:lnTo>
                  <a:lnTo>
                    <a:pt x="99039" y="3624"/>
                  </a:lnTo>
                  <a:lnTo>
                    <a:pt x="101447" y="5588"/>
                  </a:lnTo>
                  <a:lnTo>
                    <a:pt x="103719" y="7929"/>
                  </a:lnTo>
                  <a:lnTo>
                    <a:pt x="105924" y="10648"/>
                  </a:lnTo>
                  <a:lnTo>
                    <a:pt x="107993" y="13668"/>
                  </a:lnTo>
                  <a:lnTo>
                    <a:pt x="109926" y="17067"/>
                  </a:lnTo>
                  <a:lnTo>
                    <a:pt x="111690" y="20692"/>
                  </a:lnTo>
                  <a:lnTo>
                    <a:pt x="113352" y="24694"/>
                  </a:lnTo>
                  <a:lnTo>
                    <a:pt x="114844" y="28848"/>
                  </a:lnTo>
                  <a:lnTo>
                    <a:pt x="116167" y="33379"/>
                  </a:lnTo>
                  <a:lnTo>
                    <a:pt x="117320" y="38061"/>
                  </a:lnTo>
                  <a:lnTo>
                    <a:pt x="118270" y="42970"/>
                  </a:lnTo>
                  <a:lnTo>
                    <a:pt x="119016" y="48030"/>
                  </a:lnTo>
                  <a:lnTo>
                    <a:pt x="119559" y="53392"/>
                  </a:lnTo>
                  <a:lnTo>
                    <a:pt x="119898" y="58829"/>
                  </a:lnTo>
                  <a:lnTo>
                    <a:pt x="119999" y="64342"/>
                  </a:lnTo>
                  <a:lnTo>
                    <a:pt x="119966" y="67514"/>
                  </a:lnTo>
                  <a:lnTo>
                    <a:pt x="119864" y="70761"/>
                  </a:lnTo>
                  <a:lnTo>
                    <a:pt x="119864" y="70837"/>
                  </a:lnTo>
                  <a:lnTo>
                    <a:pt x="119999" y="70912"/>
                  </a:lnTo>
                  <a:lnTo>
                    <a:pt x="119999" y="71063"/>
                  </a:lnTo>
                  <a:lnTo>
                    <a:pt x="119999" y="71667"/>
                  </a:lnTo>
                  <a:lnTo>
                    <a:pt x="119966" y="72649"/>
                  </a:lnTo>
                  <a:lnTo>
                    <a:pt x="119898" y="73933"/>
                  </a:lnTo>
                  <a:lnTo>
                    <a:pt x="119762" y="75594"/>
                  </a:lnTo>
                  <a:lnTo>
                    <a:pt x="119592" y="77633"/>
                  </a:lnTo>
                  <a:lnTo>
                    <a:pt x="119287" y="79974"/>
                  </a:lnTo>
                  <a:lnTo>
                    <a:pt x="118982" y="82542"/>
                  </a:lnTo>
                  <a:lnTo>
                    <a:pt x="118507" y="85487"/>
                  </a:lnTo>
                  <a:lnTo>
                    <a:pt x="117964" y="88735"/>
                  </a:lnTo>
                  <a:lnTo>
                    <a:pt x="117320" y="92208"/>
                  </a:lnTo>
                  <a:lnTo>
                    <a:pt x="116506" y="95984"/>
                  </a:lnTo>
                  <a:lnTo>
                    <a:pt x="115522" y="99987"/>
                  </a:lnTo>
                  <a:lnTo>
                    <a:pt x="114437" y="104140"/>
                  </a:lnTo>
                  <a:lnTo>
                    <a:pt x="113148" y="108596"/>
                  </a:lnTo>
                  <a:lnTo>
                    <a:pt x="111656" y="113278"/>
                  </a:lnTo>
                  <a:lnTo>
                    <a:pt x="72345" y="113278"/>
                  </a:lnTo>
                  <a:lnTo>
                    <a:pt x="71464" y="113429"/>
                  </a:lnTo>
                  <a:lnTo>
                    <a:pt x="70650" y="113958"/>
                  </a:lnTo>
                  <a:lnTo>
                    <a:pt x="69903" y="114789"/>
                  </a:lnTo>
                  <a:lnTo>
                    <a:pt x="69293" y="115846"/>
                  </a:lnTo>
                  <a:lnTo>
                    <a:pt x="68750" y="117205"/>
                  </a:lnTo>
                  <a:lnTo>
                    <a:pt x="68377" y="118791"/>
                  </a:lnTo>
                  <a:lnTo>
                    <a:pt x="68106" y="120000"/>
                  </a:lnTo>
                  <a:lnTo>
                    <a:pt x="63120" y="61246"/>
                  </a:lnTo>
                  <a:lnTo>
                    <a:pt x="62984" y="59962"/>
                  </a:lnTo>
                  <a:lnTo>
                    <a:pt x="62611" y="58376"/>
                  </a:lnTo>
                  <a:lnTo>
                    <a:pt x="62170" y="57016"/>
                  </a:lnTo>
                  <a:lnTo>
                    <a:pt x="61628" y="55884"/>
                  </a:lnTo>
                  <a:lnTo>
                    <a:pt x="60983" y="55053"/>
                  </a:lnTo>
                  <a:lnTo>
                    <a:pt x="60339" y="54449"/>
                  </a:lnTo>
                  <a:lnTo>
                    <a:pt x="59626" y="54071"/>
                  </a:lnTo>
                  <a:lnTo>
                    <a:pt x="58914" y="53920"/>
                  </a:lnTo>
                  <a:lnTo>
                    <a:pt x="58270" y="54071"/>
                  </a:lnTo>
                  <a:lnTo>
                    <a:pt x="57625" y="54373"/>
                  </a:lnTo>
                  <a:lnTo>
                    <a:pt x="57625" y="54449"/>
                  </a:lnTo>
                  <a:lnTo>
                    <a:pt x="57015" y="54751"/>
                  </a:lnTo>
                  <a:lnTo>
                    <a:pt x="56506" y="55280"/>
                  </a:lnTo>
                  <a:lnTo>
                    <a:pt x="56065" y="56110"/>
                  </a:lnTo>
                  <a:lnTo>
                    <a:pt x="55692" y="57016"/>
                  </a:lnTo>
                  <a:lnTo>
                    <a:pt x="55387" y="58149"/>
                  </a:lnTo>
                  <a:lnTo>
                    <a:pt x="55115" y="59282"/>
                  </a:lnTo>
                  <a:lnTo>
                    <a:pt x="54946" y="60415"/>
                  </a:lnTo>
                  <a:lnTo>
                    <a:pt x="54776" y="61472"/>
                  </a:lnTo>
                  <a:lnTo>
                    <a:pt x="54607" y="62529"/>
                  </a:lnTo>
                  <a:lnTo>
                    <a:pt x="50469" y="109351"/>
                  </a:lnTo>
                  <a:lnTo>
                    <a:pt x="49451" y="98703"/>
                  </a:lnTo>
                  <a:lnTo>
                    <a:pt x="49146" y="97042"/>
                  </a:lnTo>
                  <a:lnTo>
                    <a:pt x="48739" y="95531"/>
                  </a:lnTo>
                  <a:lnTo>
                    <a:pt x="48230" y="94247"/>
                  </a:lnTo>
                  <a:lnTo>
                    <a:pt x="47586" y="93190"/>
                  </a:lnTo>
                  <a:lnTo>
                    <a:pt x="46840" y="92359"/>
                  </a:lnTo>
                  <a:lnTo>
                    <a:pt x="45992" y="91906"/>
                  </a:lnTo>
                  <a:lnTo>
                    <a:pt x="45144" y="91755"/>
                  </a:lnTo>
                  <a:lnTo>
                    <a:pt x="44330" y="91982"/>
                  </a:lnTo>
                  <a:lnTo>
                    <a:pt x="43516" y="92511"/>
                  </a:lnTo>
                  <a:lnTo>
                    <a:pt x="42769" y="93417"/>
                  </a:lnTo>
                  <a:lnTo>
                    <a:pt x="42159" y="94474"/>
                  </a:lnTo>
                  <a:lnTo>
                    <a:pt x="41650" y="95909"/>
                  </a:lnTo>
                  <a:lnTo>
                    <a:pt x="36359" y="113278"/>
                  </a:lnTo>
                  <a:lnTo>
                    <a:pt x="8343" y="113278"/>
                  </a:lnTo>
                  <a:lnTo>
                    <a:pt x="6851" y="108596"/>
                  </a:lnTo>
                  <a:lnTo>
                    <a:pt x="5562" y="104140"/>
                  </a:lnTo>
                  <a:lnTo>
                    <a:pt x="4477" y="99987"/>
                  </a:lnTo>
                  <a:lnTo>
                    <a:pt x="3493" y="95984"/>
                  </a:lnTo>
                  <a:lnTo>
                    <a:pt x="2679" y="92208"/>
                  </a:lnTo>
                  <a:lnTo>
                    <a:pt x="2035" y="88735"/>
                  </a:lnTo>
                  <a:lnTo>
                    <a:pt x="1458" y="85487"/>
                  </a:lnTo>
                  <a:lnTo>
                    <a:pt x="1017" y="82542"/>
                  </a:lnTo>
                  <a:lnTo>
                    <a:pt x="712" y="79974"/>
                  </a:lnTo>
                  <a:lnTo>
                    <a:pt x="440" y="77633"/>
                  </a:lnTo>
                  <a:lnTo>
                    <a:pt x="271" y="75594"/>
                  </a:lnTo>
                  <a:lnTo>
                    <a:pt x="135" y="73933"/>
                  </a:lnTo>
                  <a:lnTo>
                    <a:pt x="33" y="72649"/>
                  </a:lnTo>
                  <a:lnTo>
                    <a:pt x="0" y="71667"/>
                  </a:lnTo>
                  <a:lnTo>
                    <a:pt x="0" y="71063"/>
                  </a:lnTo>
                  <a:lnTo>
                    <a:pt x="0" y="70912"/>
                  </a:lnTo>
                  <a:lnTo>
                    <a:pt x="135" y="70761"/>
                  </a:lnTo>
                  <a:lnTo>
                    <a:pt x="33" y="67589"/>
                  </a:lnTo>
                  <a:lnTo>
                    <a:pt x="0" y="64342"/>
                  </a:lnTo>
                  <a:lnTo>
                    <a:pt x="101" y="58829"/>
                  </a:lnTo>
                  <a:lnTo>
                    <a:pt x="440" y="53392"/>
                  </a:lnTo>
                  <a:lnTo>
                    <a:pt x="983" y="48030"/>
                  </a:lnTo>
                  <a:lnTo>
                    <a:pt x="1763" y="42970"/>
                  </a:lnTo>
                  <a:lnTo>
                    <a:pt x="2713" y="38061"/>
                  </a:lnTo>
                  <a:lnTo>
                    <a:pt x="3866" y="33379"/>
                  </a:lnTo>
                  <a:lnTo>
                    <a:pt x="5155" y="28848"/>
                  </a:lnTo>
                  <a:lnTo>
                    <a:pt x="6681" y="24694"/>
                  </a:lnTo>
                  <a:lnTo>
                    <a:pt x="8309" y="20692"/>
                  </a:lnTo>
                  <a:lnTo>
                    <a:pt x="10107" y="17067"/>
                  </a:lnTo>
                  <a:lnTo>
                    <a:pt x="12006" y="13668"/>
                  </a:lnTo>
                  <a:lnTo>
                    <a:pt x="14075" y="10648"/>
                  </a:lnTo>
                  <a:lnTo>
                    <a:pt x="16246" y="7929"/>
                  </a:lnTo>
                  <a:lnTo>
                    <a:pt x="18586" y="5588"/>
                  </a:lnTo>
                  <a:lnTo>
                    <a:pt x="20994" y="3624"/>
                  </a:lnTo>
                  <a:lnTo>
                    <a:pt x="23470" y="2114"/>
                  </a:lnTo>
                  <a:lnTo>
                    <a:pt x="26048" y="981"/>
                  </a:lnTo>
                  <a:lnTo>
                    <a:pt x="28660" y="226"/>
                  </a:lnTo>
                  <a:lnTo>
                    <a:pt x="31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sp>
        <p:nvSpPr>
          <p:cNvPr id="59" name="Shape 149">
            <a:extLst>
              <a:ext uri="{FF2B5EF4-FFF2-40B4-BE49-F238E27FC236}">
                <a16:creationId xmlns:a16="http://schemas.microsoft.com/office/drawing/2014/main" id="{5E44B869-CAF1-2343-B98A-B77A6E056B7E}"/>
              </a:ext>
            </a:extLst>
          </p:cNvPr>
          <p:cNvSpPr/>
          <p:nvPr/>
        </p:nvSpPr>
        <p:spPr>
          <a:xfrm>
            <a:off x="1953763" y="2259387"/>
            <a:ext cx="1532255" cy="2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 b="1" dirty="0"/>
          </a:p>
        </p:txBody>
      </p:sp>
      <p:sp>
        <p:nvSpPr>
          <p:cNvPr id="60" name="Shape 150">
            <a:extLst>
              <a:ext uri="{FF2B5EF4-FFF2-40B4-BE49-F238E27FC236}">
                <a16:creationId xmlns:a16="http://schemas.microsoft.com/office/drawing/2014/main" id="{B9EC0AF1-7133-3442-94BA-9C3D613FD117}"/>
              </a:ext>
            </a:extLst>
          </p:cNvPr>
          <p:cNvSpPr/>
          <p:nvPr/>
        </p:nvSpPr>
        <p:spPr>
          <a:xfrm>
            <a:off x="1494831" y="2289110"/>
            <a:ext cx="432185" cy="348296"/>
          </a:xfrm>
          <a:prstGeom prst="ellipse">
            <a:avLst/>
          </a:prstGeom>
          <a:solidFill>
            <a:srgbClr val="2C3F5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61" name="Shape 151">
            <a:extLst>
              <a:ext uri="{FF2B5EF4-FFF2-40B4-BE49-F238E27FC236}">
                <a16:creationId xmlns:a16="http://schemas.microsoft.com/office/drawing/2014/main" id="{F262B566-B024-CA41-ADD3-B6DE612047BC}"/>
              </a:ext>
            </a:extLst>
          </p:cNvPr>
          <p:cNvSpPr/>
          <p:nvPr/>
        </p:nvSpPr>
        <p:spPr>
          <a:xfrm>
            <a:off x="1892313" y="2797603"/>
            <a:ext cx="1926061" cy="2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 b="1" dirty="0">
              <a:solidFill>
                <a:srgbClr val="2C3F50"/>
              </a:solidFill>
            </a:endParaRPr>
          </a:p>
        </p:txBody>
      </p:sp>
      <p:sp>
        <p:nvSpPr>
          <p:cNvPr id="62" name="Shape 152">
            <a:extLst>
              <a:ext uri="{FF2B5EF4-FFF2-40B4-BE49-F238E27FC236}">
                <a16:creationId xmlns:a16="http://schemas.microsoft.com/office/drawing/2014/main" id="{925517C7-8167-BA48-A563-8218334AB2AB}"/>
              </a:ext>
            </a:extLst>
          </p:cNvPr>
          <p:cNvSpPr/>
          <p:nvPr/>
        </p:nvSpPr>
        <p:spPr>
          <a:xfrm>
            <a:off x="1474390" y="2794468"/>
            <a:ext cx="432185" cy="34829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E91D26"/>
              </a:solidFill>
            </a:endParaRPr>
          </a:p>
        </p:txBody>
      </p:sp>
      <p:sp>
        <p:nvSpPr>
          <p:cNvPr id="63" name="Shape 153">
            <a:extLst>
              <a:ext uri="{FF2B5EF4-FFF2-40B4-BE49-F238E27FC236}">
                <a16:creationId xmlns:a16="http://schemas.microsoft.com/office/drawing/2014/main" id="{241BE233-C81A-3A45-975F-97FFB06AFEA7}"/>
              </a:ext>
            </a:extLst>
          </p:cNvPr>
          <p:cNvSpPr/>
          <p:nvPr/>
        </p:nvSpPr>
        <p:spPr>
          <a:xfrm>
            <a:off x="1745979" y="3299826"/>
            <a:ext cx="1985452" cy="2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 b="1" dirty="0"/>
              <a:t> </a:t>
            </a:r>
            <a:endParaRPr sz="1350" b="1" dirty="0"/>
          </a:p>
        </p:txBody>
      </p:sp>
      <p:grpSp>
        <p:nvGrpSpPr>
          <p:cNvPr id="64" name="Shape 154">
            <a:extLst>
              <a:ext uri="{FF2B5EF4-FFF2-40B4-BE49-F238E27FC236}">
                <a16:creationId xmlns:a16="http://schemas.microsoft.com/office/drawing/2014/main" id="{27FAB966-591A-9248-BB01-C79B16B804AB}"/>
              </a:ext>
            </a:extLst>
          </p:cNvPr>
          <p:cNvGrpSpPr/>
          <p:nvPr/>
        </p:nvGrpSpPr>
        <p:grpSpPr>
          <a:xfrm>
            <a:off x="1586847" y="1895238"/>
            <a:ext cx="203216" cy="187840"/>
            <a:chOff x="2747" y="1623"/>
            <a:chExt cx="189" cy="218"/>
          </a:xfrm>
        </p:grpSpPr>
        <p:sp>
          <p:nvSpPr>
            <p:cNvPr id="65" name="Shape 155">
              <a:extLst>
                <a:ext uri="{FF2B5EF4-FFF2-40B4-BE49-F238E27FC236}">
                  <a16:creationId xmlns:a16="http://schemas.microsoft.com/office/drawing/2014/main" id="{F1F23442-8673-F949-9415-60FB5802B017}"/>
                </a:ext>
              </a:extLst>
            </p:cNvPr>
            <p:cNvSpPr/>
            <p:nvPr/>
          </p:nvSpPr>
          <p:spPr>
            <a:xfrm>
              <a:off x="2782" y="1730"/>
              <a:ext cx="47" cy="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75" y="0"/>
                  </a:moveTo>
                  <a:lnTo>
                    <a:pt x="11034" y="629"/>
                  </a:lnTo>
                  <a:lnTo>
                    <a:pt x="13103" y="1385"/>
                  </a:lnTo>
                  <a:lnTo>
                    <a:pt x="15000" y="2644"/>
                  </a:lnTo>
                  <a:lnTo>
                    <a:pt x="16034" y="4155"/>
                  </a:lnTo>
                  <a:lnTo>
                    <a:pt x="16551" y="6044"/>
                  </a:lnTo>
                  <a:lnTo>
                    <a:pt x="16551" y="6421"/>
                  </a:lnTo>
                  <a:lnTo>
                    <a:pt x="16724" y="7681"/>
                  </a:lnTo>
                  <a:lnTo>
                    <a:pt x="17241" y="9443"/>
                  </a:lnTo>
                  <a:lnTo>
                    <a:pt x="17931" y="11962"/>
                  </a:lnTo>
                  <a:lnTo>
                    <a:pt x="18965" y="15110"/>
                  </a:lnTo>
                  <a:lnTo>
                    <a:pt x="20344" y="18761"/>
                  </a:lnTo>
                  <a:lnTo>
                    <a:pt x="22586" y="22917"/>
                  </a:lnTo>
                  <a:lnTo>
                    <a:pt x="25172" y="27450"/>
                  </a:lnTo>
                  <a:lnTo>
                    <a:pt x="28620" y="32360"/>
                  </a:lnTo>
                  <a:lnTo>
                    <a:pt x="32758" y="37775"/>
                  </a:lnTo>
                  <a:lnTo>
                    <a:pt x="37931" y="43315"/>
                  </a:lnTo>
                  <a:lnTo>
                    <a:pt x="43965" y="49233"/>
                  </a:lnTo>
                  <a:lnTo>
                    <a:pt x="51034" y="55403"/>
                  </a:lnTo>
                  <a:lnTo>
                    <a:pt x="53103" y="57418"/>
                  </a:lnTo>
                  <a:lnTo>
                    <a:pt x="55517" y="59811"/>
                  </a:lnTo>
                  <a:lnTo>
                    <a:pt x="58103" y="62707"/>
                  </a:lnTo>
                  <a:lnTo>
                    <a:pt x="60517" y="66107"/>
                  </a:lnTo>
                  <a:lnTo>
                    <a:pt x="62068" y="66232"/>
                  </a:lnTo>
                  <a:lnTo>
                    <a:pt x="63965" y="66610"/>
                  </a:lnTo>
                  <a:lnTo>
                    <a:pt x="65344" y="67240"/>
                  </a:lnTo>
                  <a:lnTo>
                    <a:pt x="67586" y="68499"/>
                  </a:lnTo>
                  <a:lnTo>
                    <a:pt x="70172" y="69884"/>
                  </a:lnTo>
                  <a:lnTo>
                    <a:pt x="73620" y="71395"/>
                  </a:lnTo>
                  <a:lnTo>
                    <a:pt x="77586" y="72780"/>
                  </a:lnTo>
                  <a:lnTo>
                    <a:pt x="81724" y="74165"/>
                  </a:lnTo>
                  <a:lnTo>
                    <a:pt x="86034" y="75173"/>
                  </a:lnTo>
                  <a:lnTo>
                    <a:pt x="90172" y="75676"/>
                  </a:lnTo>
                  <a:lnTo>
                    <a:pt x="94482" y="75424"/>
                  </a:lnTo>
                  <a:lnTo>
                    <a:pt x="97586" y="74921"/>
                  </a:lnTo>
                  <a:lnTo>
                    <a:pt x="100172" y="73913"/>
                  </a:lnTo>
                  <a:lnTo>
                    <a:pt x="102586" y="72277"/>
                  </a:lnTo>
                  <a:lnTo>
                    <a:pt x="104827" y="70136"/>
                  </a:lnTo>
                  <a:lnTo>
                    <a:pt x="106551" y="68751"/>
                  </a:lnTo>
                  <a:lnTo>
                    <a:pt x="108793" y="67743"/>
                  </a:lnTo>
                  <a:lnTo>
                    <a:pt x="111379" y="67366"/>
                  </a:lnTo>
                  <a:lnTo>
                    <a:pt x="113965" y="67492"/>
                  </a:lnTo>
                  <a:lnTo>
                    <a:pt x="116206" y="68373"/>
                  </a:lnTo>
                  <a:lnTo>
                    <a:pt x="118275" y="69506"/>
                  </a:lnTo>
                  <a:lnTo>
                    <a:pt x="119482" y="71269"/>
                  </a:lnTo>
                  <a:lnTo>
                    <a:pt x="120000" y="72906"/>
                  </a:lnTo>
                  <a:lnTo>
                    <a:pt x="119827" y="74795"/>
                  </a:lnTo>
                  <a:lnTo>
                    <a:pt x="118793" y="76684"/>
                  </a:lnTo>
                  <a:lnTo>
                    <a:pt x="115344" y="79958"/>
                  </a:lnTo>
                  <a:lnTo>
                    <a:pt x="111379" y="82728"/>
                  </a:lnTo>
                  <a:lnTo>
                    <a:pt x="106896" y="84868"/>
                  </a:lnTo>
                  <a:lnTo>
                    <a:pt x="102068" y="86505"/>
                  </a:lnTo>
                  <a:lnTo>
                    <a:pt x="96724" y="87387"/>
                  </a:lnTo>
                  <a:lnTo>
                    <a:pt x="94310" y="87639"/>
                  </a:lnTo>
                  <a:lnTo>
                    <a:pt x="91724" y="87639"/>
                  </a:lnTo>
                  <a:lnTo>
                    <a:pt x="85172" y="87261"/>
                  </a:lnTo>
                  <a:lnTo>
                    <a:pt x="78793" y="86253"/>
                  </a:lnTo>
                  <a:lnTo>
                    <a:pt x="72931" y="84616"/>
                  </a:lnTo>
                  <a:lnTo>
                    <a:pt x="67586" y="82728"/>
                  </a:lnTo>
                  <a:lnTo>
                    <a:pt x="68103" y="86883"/>
                  </a:lnTo>
                  <a:lnTo>
                    <a:pt x="67931" y="91164"/>
                  </a:lnTo>
                  <a:lnTo>
                    <a:pt x="66896" y="95320"/>
                  </a:lnTo>
                  <a:lnTo>
                    <a:pt x="65172" y="99349"/>
                  </a:lnTo>
                  <a:lnTo>
                    <a:pt x="62413" y="103378"/>
                  </a:lnTo>
                  <a:lnTo>
                    <a:pt x="58793" y="106778"/>
                  </a:lnTo>
                  <a:lnTo>
                    <a:pt x="54482" y="110052"/>
                  </a:lnTo>
                  <a:lnTo>
                    <a:pt x="49137" y="112822"/>
                  </a:lnTo>
                  <a:lnTo>
                    <a:pt x="42931" y="115089"/>
                  </a:lnTo>
                  <a:lnTo>
                    <a:pt x="36034" y="116852"/>
                  </a:lnTo>
                  <a:lnTo>
                    <a:pt x="28448" y="118363"/>
                  </a:lnTo>
                  <a:lnTo>
                    <a:pt x="19827" y="119496"/>
                  </a:lnTo>
                  <a:lnTo>
                    <a:pt x="10689" y="120000"/>
                  </a:lnTo>
                  <a:lnTo>
                    <a:pt x="10172" y="120000"/>
                  </a:lnTo>
                  <a:lnTo>
                    <a:pt x="7758" y="119748"/>
                  </a:lnTo>
                  <a:lnTo>
                    <a:pt x="5517" y="118866"/>
                  </a:lnTo>
                  <a:lnTo>
                    <a:pt x="3620" y="117733"/>
                  </a:lnTo>
                  <a:lnTo>
                    <a:pt x="2413" y="116096"/>
                  </a:lnTo>
                  <a:lnTo>
                    <a:pt x="1896" y="114207"/>
                  </a:lnTo>
                  <a:lnTo>
                    <a:pt x="2241" y="112444"/>
                  </a:lnTo>
                  <a:lnTo>
                    <a:pt x="3275" y="110682"/>
                  </a:lnTo>
                  <a:lnTo>
                    <a:pt x="5000" y="109296"/>
                  </a:lnTo>
                  <a:lnTo>
                    <a:pt x="7241" y="108415"/>
                  </a:lnTo>
                  <a:lnTo>
                    <a:pt x="9827" y="108037"/>
                  </a:lnTo>
                  <a:lnTo>
                    <a:pt x="14482" y="107785"/>
                  </a:lnTo>
                  <a:lnTo>
                    <a:pt x="19310" y="107408"/>
                  </a:lnTo>
                  <a:lnTo>
                    <a:pt x="24137" y="106652"/>
                  </a:lnTo>
                  <a:lnTo>
                    <a:pt x="28965" y="105897"/>
                  </a:lnTo>
                  <a:lnTo>
                    <a:pt x="33448" y="104889"/>
                  </a:lnTo>
                  <a:lnTo>
                    <a:pt x="37931" y="103504"/>
                  </a:lnTo>
                  <a:lnTo>
                    <a:pt x="41724" y="101741"/>
                  </a:lnTo>
                  <a:lnTo>
                    <a:pt x="45172" y="99727"/>
                  </a:lnTo>
                  <a:lnTo>
                    <a:pt x="47931" y="97586"/>
                  </a:lnTo>
                  <a:lnTo>
                    <a:pt x="49827" y="94690"/>
                  </a:lnTo>
                  <a:lnTo>
                    <a:pt x="51379" y="91416"/>
                  </a:lnTo>
                  <a:lnTo>
                    <a:pt x="51724" y="88016"/>
                  </a:lnTo>
                  <a:lnTo>
                    <a:pt x="51551" y="84365"/>
                  </a:lnTo>
                  <a:lnTo>
                    <a:pt x="50689" y="80839"/>
                  </a:lnTo>
                  <a:lnTo>
                    <a:pt x="49137" y="77187"/>
                  </a:lnTo>
                  <a:lnTo>
                    <a:pt x="47413" y="73913"/>
                  </a:lnTo>
                  <a:lnTo>
                    <a:pt x="45172" y="70766"/>
                  </a:lnTo>
                  <a:lnTo>
                    <a:pt x="42931" y="67743"/>
                  </a:lnTo>
                  <a:lnTo>
                    <a:pt x="40862" y="65351"/>
                  </a:lnTo>
                  <a:lnTo>
                    <a:pt x="38620" y="63462"/>
                  </a:lnTo>
                  <a:lnTo>
                    <a:pt x="31206" y="56915"/>
                  </a:lnTo>
                  <a:lnTo>
                    <a:pt x="24655" y="50619"/>
                  </a:lnTo>
                  <a:lnTo>
                    <a:pt x="19137" y="44700"/>
                  </a:lnTo>
                  <a:lnTo>
                    <a:pt x="14655" y="38782"/>
                  </a:lnTo>
                  <a:lnTo>
                    <a:pt x="10862" y="33494"/>
                  </a:lnTo>
                  <a:lnTo>
                    <a:pt x="7758" y="28457"/>
                  </a:lnTo>
                  <a:lnTo>
                    <a:pt x="5344" y="23798"/>
                  </a:lnTo>
                  <a:lnTo>
                    <a:pt x="3448" y="19643"/>
                  </a:lnTo>
                  <a:lnTo>
                    <a:pt x="2068" y="15865"/>
                  </a:lnTo>
                  <a:lnTo>
                    <a:pt x="1206" y="12717"/>
                  </a:lnTo>
                  <a:lnTo>
                    <a:pt x="689" y="10199"/>
                  </a:lnTo>
                  <a:lnTo>
                    <a:pt x="172" y="8184"/>
                  </a:lnTo>
                  <a:lnTo>
                    <a:pt x="0" y="6925"/>
                  </a:lnTo>
                  <a:lnTo>
                    <a:pt x="0" y="6295"/>
                  </a:lnTo>
                  <a:lnTo>
                    <a:pt x="344" y="4407"/>
                  </a:lnTo>
                  <a:lnTo>
                    <a:pt x="1551" y="2770"/>
                  </a:lnTo>
                  <a:lnTo>
                    <a:pt x="3275" y="1385"/>
                  </a:lnTo>
                  <a:lnTo>
                    <a:pt x="5517" y="503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66" name="Shape 156">
              <a:extLst>
                <a:ext uri="{FF2B5EF4-FFF2-40B4-BE49-F238E27FC236}">
                  <a16:creationId xmlns:a16="http://schemas.microsoft.com/office/drawing/2014/main" id="{CF19D783-1989-8442-A4DA-A0CB67EE7D41}"/>
                </a:ext>
              </a:extLst>
            </p:cNvPr>
            <p:cNvSpPr/>
            <p:nvPr/>
          </p:nvSpPr>
          <p:spPr>
            <a:xfrm>
              <a:off x="2781" y="1719"/>
              <a:ext cx="34" cy="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826" y="0"/>
                  </a:moveTo>
                  <a:lnTo>
                    <a:pt x="19370" y="304"/>
                  </a:lnTo>
                  <a:lnTo>
                    <a:pt x="23149" y="1522"/>
                  </a:lnTo>
                  <a:lnTo>
                    <a:pt x="27401" y="3045"/>
                  </a:lnTo>
                  <a:lnTo>
                    <a:pt x="31889" y="5482"/>
                  </a:lnTo>
                  <a:lnTo>
                    <a:pt x="36614" y="9137"/>
                  </a:lnTo>
                  <a:lnTo>
                    <a:pt x="41574" y="14314"/>
                  </a:lnTo>
                  <a:lnTo>
                    <a:pt x="46535" y="20710"/>
                  </a:lnTo>
                  <a:lnTo>
                    <a:pt x="51496" y="28629"/>
                  </a:lnTo>
                  <a:lnTo>
                    <a:pt x="56692" y="38375"/>
                  </a:lnTo>
                  <a:lnTo>
                    <a:pt x="61653" y="49949"/>
                  </a:lnTo>
                  <a:lnTo>
                    <a:pt x="66614" y="63654"/>
                  </a:lnTo>
                  <a:lnTo>
                    <a:pt x="68031" y="67005"/>
                  </a:lnTo>
                  <a:lnTo>
                    <a:pt x="69685" y="70964"/>
                  </a:lnTo>
                  <a:lnTo>
                    <a:pt x="72047" y="75532"/>
                  </a:lnTo>
                  <a:lnTo>
                    <a:pt x="74645" y="80101"/>
                  </a:lnTo>
                  <a:lnTo>
                    <a:pt x="77952" y="84365"/>
                  </a:lnTo>
                  <a:lnTo>
                    <a:pt x="81732" y="87715"/>
                  </a:lnTo>
                  <a:lnTo>
                    <a:pt x="85748" y="90152"/>
                  </a:lnTo>
                  <a:lnTo>
                    <a:pt x="89291" y="90761"/>
                  </a:lnTo>
                  <a:lnTo>
                    <a:pt x="93307" y="90152"/>
                  </a:lnTo>
                  <a:lnTo>
                    <a:pt x="97795" y="88020"/>
                  </a:lnTo>
                  <a:lnTo>
                    <a:pt x="102283" y="84670"/>
                  </a:lnTo>
                  <a:lnTo>
                    <a:pt x="105590" y="82233"/>
                  </a:lnTo>
                  <a:lnTo>
                    <a:pt x="109133" y="81928"/>
                  </a:lnTo>
                  <a:lnTo>
                    <a:pt x="112440" y="82538"/>
                  </a:lnTo>
                  <a:lnTo>
                    <a:pt x="115511" y="84974"/>
                  </a:lnTo>
                  <a:lnTo>
                    <a:pt x="118110" y="88020"/>
                  </a:lnTo>
                  <a:lnTo>
                    <a:pt x="119527" y="92284"/>
                  </a:lnTo>
                  <a:lnTo>
                    <a:pt x="120000" y="96852"/>
                  </a:lnTo>
                  <a:lnTo>
                    <a:pt x="119527" y="101421"/>
                  </a:lnTo>
                  <a:lnTo>
                    <a:pt x="117874" y="105380"/>
                  </a:lnTo>
                  <a:lnTo>
                    <a:pt x="115039" y="108730"/>
                  </a:lnTo>
                  <a:lnTo>
                    <a:pt x="109370" y="113299"/>
                  </a:lnTo>
                  <a:lnTo>
                    <a:pt x="103700" y="116345"/>
                  </a:lnTo>
                  <a:lnTo>
                    <a:pt x="98740" y="118477"/>
                  </a:lnTo>
                  <a:lnTo>
                    <a:pt x="93779" y="119695"/>
                  </a:lnTo>
                  <a:lnTo>
                    <a:pt x="89291" y="120000"/>
                  </a:lnTo>
                  <a:lnTo>
                    <a:pt x="83858" y="119695"/>
                  </a:lnTo>
                  <a:lnTo>
                    <a:pt x="79133" y="118172"/>
                  </a:lnTo>
                  <a:lnTo>
                    <a:pt x="72992" y="115126"/>
                  </a:lnTo>
                  <a:lnTo>
                    <a:pt x="67559" y="110862"/>
                  </a:lnTo>
                  <a:lnTo>
                    <a:pt x="62362" y="105685"/>
                  </a:lnTo>
                  <a:lnTo>
                    <a:pt x="58346" y="100203"/>
                  </a:lnTo>
                  <a:lnTo>
                    <a:pt x="54803" y="94720"/>
                  </a:lnTo>
                  <a:lnTo>
                    <a:pt x="51732" y="89543"/>
                  </a:lnTo>
                  <a:lnTo>
                    <a:pt x="49370" y="84365"/>
                  </a:lnTo>
                  <a:lnTo>
                    <a:pt x="47480" y="80101"/>
                  </a:lnTo>
                  <a:lnTo>
                    <a:pt x="46299" y="76751"/>
                  </a:lnTo>
                  <a:lnTo>
                    <a:pt x="45826" y="74923"/>
                  </a:lnTo>
                  <a:lnTo>
                    <a:pt x="41811" y="63959"/>
                  </a:lnTo>
                  <a:lnTo>
                    <a:pt x="37795" y="54822"/>
                  </a:lnTo>
                  <a:lnTo>
                    <a:pt x="34015" y="47208"/>
                  </a:lnTo>
                  <a:lnTo>
                    <a:pt x="30472" y="41421"/>
                  </a:lnTo>
                  <a:lnTo>
                    <a:pt x="27165" y="37157"/>
                  </a:lnTo>
                  <a:lnTo>
                    <a:pt x="24094" y="33807"/>
                  </a:lnTo>
                  <a:lnTo>
                    <a:pt x="21259" y="31675"/>
                  </a:lnTo>
                  <a:lnTo>
                    <a:pt x="19133" y="30152"/>
                  </a:lnTo>
                  <a:lnTo>
                    <a:pt x="17007" y="29543"/>
                  </a:lnTo>
                  <a:lnTo>
                    <a:pt x="15590" y="29238"/>
                  </a:lnTo>
                  <a:lnTo>
                    <a:pt x="14881" y="29238"/>
                  </a:lnTo>
                  <a:lnTo>
                    <a:pt x="14409" y="29238"/>
                  </a:lnTo>
                  <a:lnTo>
                    <a:pt x="10866" y="30152"/>
                  </a:lnTo>
                  <a:lnTo>
                    <a:pt x="7559" y="29238"/>
                  </a:lnTo>
                  <a:lnTo>
                    <a:pt x="4488" y="27411"/>
                  </a:lnTo>
                  <a:lnTo>
                    <a:pt x="2125" y="24060"/>
                  </a:lnTo>
                  <a:lnTo>
                    <a:pt x="472" y="20101"/>
                  </a:lnTo>
                  <a:lnTo>
                    <a:pt x="0" y="15532"/>
                  </a:lnTo>
                  <a:lnTo>
                    <a:pt x="708" y="10964"/>
                  </a:lnTo>
                  <a:lnTo>
                    <a:pt x="2125" y="7005"/>
                  </a:lnTo>
                  <a:lnTo>
                    <a:pt x="4724" y="3654"/>
                  </a:lnTo>
                  <a:lnTo>
                    <a:pt x="7795" y="1522"/>
                  </a:lnTo>
                  <a:lnTo>
                    <a:pt x="8976" y="1218"/>
                  </a:lnTo>
                  <a:lnTo>
                    <a:pt x="10629" y="304"/>
                  </a:lnTo>
                  <a:lnTo>
                    <a:pt x="13228" y="0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67" name="Shape 157">
              <a:extLst>
                <a:ext uri="{FF2B5EF4-FFF2-40B4-BE49-F238E27FC236}">
                  <a16:creationId xmlns:a16="http://schemas.microsoft.com/office/drawing/2014/main" id="{A563F088-5620-4040-A550-401654E4D9A4}"/>
                </a:ext>
              </a:extLst>
            </p:cNvPr>
            <p:cNvSpPr/>
            <p:nvPr/>
          </p:nvSpPr>
          <p:spPr>
            <a:xfrm>
              <a:off x="2816" y="1653"/>
              <a:ext cx="10" cy="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088" y="0"/>
                  </a:moveTo>
                  <a:lnTo>
                    <a:pt x="58481" y="407"/>
                  </a:lnTo>
                  <a:lnTo>
                    <a:pt x="68354" y="1357"/>
                  </a:lnTo>
                  <a:lnTo>
                    <a:pt x="75189" y="2986"/>
                  </a:lnTo>
                  <a:lnTo>
                    <a:pt x="80506" y="4886"/>
                  </a:lnTo>
                  <a:lnTo>
                    <a:pt x="82025" y="5701"/>
                  </a:lnTo>
                  <a:lnTo>
                    <a:pt x="83544" y="7466"/>
                  </a:lnTo>
                  <a:lnTo>
                    <a:pt x="86582" y="9773"/>
                  </a:lnTo>
                  <a:lnTo>
                    <a:pt x="90379" y="13167"/>
                  </a:lnTo>
                  <a:lnTo>
                    <a:pt x="95696" y="16968"/>
                  </a:lnTo>
                  <a:lnTo>
                    <a:pt x="99493" y="21447"/>
                  </a:lnTo>
                  <a:lnTo>
                    <a:pt x="104050" y="26606"/>
                  </a:lnTo>
                  <a:lnTo>
                    <a:pt x="108607" y="32171"/>
                  </a:lnTo>
                  <a:lnTo>
                    <a:pt x="112405" y="38009"/>
                  </a:lnTo>
                  <a:lnTo>
                    <a:pt x="116202" y="44524"/>
                  </a:lnTo>
                  <a:lnTo>
                    <a:pt x="118481" y="51176"/>
                  </a:lnTo>
                  <a:lnTo>
                    <a:pt x="120000" y="58099"/>
                  </a:lnTo>
                  <a:lnTo>
                    <a:pt x="120000" y="65294"/>
                  </a:lnTo>
                  <a:lnTo>
                    <a:pt x="119240" y="72488"/>
                  </a:lnTo>
                  <a:lnTo>
                    <a:pt x="116202" y="79954"/>
                  </a:lnTo>
                  <a:lnTo>
                    <a:pt x="112405" y="87420"/>
                  </a:lnTo>
                  <a:lnTo>
                    <a:pt x="104810" y="94751"/>
                  </a:lnTo>
                  <a:lnTo>
                    <a:pt x="96455" y="102081"/>
                  </a:lnTo>
                  <a:lnTo>
                    <a:pt x="84303" y="109140"/>
                  </a:lnTo>
                  <a:lnTo>
                    <a:pt x="70632" y="116063"/>
                  </a:lnTo>
                  <a:lnTo>
                    <a:pt x="64556" y="117828"/>
                  </a:lnTo>
                  <a:lnTo>
                    <a:pt x="56202" y="119049"/>
                  </a:lnTo>
                  <a:lnTo>
                    <a:pt x="46329" y="119728"/>
                  </a:lnTo>
                  <a:lnTo>
                    <a:pt x="36455" y="120000"/>
                  </a:lnTo>
                  <a:lnTo>
                    <a:pt x="22784" y="119592"/>
                  </a:lnTo>
                  <a:lnTo>
                    <a:pt x="12911" y="118506"/>
                  </a:lnTo>
                  <a:lnTo>
                    <a:pt x="6075" y="117013"/>
                  </a:lnTo>
                  <a:lnTo>
                    <a:pt x="759" y="115248"/>
                  </a:lnTo>
                  <a:lnTo>
                    <a:pt x="0" y="113212"/>
                  </a:lnTo>
                  <a:lnTo>
                    <a:pt x="2278" y="111176"/>
                  </a:lnTo>
                  <a:lnTo>
                    <a:pt x="15189" y="104932"/>
                  </a:lnTo>
                  <a:lnTo>
                    <a:pt x="25822" y="98280"/>
                  </a:lnTo>
                  <a:lnTo>
                    <a:pt x="34936" y="91628"/>
                  </a:lnTo>
                  <a:lnTo>
                    <a:pt x="40253" y="84705"/>
                  </a:lnTo>
                  <a:lnTo>
                    <a:pt x="44050" y="77647"/>
                  </a:lnTo>
                  <a:lnTo>
                    <a:pt x="46329" y="70859"/>
                  </a:lnTo>
                  <a:lnTo>
                    <a:pt x="47088" y="63936"/>
                  </a:lnTo>
                  <a:lnTo>
                    <a:pt x="46329" y="57285"/>
                  </a:lnTo>
                  <a:lnTo>
                    <a:pt x="44810" y="50633"/>
                  </a:lnTo>
                  <a:lnTo>
                    <a:pt x="42531" y="44389"/>
                  </a:lnTo>
                  <a:lnTo>
                    <a:pt x="39493" y="38416"/>
                  </a:lnTo>
                  <a:lnTo>
                    <a:pt x="35696" y="32714"/>
                  </a:lnTo>
                  <a:lnTo>
                    <a:pt x="31139" y="27556"/>
                  </a:lnTo>
                  <a:lnTo>
                    <a:pt x="26582" y="22805"/>
                  </a:lnTo>
                  <a:lnTo>
                    <a:pt x="22784" y="18733"/>
                  </a:lnTo>
                  <a:lnTo>
                    <a:pt x="18987" y="15067"/>
                  </a:lnTo>
                  <a:lnTo>
                    <a:pt x="15189" y="12217"/>
                  </a:lnTo>
                  <a:lnTo>
                    <a:pt x="12151" y="10180"/>
                  </a:lnTo>
                  <a:lnTo>
                    <a:pt x="10632" y="8687"/>
                  </a:lnTo>
                  <a:lnTo>
                    <a:pt x="9873" y="8144"/>
                  </a:lnTo>
                  <a:lnTo>
                    <a:pt x="9113" y="6108"/>
                  </a:lnTo>
                  <a:lnTo>
                    <a:pt x="11392" y="4072"/>
                  </a:lnTo>
                  <a:lnTo>
                    <a:pt x="16708" y="2443"/>
                  </a:lnTo>
                  <a:lnTo>
                    <a:pt x="25063" y="950"/>
                  </a:lnTo>
                  <a:lnTo>
                    <a:pt x="36455" y="271"/>
                  </a:lnTo>
                  <a:lnTo>
                    <a:pt x="47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68" name="Shape 158">
              <a:extLst>
                <a:ext uri="{FF2B5EF4-FFF2-40B4-BE49-F238E27FC236}">
                  <a16:creationId xmlns:a16="http://schemas.microsoft.com/office/drawing/2014/main" id="{D0A03AA3-422E-FE46-BBA6-74ACBCAFFAC7}"/>
                </a:ext>
              </a:extLst>
            </p:cNvPr>
            <p:cNvSpPr/>
            <p:nvPr/>
          </p:nvSpPr>
          <p:spPr>
            <a:xfrm>
              <a:off x="2809" y="1791"/>
              <a:ext cx="24" cy="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28" y="0"/>
                  </a:moveTo>
                  <a:lnTo>
                    <a:pt x="18232" y="0"/>
                  </a:lnTo>
                  <a:lnTo>
                    <a:pt x="19558" y="352"/>
                  </a:lnTo>
                  <a:lnTo>
                    <a:pt x="22209" y="705"/>
                  </a:lnTo>
                  <a:lnTo>
                    <a:pt x="25856" y="2117"/>
                  </a:lnTo>
                  <a:lnTo>
                    <a:pt x="31160" y="3529"/>
                  </a:lnTo>
                  <a:lnTo>
                    <a:pt x="36795" y="5294"/>
                  </a:lnTo>
                  <a:lnTo>
                    <a:pt x="43425" y="8117"/>
                  </a:lnTo>
                  <a:lnTo>
                    <a:pt x="50718" y="11647"/>
                  </a:lnTo>
                  <a:lnTo>
                    <a:pt x="58342" y="15882"/>
                  </a:lnTo>
                  <a:lnTo>
                    <a:pt x="65966" y="20470"/>
                  </a:lnTo>
                  <a:lnTo>
                    <a:pt x="74254" y="26470"/>
                  </a:lnTo>
                  <a:lnTo>
                    <a:pt x="82209" y="33176"/>
                  </a:lnTo>
                  <a:lnTo>
                    <a:pt x="89834" y="40941"/>
                  </a:lnTo>
                  <a:lnTo>
                    <a:pt x="97127" y="50470"/>
                  </a:lnTo>
                  <a:lnTo>
                    <a:pt x="103756" y="60352"/>
                  </a:lnTo>
                  <a:lnTo>
                    <a:pt x="110055" y="72000"/>
                  </a:lnTo>
                  <a:lnTo>
                    <a:pt x="115359" y="84705"/>
                  </a:lnTo>
                  <a:lnTo>
                    <a:pt x="119668" y="98823"/>
                  </a:lnTo>
                  <a:lnTo>
                    <a:pt x="120000" y="104470"/>
                  </a:lnTo>
                  <a:lnTo>
                    <a:pt x="119005" y="109058"/>
                  </a:lnTo>
                  <a:lnTo>
                    <a:pt x="116353" y="113647"/>
                  </a:lnTo>
                  <a:lnTo>
                    <a:pt x="113038" y="117176"/>
                  </a:lnTo>
                  <a:lnTo>
                    <a:pt x="108066" y="119647"/>
                  </a:lnTo>
                  <a:lnTo>
                    <a:pt x="104088" y="120000"/>
                  </a:lnTo>
                  <a:lnTo>
                    <a:pt x="99116" y="119294"/>
                  </a:lnTo>
                  <a:lnTo>
                    <a:pt x="94475" y="116470"/>
                  </a:lnTo>
                  <a:lnTo>
                    <a:pt x="90828" y="112588"/>
                  </a:lnTo>
                  <a:lnTo>
                    <a:pt x="88839" y="107294"/>
                  </a:lnTo>
                  <a:lnTo>
                    <a:pt x="84861" y="95294"/>
                  </a:lnTo>
                  <a:lnTo>
                    <a:pt x="80552" y="85058"/>
                  </a:lnTo>
                  <a:lnTo>
                    <a:pt x="74917" y="75176"/>
                  </a:lnTo>
                  <a:lnTo>
                    <a:pt x="68950" y="67411"/>
                  </a:lnTo>
                  <a:lnTo>
                    <a:pt x="62320" y="60000"/>
                  </a:lnTo>
                  <a:lnTo>
                    <a:pt x="55690" y="54000"/>
                  </a:lnTo>
                  <a:lnTo>
                    <a:pt x="48729" y="48705"/>
                  </a:lnTo>
                  <a:lnTo>
                    <a:pt x="42099" y="44823"/>
                  </a:lnTo>
                  <a:lnTo>
                    <a:pt x="35801" y="41294"/>
                  </a:lnTo>
                  <a:lnTo>
                    <a:pt x="29834" y="38823"/>
                  </a:lnTo>
                  <a:lnTo>
                    <a:pt x="24198" y="36705"/>
                  </a:lnTo>
                  <a:lnTo>
                    <a:pt x="19889" y="34941"/>
                  </a:lnTo>
                  <a:lnTo>
                    <a:pt x="16574" y="34235"/>
                  </a:lnTo>
                  <a:lnTo>
                    <a:pt x="13922" y="33529"/>
                  </a:lnTo>
                  <a:lnTo>
                    <a:pt x="13259" y="33529"/>
                  </a:lnTo>
                  <a:lnTo>
                    <a:pt x="8287" y="31764"/>
                  </a:lnTo>
                  <a:lnTo>
                    <a:pt x="4309" y="28588"/>
                  </a:lnTo>
                  <a:lnTo>
                    <a:pt x="1325" y="24705"/>
                  </a:lnTo>
                  <a:lnTo>
                    <a:pt x="0" y="19411"/>
                  </a:lnTo>
                  <a:lnTo>
                    <a:pt x="0" y="14117"/>
                  </a:lnTo>
                  <a:lnTo>
                    <a:pt x="1325" y="9176"/>
                  </a:lnTo>
                  <a:lnTo>
                    <a:pt x="4640" y="4941"/>
                  </a:lnTo>
                  <a:lnTo>
                    <a:pt x="8287" y="1411"/>
                  </a:lnTo>
                  <a:lnTo>
                    <a:pt x="12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69" name="Shape 159">
              <a:extLst>
                <a:ext uri="{FF2B5EF4-FFF2-40B4-BE49-F238E27FC236}">
                  <a16:creationId xmlns:a16="http://schemas.microsoft.com/office/drawing/2014/main" id="{DD306030-5014-974A-9317-8C39904D8777}"/>
                </a:ext>
              </a:extLst>
            </p:cNvPr>
            <p:cNvSpPr/>
            <p:nvPr/>
          </p:nvSpPr>
          <p:spPr>
            <a:xfrm>
              <a:off x="2785" y="1794"/>
              <a:ext cx="37" cy="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07" y="0"/>
                  </a:moveTo>
                  <a:lnTo>
                    <a:pt x="14373" y="756"/>
                  </a:lnTo>
                  <a:lnTo>
                    <a:pt x="17205" y="2521"/>
                  </a:lnTo>
                  <a:lnTo>
                    <a:pt x="19165" y="5546"/>
                  </a:lnTo>
                  <a:lnTo>
                    <a:pt x="23303" y="12857"/>
                  </a:lnTo>
                  <a:lnTo>
                    <a:pt x="27658" y="20672"/>
                  </a:lnTo>
                  <a:lnTo>
                    <a:pt x="32450" y="28487"/>
                  </a:lnTo>
                  <a:lnTo>
                    <a:pt x="37894" y="36806"/>
                  </a:lnTo>
                  <a:lnTo>
                    <a:pt x="43339" y="44873"/>
                  </a:lnTo>
                  <a:lnTo>
                    <a:pt x="49001" y="52436"/>
                  </a:lnTo>
                  <a:lnTo>
                    <a:pt x="54882" y="60252"/>
                  </a:lnTo>
                  <a:lnTo>
                    <a:pt x="60762" y="67310"/>
                  </a:lnTo>
                  <a:lnTo>
                    <a:pt x="67078" y="74117"/>
                  </a:lnTo>
                  <a:lnTo>
                    <a:pt x="73176" y="80168"/>
                  </a:lnTo>
                  <a:lnTo>
                    <a:pt x="79274" y="85210"/>
                  </a:lnTo>
                  <a:lnTo>
                    <a:pt x="85154" y="89747"/>
                  </a:lnTo>
                  <a:lnTo>
                    <a:pt x="91034" y="93025"/>
                  </a:lnTo>
                  <a:lnTo>
                    <a:pt x="96914" y="95042"/>
                  </a:lnTo>
                  <a:lnTo>
                    <a:pt x="102141" y="95798"/>
                  </a:lnTo>
                  <a:lnTo>
                    <a:pt x="107368" y="95294"/>
                  </a:lnTo>
                  <a:lnTo>
                    <a:pt x="110635" y="95042"/>
                  </a:lnTo>
                  <a:lnTo>
                    <a:pt x="113901" y="96050"/>
                  </a:lnTo>
                  <a:lnTo>
                    <a:pt x="116297" y="98067"/>
                  </a:lnTo>
                  <a:lnTo>
                    <a:pt x="118475" y="100840"/>
                  </a:lnTo>
                  <a:lnTo>
                    <a:pt x="119782" y="104621"/>
                  </a:lnTo>
                  <a:lnTo>
                    <a:pt x="120000" y="108403"/>
                  </a:lnTo>
                  <a:lnTo>
                    <a:pt x="119128" y="112184"/>
                  </a:lnTo>
                  <a:lnTo>
                    <a:pt x="117386" y="114957"/>
                  </a:lnTo>
                  <a:lnTo>
                    <a:pt x="114990" y="117478"/>
                  </a:lnTo>
                  <a:lnTo>
                    <a:pt x="111724" y="118991"/>
                  </a:lnTo>
                  <a:lnTo>
                    <a:pt x="107368" y="119747"/>
                  </a:lnTo>
                  <a:lnTo>
                    <a:pt x="103012" y="120000"/>
                  </a:lnTo>
                  <a:lnTo>
                    <a:pt x="95825" y="119243"/>
                  </a:lnTo>
                  <a:lnTo>
                    <a:pt x="89074" y="117478"/>
                  </a:lnTo>
                  <a:lnTo>
                    <a:pt x="81887" y="114453"/>
                  </a:lnTo>
                  <a:lnTo>
                    <a:pt x="75136" y="110420"/>
                  </a:lnTo>
                  <a:lnTo>
                    <a:pt x="68166" y="105630"/>
                  </a:lnTo>
                  <a:lnTo>
                    <a:pt x="61415" y="100084"/>
                  </a:lnTo>
                  <a:lnTo>
                    <a:pt x="54882" y="94033"/>
                  </a:lnTo>
                  <a:lnTo>
                    <a:pt x="48566" y="87478"/>
                  </a:lnTo>
                  <a:lnTo>
                    <a:pt x="42686" y="80420"/>
                  </a:lnTo>
                  <a:lnTo>
                    <a:pt x="36588" y="73361"/>
                  </a:lnTo>
                  <a:lnTo>
                    <a:pt x="31143" y="66050"/>
                  </a:lnTo>
                  <a:lnTo>
                    <a:pt x="26134" y="58739"/>
                  </a:lnTo>
                  <a:lnTo>
                    <a:pt x="21343" y="51680"/>
                  </a:lnTo>
                  <a:lnTo>
                    <a:pt x="16987" y="45126"/>
                  </a:lnTo>
                  <a:lnTo>
                    <a:pt x="13067" y="38823"/>
                  </a:lnTo>
                  <a:lnTo>
                    <a:pt x="9582" y="32773"/>
                  </a:lnTo>
                  <a:lnTo>
                    <a:pt x="6751" y="27731"/>
                  </a:lnTo>
                  <a:lnTo>
                    <a:pt x="4355" y="23697"/>
                  </a:lnTo>
                  <a:lnTo>
                    <a:pt x="2395" y="20420"/>
                  </a:lnTo>
                  <a:lnTo>
                    <a:pt x="1306" y="18151"/>
                  </a:lnTo>
                  <a:lnTo>
                    <a:pt x="217" y="14621"/>
                  </a:lnTo>
                  <a:lnTo>
                    <a:pt x="0" y="10840"/>
                  </a:lnTo>
                  <a:lnTo>
                    <a:pt x="653" y="7058"/>
                  </a:lnTo>
                  <a:lnTo>
                    <a:pt x="2395" y="3781"/>
                  </a:lnTo>
                  <a:lnTo>
                    <a:pt x="5009" y="1512"/>
                  </a:lnTo>
                  <a:lnTo>
                    <a:pt x="8058" y="252"/>
                  </a:lnTo>
                  <a:lnTo>
                    <a:pt x="11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0" name="Shape 160">
              <a:extLst>
                <a:ext uri="{FF2B5EF4-FFF2-40B4-BE49-F238E27FC236}">
                  <a16:creationId xmlns:a16="http://schemas.microsoft.com/office/drawing/2014/main" id="{5A7ACB78-CE44-214C-B0A8-E6495F14C18B}"/>
                </a:ext>
              </a:extLst>
            </p:cNvPr>
            <p:cNvSpPr/>
            <p:nvPr/>
          </p:nvSpPr>
          <p:spPr>
            <a:xfrm>
              <a:off x="2762" y="1722"/>
              <a:ext cx="26" cy="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424" y="0"/>
                  </a:moveTo>
                  <a:lnTo>
                    <a:pt x="16666" y="0"/>
                  </a:lnTo>
                  <a:lnTo>
                    <a:pt x="20909" y="564"/>
                  </a:lnTo>
                  <a:lnTo>
                    <a:pt x="24545" y="1692"/>
                  </a:lnTo>
                  <a:lnTo>
                    <a:pt x="25454" y="2256"/>
                  </a:lnTo>
                  <a:lnTo>
                    <a:pt x="26969" y="2961"/>
                  </a:lnTo>
                  <a:lnTo>
                    <a:pt x="28787" y="4089"/>
                  </a:lnTo>
                  <a:lnTo>
                    <a:pt x="31212" y="5781"/>
                  </a:lnTo>
                  <a:lnTo>
                    <a:pt x="33939" y="7896"/>
                  </a:lnTo>
                  <a:lnTo>
                    <a:pt x="37272" y="10434"/>
                  </a:lnTo>
                  <a:lnTo>
                    <a:pt x="40303" y="13537"/>
                  </a:lnTo>
                  <a:lnTo>
                    <a:pt x="43636" y="17062"/>
                  </a:lnTo>
                  <a:lnTo>
                    <a:pt x="46363" y="21433"/>
                  </a:lnTo>
                  <a:lnTo>
                    <a:pt x="49696" y="25945"/>
                  </a:lnTo>
                  <a:lnTo>
                    <a:pt x="52121" y="31304"/>
                  </a:lnTo>
                  <a:lnTo>
                    <a:pt x="54242" y="37367"/>
                  </a:lnTo>
                  <a:lnTo>
                    <a:pt x="55757" y="43854"/>
                  </a:lnTo>
                  <a:lnTo>
                    <a:pt x="56666" y="51186"/>
                  </a:lnTo>
                  <a:lnTo>
                    <a:pt x="56969" y="58801"/>
                  </a:lnTo>
                  <a:lnTo>
                    <a:pt x="56060" y="67544"/>
                  </a:lnTo>
                  <a:lnTo>
                    <a:pt x="57272" y="70223"/>
                  </a:lnTo>
                  <a:lnTo>
                    <a:pt x="58484" y="73466"/>
                  </a:lnTo>
                  <a:lnTo>
                    <a:pt x="60606" y="76991"/>
                  </a:lnTo>
                  <a:lnTo>
                    <a:pt x="63030" y="80658"/>
                  </a:lnTo>
                  <a:lnTo>
                    <a:pt x="66060" y="84606"/>
                  </a:lnTo>
                  <a:lnTo>
                    <a:pt x="69393" y="88413"/>
                  </a:lnTo>
                  <a:lnTo>
                    <a:pt x="73333" y="92220"/>
                  </a:lnTo>
                  <a:lnTo>
                    <a:pt x="77878" y="95746"/>
                  </a:lnTo>
                  <a:lnTo>
                    <a:pt x="82424" y="98848"/>
                  </a:lnTo>
                  <a:lnTo>
                    <a:pt x="87878" y="101668"/>
                  </a:lnTo>
                  <a:lnTo>
                    <a:pt x="93636" y="103924"/>
                  </a:lnTo>
                  <a:lnTo>
                    <a:pt x="100303" y="105616"/>
                  </a:lnTo>
                  <a:lnTo>
                    <a:pt x="107575" y="106462"/>
                  </a:lnTo>
                  <a:lnTo>
                    <a:pt x="111818" y="107027"/>
                  </a:lnTo>
                  <a:lnTo>
                    <a:pt x="115454" y="108296"/>
                  </a:lnTo>
                  <a:lnTo>
                    <a:pt x="118181" y="109847"/>
                  </a:lnTo>
                  <a:lnTo>
                    <a:pt x="119696" y="111962"/>
                  </a:lnTo>
                  <a:lnTo>
                    <a:pt x="119999" y="114077"/>
                  </a:lnTo>
                  <a:lnTo>
                    <a:pt x="118787" y="115910"/>
                  </a:lnTo>
                  <a:lnTo>
                    <a:pt x="116363" y="117602"/>
                  </a:lnTo>
                  <a:lnTo>
                    <a:pt x="113333" y="118730"/>
                  </a:lnTo>
                  <a:lnTo>
                    <a:pt x="109696" y="119717"/>
                  </a:lnTo>
                  <a:lnTo>
                    <a:pt x="105454" y="120000"/>
                  </a:lnTo>
                  <a:lnTo>
                    <a:pt x="103636" y="119858"/>
                  </a:lnTo>
                  <a:lnTo>
                    <a:pt x="93636" y="118871"/>
                  </a:lnTo>
                  <a:lnTo>
                    <a:pt x="85151" y="117179"/>
                  </a:lnTo>
                  <a:lnTo>
                    <a:pt x="76666" y="114923"/>
                  </a:lnTo>
                  <a:lnTo>
                    <a:pt x="69393" y="112103"/>
                  </a:lnTo>
                  <a:lnTo>
                    <a:pt x="62727" y="109001"/>
                  </a:lnTo>
                  <a:lnTo>
                    <a:pt x="56969" y="105334"/>
                  </a:lnTo>
                  <a:lnTo>
                    <a:pt x="51515" y="101527"/>
                  </a:lnTo>
                  <a:lnTo>
                    <a:pt x="46666" y="97720"/>
                  </a:lnTo>
                  <a:lnTo>
                    <a:pt x="43030" y="93631"/>
                  </a:lnTo>
                  <a:lnTo>
                    <a:pt x="39090" y="89682"/>
                  </a:lnTo>
                  <a:lnTo>
                    <a:pt x="36060" y="85593"/>
                  </a:lnTo>
                  <a:lnTo>
                    <a:pt x="33636" y="82068"/>
                  </a:lnTo>
                  <a:lnTo>
                    <a:pt x="31818" y="78542"/>
                  </a:lnTo>
                  <a:lnTo>
                    <a:pt x="29999" y="75581"/>
                  </a:lnTo>
                  <a:lnTo>
                    <a:pt x="28787" y="72902"/>
                  </a:lnTo>
                  <a:lnTo>
                    <a:pt x="27878" y="70928"/>
                  </a:lnTo>
                  <a:lnTo>
                    <a:pt x="27272" y="69377"/>
                  </a:lnTo>
                  <a:lnTo>
                    <a:pt x="26969" y="68672"/>
                  </a:lnTo>
                  <a:lnTo>
                    <a:pt x="26969" y="67121"/>
                  </a:lnTo>
                  <a:lnTo>
                    <a:pt x="27575" y="59506"/>
                  </a:lnTo>
                  <a:lnTo>
                    <a:pt x="27575" y="52173"/>
                  </a:lnTo>
                  <a:lnTo>
                    <a:pt x="26969" y="45687"/>
                  </a:lnTo>
                  <a:lnTo>
                    <a:pt x="25757" y="39764"/>
                  </a:lnTo>
                  <a:lnTo>
                    <a:pt x="23636" y="34406"/>
                  </a:lnTo>
                  <a:lnTo>
                    <a:pt x="21515" y="29894"/>
                  </a:lnTo>
                  <a:lnTo>
                    <a:pt x="19090" y="25804"/>
                  </a:lnTo>
                  <a:lnTo>
                    <a:pt x="16363" y="22138"/>
                  </a:lnTo>
                  <a:lnTo>
                    <a:pt x="13939" y="19318"/>
                  </a:lnTo>
                  <a:lnTo>
                    <a:pt x="11212" y="16780"/>
                  </a:lnTo>
                  <a:lnTo>
                    <a:pt x="9090" y="14665"/>
                  </a:lnTo>
                  <a:lnTo>
                    <a:pt x="6969" y="13254"/>
                  </a:lnTo>
                  <a:lnTo>
                    <a:pt x="5454" y="12126"/>
                  </a:lnTo>
                  <a:lnTo>
                    <a:pt x="4242" y="11562"/>
                  </a:lnTo>
                  <a:lnTo>
                    <a:pt x="3939" y="11280"/>
                  </a:lnTo>
                  <a:lnTo>
                    <a:pt x="1515" y="9447"/>
                  </a:lnTo>
                  <a:lnTo>
                    <a:pt x="0" y="7614"/>
                  </a:lnTo>
                  <a:lnTo>
                    <a:pt x="303" y="5499"/>
                  </a:lnTo>
                  <a:lnTo>
                    <a:pt x="1818" y="3525"/>
                  </a:lnTo>
                  <a:lnTo>
                    <a:pt x="4545" y="1692"/>
                  </a:lnTo>
                  <a:lnTo>
                    <a:pt x="8484" y="564"/>
                  </a:lnTo>
                  <a:lnTo>
                    <a:pt x="12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1" name="Shape 161">
              <a:extLst>
                <a:ext uri="{FF2B5EF4-FFF2-40B4-BE49-F238E27FC236}">
                  <a16:creationId xmlns:a16="http://schemas.microsoft.com/office/drawing/2014/main" id="{F7092C5D-D9C2-0B49-905A-069FF2FCA0EE}"/>
                </a:ext>
              </a:extLst>
            </p:cNvPr>
            <p:cNvSpPr/>
            <p:nvPr/>
          </p:nvSpPr>
          <p:spPr>
            <a:xfrm>
              <a:off x="2794" y="1640"/>
              <a:ext cx="23" cy="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54" y="0"/>
                  </a:moveTo>
                  <a:lnTo>
                    <a:pt x="102195" y="0"/>
                  </a:lnTo>
                  <a:lnTo>
                    <a:pt x="106824" y="370"/>
                  </a:lnTo>
                  <a:lnTo>
                    <a:pt x="111097" y="1296"/>
                  </a:lnTo>
                  <a:lnTo>
                    <a:pt x="114302" y="2314"/>
                  </a:lnTo>
                  <a:lnTo>
                    <a:pt x="116083" y="3703"/>
                  </a:lnTo>
                  <a:lnTo>
                    <a:pt x="116083" y="5092"/>
                  </a:lnTo>
                  <a:lnTo>
                    <a:pt x="114302" y="6388"/>
                  </a:lnTo>
                  <a:lnTo>
                    <a:pt x="111454" y="7500"/>
                  </a:lnTo>
                  <a:lnTo>
                    <a:pt x="106824" y="8333"/>
                  </a:lnTo>
                  <a:lnTo>
                    <a:pt x="105756" y="8518"/>
                  </a:lnTo>
                  <a:lnTo>
                    <a:pt x="103264" y="8888"/>
                  </a:lnTo>
                  <a:lnTo>
                    <a:pt x="99703" y="9444"/>
                  </a:lnTo>
                  <a:lnTo>
                    <a:pt x="95430" y="10370"/>
                  </a:lnTo>
                  <a:lnTo>
                    <a:pt x="90445" y="11388"/>
                  </a:lnTo>
                  <a:lnTo>
                    <a:pt x="85459" y="12685"/>
                  </a:lnTo>
                  <a:lnTo>
                    <a:pt x="81186" y="14166"/>
                  </a:lnTo>
                  <a:lnTo>
                    <a:pt x="76913" y="15925"/>
                  </a:lnTo>
                  <a:lnTo>
                    <a:pt x="73709" y="17777"/>
                  </a:lnTo>
                  <a:lnTo>
                    <a:pt x="71928" y="19907"/>
                  </a:lnTo>
                  <a:lnTo>
                    <a:pt x="71572" y="22500"/>
                  </a:lnTo>
                  <a:lnTo>
                    <a:pt x="73709" y="25185"/>
                  </a:lnTo>
                  <a:lnTo>
                    <a:pt x="77626" y="27962"/>
                  </a:lnTo>
                  <a:lnTo>
                    <a:pt x="84035" y="30833"/>
                  </a:lnTo>
                  <a:lnTo>
                    <a:pt x="92225" y="33888"/>
                  </a:lnTo>
                  <a:lnTo>
                    <a:pt x="102551" y="37037"/>
                  </a:lnTo>
                  <a:lnTo>
                    <a:pt x="114658" y="40185"/>
                  </a:lnTo>
                  <a:lnTo>
                    <a:pt x="118219" y="41296"/>
                  </a:lnTo>
                  <a:lnTo>
                    <a:pt x="119643" y="42685"/>
                  </a:lnTo>
                  <a:lnTo>
                    <a:pt x="120000" y="43981"/>
                  </a:lnTo>
                  <a:lnTo>
                    <a:pt x="118575" y="45277"/>
                  </a:lnTo>
                  <a:lnTo>
                    <a:pt x="115727" y="46481"/>
                  </a:lnTo>
                  <a:lnTo>
                    <a:pt x="111810" y="47222"/>
                  </a:lnTo>
                  <a:lnTo>
                    <a:pt x="107537" y="47777"/>
                  </a:lnTo>
                  <a:lnTo>
                    <a:pt x="103264" y="47962"/>
                  </a:lnTo>
                  <a:lnTo>
                    <a:pt x="98991" y="47777"/>
                  </a:lnTo>
                  <a:lnTo>
                    <a:pt x="95074" y="47314"/>
                  </a:lnTo>
                  <a:lnTo>
                    <a:pt x="91513" y="46759"/>
                  </a:lnTo>
                  <a:lnTo>
                    <a:pt x="81186" y="44166"/>
                  </a:lnTo>
                  <a:lnTo>
                    <a:pt x="71928" y="41481"/>
                  </a:lnTo>
                  <a:lnTo>
                    <a:pt x="72284" y="42777"/>
                  </a:lnTo>
                  <a:lnTo>
                    <a:pt x="71216" y="44074"/>
                  </a:lnTo>
                  <a:lnTo>
                    <a:pt x="68724" y="45185"/>
                  </a:lnTo>
                  <a:lnTo>
                    <a:pt x="68011" y="45555"/>
                  </a:lnTo>
                  <a:lnTo>
                    <a:pt x="65519" y="46296"/>
                  </a:lnTo>
                  <a:lnTo>
                    <a:pt x="63026" y="47314"/>
                  </a:lnTo>
                  <a:lnTo>
                    <a:pt x="59465" y="48703"/>
                  </a:lnTo>
                  <a:lnTo>
                    <a:pt x="55548" y="50370"/>
                  </a:lnTo>
                  <a:lnTo>
                    <a:pt x="51632" y="52314"/>
                  </a:lnTo>
                  <a:lnTo>
                    <a:pt x="47715" y="54537"/>
                  </a:lnTo>
                  <a:lnTo>
                    <a:pt x="43798" y="57037"/>
                  </a:lnTo>
                  <a:lnTo>
                    <a:pt x="40237" y="59629"/>
                  </a:lnTo>
                  <a:lnTo>
                    <a:pt x="37388" y="62500"/>
                  </a:lnTo>
                  <a:lnTo>
                    <a:pt x="35252" y="65462"/>
                  </a:lnTo>
                  <a:lnTo>
                    <a:pt x="34183" y="68518"/>
                  </a:lnTo>
                  <a:lnTo>
                    <a:pt x="34540" y="71851"/>
                  </a:lnTo>
                  <a:lnTo>
                    <a:pt x="35964" y="75185"/>
                  </a:lnTo>
                  <a:lnTo>
                    <a:pt x="38813" y="78611"/>
                  </a:lnTo>
                  <a:lnTo>
                    <a:pt x="43798" y="82037"/>
                  </a:lnTo>
                  <a:lnTo>
                    <a:pt x="50563" y="85462"/>
                  </a:lnTo>
                  <a:lnTo>
                    <a:pt x="52344" y="86481"/>
                  </a:lnTo>
                  <a:lnTo>
                    <a:pt x="53056" y="87314"/>
                  </a:lnTo>
                  <a:lnTo>
                    <a:pt x="54480" y="88518"/>
                  </a:lnTo>
                  <a:lnTo>
                    <a:pt x="55905" y="90185"/>
                  </a:lnTo>
                  <a:lnTo>
                    <a:pt x="57329" y="92407"/>
                  </a:lnTo>
                  <a:lnTo>
                    <a:pt x="59109" y="94722"/>
                  </a:lnTo>
                  <a:lnTo>
                    <a:pt x="60890" y="97314"/>
                  </a:lnTo>
                  <a:lnTo>
                    <a:pt x="61958" y="100185"/>
                  </a:lnTo>
                  <a:lnTo>
                    <a:pt x="62670" y="103240"/>
                  </a:lnTo>
                  <a:lnTo>
                    <a:pt x="63026" y="106111"/>
                  </a:lnTo>
                  <a:lnTo>
                    <a:pt x="62670" y="109166"/>
                  </a:lnTo>
                  <a:lnTo>
                    <a:pt x="61246" y="112037"/>
                  </a:lnTo>
                  <a:lnTo>
                    <a:pt x="58753" y="114814"/>
                  </a:lnTo>
                  <a:lnTo>
                    <a:pt x="55192" y="117407"/>
                  </a:lnTo>
                  <a:lnTo>
                    <a:pt x="52344" y="118425"/>
                  </a:lnTo>
                  <a:lnTo>
                    <a:pt x="48783" y="119259"/>
                  </a:lnTo>
                  <a:lnTo>
                    <a:pt x="44510" y="119814"/>
                  </a:lnTo>
                  <a:lnTo>
                    <a:pt x="39881" y="120000"/>
                  </a:lnTo>
                  <a:lnTo>
                    <a:pt x="33115" y="119629"/>
                  </a:lnTo>
                  <a:lnTo>
                    <a:pt x="28130" y="118796"/>
                  </a:lnTo>
                  <a:lnTo>
                    <a:pt x="24925" y="117777"/>
                  </a:lnTo>
                  <a:lnTo>
                    <a:pt x="23145" y="116481"/>
                  </a:lnTo>
                  <a:lnTo>
                    <a:pt x="22789" y="115092"/>
                  </a:lnTo>
                  <a:lnTo>
                    <a:pt x="23857" y="113796"/>
                  </a:lnTo>
                  <a:lnTo>
                    <a:pt x="26706" y="111666"/>
                  </a:lnTo>
                  <a:lnTo>
                    <a:pt x="28130" y="109259"/>
                  </a:lnTo>
                  <a:lnTo>
                    <a:pt x="28842" y="106759"/>
                  </a:lnTo>
                  <a:lnTo>
                    <a:pt x="28486" y="103888"/>
                  </a:lnTo>
                  <a:lnTo>
                    <a:pt x="27774" y="101203"/>
                  </a:lnTo>
                  <a:lnTo>
                    <a:pt x="26706" y="98333"/>
                  </a:lnTo>
                  <a:lnTo>
                    <a:pt x="24925" y="95648"/>
                  </a:lnTo>
                  <a:lnTo>
                    <a:pt x="23145" y="93240"/>
                  </a:lnTo>
                  <a:lnTo>
                    <a:pt x="21364" y="91203"/>
                  </a:lnTo>
                  <a:lnTo>
                    <a:pt x="19940" y="89444"/>
                  </a:lnTo>
                  <a:lnTo>
                    <a:pt x="11750" y="85370"/>
                  </a:lnTo>
                  <a:lnTo>
                    <a:pt x="6409" y="81203"/>
                  </a:lnTo>
                  <a:lnTo>
                    <a:pt x="2492" y="77222"/>
                  </a:lnTo>
                  <a:lnTo>
                    <a:pt x="356" y="73240"/>
                  </a:lnTo>
                  <a:lnTo>
                    <a:pt x="0" y="69444"/>
                  </a:lnTo>
                  <a:lnTo>
                    <a:pt x="712" y="65740"/>
                  </a:lnTo>
                  <a:lnTo>
                    <a:pt x="2848" y="62222"/>
                  </a:lnTo>
                  <a:lnTo>
                    <a:pt x="5697" y="58796"/>
                  </a:lnTo>
                  <a:lnTo>
                    <a:pt x="9258" y="55555"/>
                  </a:lnTo>
                  <a:lnTo>
                    <a:pt x="13887" y="52592"/>
                  </a:lnTo>
                  <a:lnTo>
                    <a:pt x="18160" y="49907"/>
                  </a:lnTo>
                  <a:lnTo>
                    <a:pt x="22789" y="47500"/>
                  </a:lnTo>
                  <a:lnTo>
                    <a:pt x="27774" y="45277"/>
                  </a:lnTo>
                  <a:lnTo>
                    <a:pt x="31691" y="43425"/>
                  </a:lnTo>
                  <a:lnTo>
                    <a:pt x="35608" y="41851"/>
                  </a:lnTo>
                  <a:lnTo>
                    <a:pt x="38813" y="40833"/>
                  </a:lnTo>
                  <a:lnTo>
                    <a:pt x="41305" y="40000"/>
                  </a:lnTo>
                  <a:lnTo>
                    <a:pt x="42373" y="39629"/>
                  </a:lnTo>
                  <a:lnTo>
                    <a:pt x="47002" y="38703"/>
                  </a:lnTo>
                  <a:lnTo>
                    <a:pt x="51632" y="38148"/>
                  </a:lnTo>
                  <a:lnTo>
                    <a:pt x="57329" y="38055"/>
                  </a:lnTo>
                  <a:lnTo>
                    <a:pt x="62670" y="38425"/>
                  </a:lnTo>
                  <a:lnTo>
                    <a:pt x="54124" y="35092"/>
                  </a:lnTo>
                  <a:lnTo>
                    <a:pt x="47002" y="31759"/>
                  </a:lnTo>
                  <a:lnTo>
                    <a:pt x="42017" y="28333"/>
                  </a:lnTo>
                  <a:lnTo>
                    <a:pt x="38456" y="25000"/>
                  </a:lnTo>
                  <a:lnTo>
                    <a:pt x="37388" y="21759"/>
                  </a:lnTo>
                  <a:lnTo>
                    <a:pt x="38100" y="18518"/>
                  </a:lnTo>
                  <a:lnTo>
                    <a:pt x="40593" y="15740"/>
                  </a:lnTo>
                  <a:lnTo>
                    <a:pt x="44154" y="13055"/>
                  </a:lnTo>
                  <a:lnTo>
                    <a:pt x="49139" y="10740"/>
                  </a:lnTo>
                  <a:lnTo>
                    <a:pt x="54836" y="8611"/>
                  </a:lnTo>
                  <a:lnTo>
                    <a:pt x="60534" y="6759"/>
                  </a:lnTo>
                  <a:lnTo>
                    <a:pt x="66587" y="5092"/>
                  </a:lnTo>
                  <a:lnTo>
                    <a:pt x="72640" y="3703"/>
                  </a:lnTo>
                  <a:lnTo>
                    <a:pt x="78338" y="2500"/>
                  </a:lnTo>
                  <a:lnTo>
                    <a:pt x="83323" y="1666"/>
                  </a:lnTo>
                  <a:lnTo>
                    <a:pt x="87240" y="1018"/>
                  </a:lnTo>
                  <a:lnTo>
                    <a:pt x="90089" y="555"/>
                  </a:lnTo>
                  <a:lnTo>
                    <a:pt x="91513" y="370"/>
                  </a:lnTo>
                  <a:lnTo>
                    <a:pt x="96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2" name="Shape 162">
              <a:extLst>
                <a:ext uri="{FF2B5EF4-FFF2-40B4-BE49-F238E27FC236}">
                  <a16:creationId xmlns:a16="http://schemas.microsoft.com/office/drawing/2014/main" id="{6B424F8C-3A10-CF49-8432-6281FF10A606}"/>
                </a:ext>
              </a:extLst>
            </p:cNvPr>
            <p:cNvSpPr/>
            <p:nvPr/>
          </p:nvSpPr>
          <p:spPr>
            <a:xfrm>
              <a:off x="2813" y="1719"/>
              <a:ext cx="24" cy="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140" y="0"/>
                  </a:moveTo>
                  <a:lnTo>
                    <a:pt x="108099" y="634"/>
                  </a:lnTo>
                  <a:lnTo>
                    <a:pt x="112727" y="4444"/>
                  </a:lnTo>
                  <a:lnTo>
                    <a:pt x="116363" y="10793"/>
                  </a:lnTo>
                  <a:lnTo>
                    <a:pt x="119008" y="19682"/>
                  </a:lnTo>
                  <a:lnTo>
                    <a:pt x="120000" y="27936"/>
                  </a:lnTo>
                  <a:lnTo>
                    <a:pt x="119338" y="38095"/>
                  </a:lnTo>
                  <a:lnTo>
                    <a:pt x="116033" y="53968"/>
                  </a:lnTo>
                  <a:lnTo>
                    <a:pt x="111735" y="67936"/>
                  </a:lnTo>
                  <a:lnTo>
                    <a:pt x="106776" y="80000"/>
                  </a:lnTo>
                  <a:lnTo>
                    <a:pt x="100495" y="90158"/>
                  </a:lnTo>
                  <a:lnTo>
                    <a:pt x="93553" y="98412"/>
                  </a:lnTo>
                  <a:lnTo>
                    <a:pt x="85950" y="104761"/>
                  </a:lnTo>
                  <a:lnTo>
                    <a:pt x="78016" y="110476"/>
                  </a:lnTo>
                  <a:lnTo>
                    <a:pt x="70082" y="114285"/>
                  </a:lnTo>
                  <a:lnTo>
                    <a:pt x="61818" y="116825"/>
                  </a:lnTo>
                  <a:lnTo>
                    <a:pt x="53553" y="118730"/>
                  </a:lnTo>
                  <a:lnTo>
                    <a:pt x="45950" y="120000"/>
                  </a:lnTo>
                  <a:lnTo>
                    <a:pt x="38677" y="120000"/>
                  </a:lnTo>
                  <a:lnTo>
                    <a:pt x="31404" y="120000"/>
                  </a:lnTo>
                  <a:lnTo>
                    <a:pt x="25454" y="119365"/>
                  </a:lnTo>
                  <a:lnTo>
                    <a:pt x="20165" y="118730"/>
                  </a:lnTo>
                  <a:lnTo>
                    <a:pt x="15867" y="116825"/>
                  </a:lnTo>
                  <a:lnTo>
                    <a:pt x="13553" y="116190"/>
                  </a:lnTo>
                  <a:lnTo>
                    <a:pt x="8595" y="113650"/>
                  </a:lnTo>
                  <a:lnTo>
                    <a:pt x="4958" y="108571"/>
                  </a:lnTo>
                  <a:lnTo>
                    <a:pt x="1652" y="100952"/>
                  </a:lnTo>
                  <a:lnTo>
                    <a:pt x="330" y="91428"/>
                  </a:lnTo>
                  <a:lnTo>
                    <a:pt x="0" y="82539"/>
                  </a:lnTo>
                  <a:lnTo>
                    <a:pt x="1652" y="73015"/>
                  </a:lnTo>
                  <a:lnTo>
                    <a:pt x="4628" y="65396"/>
                  </a:lnTo>
                  <a:lnTo>
                    <a:pt x="8264" y="59682"/>
                  </a:lnTo>
                  <a:lnTo>
                    <a:pt x="12892" y="57142"/>
                  </a:lnTo>
                  <a:lnTo>
                    <a:pt x="18181" y="56507"/>
                  </a:lnTo>
                  <a:lnTo>
                    <a:pt x="23801" y="57777"/>
                  </a:lnTo>
                  <a:lnTo>
                    <a:pt x="30082" y="58412"/>
                  </a:lnTo>
                  <a:lnTo>
                    <a:pt x="37024" y="59047"/>
                  </a:lnTo>
                  <a:lnTo>
                    <a:pt x="44297" y="58412"/>
                  </a:lnTo>
                  <a:lnTo>
                    <a:pt x="51570" y="57777"/>
                  </a:lnTo>
                  <a:lnTo>
                    <a:pt x="58842" y="55238"/>
                  </a:lnTo>
                  <a:lnTo>
                    <a:pt x="65785" y="52698"/>
                  </a:lnTo>
                  <a:lnTo>
                    <a:pt x="72396" y="49523"/>
                  </a:lnTo>
                  <a:lnTo>
                    <a:pt x="78016" y="44444"/>
                  </a:lnTo>
                  <a:lnTo>
                    <a:pt x="82975" y="38095"/>
                  </a:lnTo>
                  <a:lnTo>
                    <a:pt x="86280" y="30476"/>
                  </a:lnTo>
                  <a:lnTo>
                    <a:pt x="88595" y="22222"/>
                  </a:lnTo>
                  <a:lnTo>
                    <a:pt x="90578" y="13333"/>
                  </a:lnTo>
                  <a:lnTo>
                    <a:pt x="94214" y="6349"/>
                  </a:lnTo>
                  <a:lnTo>
                    <a:pt x="98181" y="1904"/>
                  </a:lnTo>
                  <a:lnTo>
                    <a:pt x="103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3" name="Shape 163">
              <a:extLst>
                <a:ext uri="{FF2B5EF4-FFF2-40B4-BE49-F238E27FC236}">
                  <a16:creationId xmlns:a16="http://schemas.microsoft.com/office/drawing/2014/main" id="{A6D5FF2E-DD26-8846-83DC-212FAADEC073}"/>
                </a:ext>
              </a:extLst>
            </p:cNvPr>
            <p:cNvSpPr/>
            <p:nvPr/>
          </p:nvSpPr>
          <p:spPr>
            <a:xfrm>
              <a:off x="2747" y="1623"/>
              <a:ext cx="189" cy="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33" y="3529"/>
                  </a:moveTo>
                  <a:lnTo>
                    <a:pt x="71737" y="3676"/>
                  </a:lnTo>
                  <a:lnTo>
                    <a:pt x="70341" y="4080"/>
                  </a:lnTo>
                  <a:lnTo>
                    <a:pt x="68988" y="4595"/>
                  </a:lnTo>
                  <a:lnTo>
                    <a:pt x="67719" y="5294"/>
                  </a:lnTo>
                  <a:lnTo>
                    <a:pt x="66535" y="6139"/>
                  </a:lnTo>
                  <a:lnTo>
                    <a:pt x="65477" y="6985"/>
                  </a:lnTo>
                  <a:lnTo>
                    <a:pt x="64504" y="7867"/>
                  </a:lnTo>
                  <a:lnTo>
                    <a:pt x="63658" y="8750"/>
                  </a:lnTo>
                  <a:lnTo>
                    <a:pt x="62939" y="9558"/>
                  </a:lnTo>
                  <a:lnTo>
                    <a:pt x="62347" y="10257"/>
                  </a:lnTo>
                  <a:lnTo>
                    <a:pt x="62347" y="105110"/>
                  </a:lnTo>
                  <a:lnTo>
                    <a:pt x="63193" y="107095"/>
                  </a:lnTo>
                  <a:lnTo>
                    <a:pt x="64124" y="108897"/>
                  </a:lnTo>
                  <a:lnTo>
                    <a:pt x="65139" y="110477"/>
                  </a:lnTo>
                  <a:lnTo>
                    <a:pt x="66196" y="111875"/>
                  </a:lnTo>
                  <a:lnTo>
                    <a:pt x="67338" y="113125"/>
                  </a:lnTo>
                  <a:lnTo>
                    <a:pt x="68565" y="114191"/>
                  </a:lnTo>
                  <a:lnTo>
                    <a:pt x="69792" y="115036"/>
                  </a:lnTo>
                  <a:lnTo>
                    <a:pt x="71187" y="115661"/>
                  </a:lnTo>
                  <a:lnTo>
                    <a:pt x="72583" y="116102"/>
                  </a:lnTo>
                  <a:lnTo>
                    <a:pt x="74064" y="116397"/>
                  </a:lnTo>
                  <a:lnTo>
                    <a:pt x="75459" y="116470"/>
                  </a:lnTo>
                  <a:lnTo>
                    <a:pt x="76855" y="116397"/>
                  </a:lnTo>
                  <a:lnTo>
                    <a:pt x="78251" y="116176"/>
                  </a:lnTo>
                  <a:lnTo>
                    <a:pt x="79520" y="115882"/>
                  </a:lnTo>
                  <a:lnTo>
                    <a:pt x="80789" y="115551"/>
                  </a:lnTo>
                  <a:lnTo>
                    <a:pt x="81889" y="115110"/>
                  </a:lnTo>
                  <a:lnTo>
                    <a:pt x="82904" y="114632"/>
                  </a:lnTo>
                  <a:lnTo>
                    <a:pt x="83835" y="114227"/>
                  </a:lnTo>
                  <a:lnTo>
                    <a:pt x="84554" y="113786"/>
                  </a:lnTo>
                  <a:lnTo>
                    <a:pt x="85188" y="113455"/>
                  </a:lnTo>
                  <a:lnTo>
                    <a:pt x="85611" y="113161"/>
                  </a:lnTo>
                  <a:lnTo>
                    <a:pt x="87599" y="110441"/>
                  </a:lnTo>
                  <a:lnTo>
                    <a:pt x="89714" y="107904"/>
                  </a:lnTo>
                  <a:lnTo>
                    <a:pt x="91829" y="105514"/>
                  </a:lnTo>
                  <a:lnTo>
                    <a:pt x="94071" y="103308"/>
                  </a:lnTo>
                  <a:lnTo>
                    <a:pt x="96313" y="101286"/>
                  </a:lnTo>
                  <a:lnTo>
                    <a:pt x="98639" y="99485"/>
                  </a:lnTo>
                  <a:lnTo>
                    <a:pt x="100923" y="97867"/>
                  </a:lnTo>
                  <a:lnTo>
                    <a:pt x="103249" y="96250"/>
                  </a:lnTo>
                  <a:lnTo>
                    <a:pt x="105237" y="94669"/>
                  </a:lnTo>
                  <a:lnTo>
                    <a:pt x="106887" y="93088"/>
                  </a:lnTo>
                  <a:lnTo>
                    <a:pt x="108241" y="91544"/>
                  </a:lnTo>
                  <a:lnTo>
                    <a:pt x="109425" y="90073"/>
                  </a:lnTo>
                  <a:lnTo>
                    <a:pt x="110313" y="88602"/>
                  </a:lnTo>
                  <a:lnTo>
                    <a:pt x="111032" y="87242"/>
                  </a:lnTo>
                  <a:lnTo>
                    <a:pt x="111540" y="85955"/>
                  </a:lnTo>
                  <a:lnTo>
                    <a:pt x="111963" y="84779"/>
                  </a:lnTo>
                  <a:lnTo>
                    <a:pt x="112217" y="83713"/>
                  </a:lnTo>
                  <a:lnTo>
                    <a:pt x="111244" y="84301"/>
                  </a:lnTo>
                  <a:lnTo>
                    <a:pt x="110229" y="84852"/>
                  </a:lnTo>
                  <a:lnTo>
                    <a:pt x="109256" y="85110"/>
                  </a:lnTo>
                  <a:lnTo>
                    <a:pt x="108706" y="85036"/>
                  </a:lnTo>
                  <a:lnTo>
                    <a:pt x="108198" y="84852"/>
                  </a:lnTo>
                  <a:lnTo>
                    <a:pt x="107775" y="84558"/>
                  </a:lnTo>
                  <a:lnTo>
                    <a:pt x="107437" y="84154"/>
                  </a:lnTo>
                  <a:lnTo>
                    <a:pt x="107225" y="83676"/>
                  </a:lnTo>
                  <a:lnTo>
                    <a:pt x="107183" y="83125"/>
                  </a:lnTo>
                  <a:lnTo>
                    <a:pt x="107352" y="82573"/>
                  </a:lnTo>
                  <a:lnTo>
                    <a:pt x="107733" y="82095"/>
                  </a:lnTo>
                  <a:lnTo>
                    <a:pt x="108198" y="81801"/>
                  </a:lnTo>
                  <a:lnTo>
                    <a:pt x="110017" y="80845"/>
                  </a:lnTo>
                  <a:lnTo>
                    <a:pt x="111498" y="79742"/>
                  </a:lnTo>
                  <a:lnTo>
                    <a:pt x="112809" y="78529"/>
                  </a:lnTo>
                  <a:lnTo>
                    <a:pt x="113866" y="77279"/>
                  </a:lnTo>
                  <a:lnTo>
                    <a:pt x="114712" y="75882"/>
                  </a:lnTo>
                  <a:lnTo>
                    <a:pt x="115347" y="74375"/>
                  </a:lnTo>
                  <a:lnTo>
                    <a:pt x="115770" y="72610"/>
                  </a:lnTo>
                  <a:lnTo>
                    <a:pt x="115939" y="70919"/>
                  </a:lnTo>
                  <a:lnTo>
                    <a:pt x="115897" y="69191"/>
                  </a:lnTo>
                  <a:lnTo>
                    <a:pt x="115643" y="67573"/>
                  </a:lnTo>
                  <a:lnTo>
                    <a:pt x="115304" y="65992"/>
                  </a:lnTo>
                  <a:lnTo>
                    <a:pt x="114839" y="64558"/>
                  </a:lnTo>
                  <a:lnTo>
                    <a:pt x="114374" y="63235"/>
                  </a:lnTo>
                  <a:lnTo>
                    <a:pt x="113443" y="63419"/>
                  </a:lnTo>
                  <a:lnTo>
                    <a:pt x="112978" y="63382"/>
                  </a:lnTo>
                  <a:lnTo>
                    <a:pt x="112386" y="63161"/>
                  </a:lnTo>
                  <a:lnTo>
                    <a:pt x="111921" y="62794"/>
                  </a:lnTo>
                  <a:lnTo>
                    <a:pt x="111540" y="62389"/>
                  </a:lnTo>
                  <a:lnTo>
                    <a:pt x="111413" y="61838"/>
                  </a:lnTo>
                  <a:lnTo>
                    <a:pt x="111455" y="61286"/>
                  </a:lnTo>
                  <a:lnTo>
                    <a:pt x="112047" y="58970"/>
                  </a:lnTo>
                  <a:lnTo>
                    <a:pt x="112470" y="56801"/>
                  </a:lnTo>
                  <a:lnTo>
                    <a:pt x="112767" y="54779"/>
                  </a:lnTo>
                  <a:lnTo>
                    <a:pt x="112893" y="52867"/>
                  </a:lnTo>
                  <a:lnTo>
                    <a:pt x="112978" y="51139"/>
                  </a:lnTo>
                  <a:lnTo>
                    <a:pt x="112936" y="49558"/>
                  </a:lnTo>
                  <a:lnTo>
                    <a:pt x="112809" y="48088"/>
                  </a:lnTo>
                  <a:lnTo>
                    <a:pt x="112597" y="46727"/>
                  </a:lnTo>
                  <a:lnTo>
                    <a:pt x="112259" y="45514"/>
                  </a:lnTo>
                  <a:lnTo>
                    <a:pt x="111963" y="44375"/>
                  </a:lnTo>
                  <a:lnTo>
                    <a:pt x="111540" y="43382"/>
                  </a:lnTo>
                  <a:lnTo>
                    <a:pt x="111117" y="42500"/>
                  </a:lnTo>
                  <a:lnTo>
                    <a:pt x="110652" y="41691"/>
                  </a:lnTo>
                  <a:lnTo>
                    <a:pt x="110186" y="40992"/>
                  </a:lnTo>
                  <a:lnTo>
                    <a:pt x="109679" y="40367"/>
                  </a:lnTo>
                  <a:lnTo>
                    <a:pt x="109213" y="39816"/>
                  </a:lnTo>
                  <a:lnTo>
                    <a:pt x="108706" y="39338"/>
                  </a:lnTo>
                  <a:lnTo>
                    <a:pt x="108241" y="38970"/>
                  </a:lnTo>
                  <a:lnTo>
                    <a:pt x="107860" y="40514"/>
                  </a:lnTo>
                  <a:lnTo>
                    <a:pt x="107310" y="42132"/>
                  </a:lnTo>
                  <a:lnTo>
                    <a:pt x="106718" y="43823"/>
                  </a:lnTo>
                  <a:lnTo>
                    <a:pt x="105956" y="45551"/>
                  </a:lnTo>
                  <a:lnTo>
                    <a:pt x="105618" y="46029"/>
                  </a:lnTo>
                  <a:lnTo>
                    <a:pt x="105195" y="46360"/>
                  </a:lnTo>
                  <a:lnTo>
                    <a:pt x="104645" y="46617"/>
                  </a:lnTo>
                  <a:lnTo>
                    <a:pt x="104053" y="46691"/>
                  </a:lnTo>
                  <a:lnTo>
                    <a:pt x="103292" y="46507"/>
                  </a:lnTo>
                  <a:lnTo>
                    <a:pt x="102742" y="46250"/>
                  </a:lnTo>
                  <a:lnTo>
                    <a:pt x="102319" y="45845"/>
                  </a:lnTo>
                  <a:lnTo>
                    <a:pt x="102107" y="45367"/>
                  </a:lnTo>
                  <a:lnTo>
                    <a:pt x="102023" y="44816"/>
                  </a:lnTo>
                  <a:lnTo>
                    <a:pt x="102150" y="44264"/>
                  </a:lnTo>
                  <a:lnTo>
                    <a:pt x="103038" y="42132"/>
                  </a:lnTo>
                  <a:lnTo>
                    <a:pt x="103757" y="40147"/>
                  </a:lnTo>
                  <a:lnTo>
                    <a:pt x="104349" y="38308"/>
                  </a:lnTo>
                  <a:lnTo>
                    <a:pt x="104688" y="36544"/>
                  </a:lnTo>
                  <a:lnTo>
                    <a:pt x="104941" y="34926"/>
                  </a:lnTo>
                  <a:lnTo>
                    <a:pt x="105026" y="33419"/>
                  </a:lnTo>
                  <a:lnTo>
                    <a:pt x="105026" y="32022"/>
                  </a:lnTo>
                  <a:lnTo>
                    <a:pt x="104899" y="30735"/>
                  </a:lnTo>
                  <a:lnTo>
                    <a:pt x="104688" y="29558"/>
                  </a:lnTo>
                  <a:lnTo>
                    <a:pt x="104434" y="28455"/>
                  </a:lnTo>
                  <a:lnTo>
                    <a:pt x="104011" y="27463"/>
                  </a:lnTo>
                  <a:lnTo>
                    <a:pt x="103630" y="26544"/>
                  </a:lnTo>
                  <a:lnTo>
                    <a:pt x="103123" y="25698"/>
                  </a:lnTo>
                  <a:lnTo>
                    <a:pt x="102657" y="25000"/>
                  </a:lnTo>
                  <a:lnTo>
                    <a:pt x="102107" y="24338"/>
                  </a:lnTo>
                  <a:lnTo>
                    <a:pt x="101600" y="23750"/>
                  </a:lnTo>
                  <a:lnTo>
                    <a:pt x="101092" y="23272"/>
                  </a:lnTo>
                  <a:lnTo>
                    <a:pt x="100542" y="22830"/>
                  </a:lnTo>
                  <a:lnTo>
                    <a:pt x="100289" y="24117"/>
                  </a:lnTo>
                  <a:lnTo>
                    <a:pt x="99823" y="25441"/>
                  </a:lnTo>
                  <a:lnTo>
                    <a:pt x="99569" y="25919"/>
                  </a:lnTo>
                  <a:lnTo>
                    <a:pt x="99104" y="26323"/>
                  </a:lnTo>
                  <a:lnTo>
                    <a:pt x="98554" y="26544"/>
                  </a:lnTo>
                  <a:lnTo>
                    <a:pt x="97920" y="26617"/>
                  </a:lnTo>
                  <a:lnTo>
                    <a:pt x="97328" y="26544"/>
                  </a:lnTo>
                  <a:lnTo>
                    <a:pt x="96735" y="26323"/>
                  </a:lnTo>
                  <a:lnTo>
                    <a:pt x="96313" y="25919"/>
                  </a:lnTo>
                  <a:lnTo>
                    <a:pt x="95974" y="25441"/>
                  </a:lnTo>
                  <a:lnTo>
                    <a:pt x="95890" y="24889"/>
                  </a:lnTo>
                  <a:lnTo>
                    <a:pt x="95974" y="24338"/>
                  </a:lnTo>
                  <a:lnTo>
                    <a:pt x="96482" y="22830"/>
                  </a:lnTo>
                  <a:lnTo>
                    <a:pt x="96735" y="21397"/>
                  </a:lnTo>
                  <a:lnTo>
                    <a:pt x="96905" y="20000"/>
                  </a:lnTo>
                  <a:lnTo>
                    <a:pt x="96778" y="18639"/>
                  </a:lnTo>
                  <a:lnTo>
                    <a:pt x="96524" y="17352"/>
                  </a:lnTo>
                  <a:lnTo>
                    <a:pt x="96016" y="16176"/>
                  </a:lnTo>
                  <a:lnTo>
                    <a:pt x="95382" y="15000"/>
                  </a:lnTo>
                  <a:lnTo>
                    <a:pt x="94536" y="13933"/>
                  </a:lnTo>
                  <a:lnTo>
                    <a:pt x="93521" y="12904"/>
                  </a:lnTo>
                  <a:lnTo>
                    <a:pt x="92463" y="12022"/>
                  </a:lnTo>
                  <a:lnTo>
                    <a:pt x="91321" y="11250"/>
                  </a:lnTo>
                  <a:lnTo>
                    <a:pt x="90095" y="10551"/>
                  </a:lnTo>
                  <a:lnTo>
                    <a:pt x="88910" y="9926"/>
                  </a:lnTo>
                  <a:lnTo>
                    <a:pt x="87684" y="9411"/>
                  </a:lnTo>
                  <a:lnTo>
                    <a:pt x="87726" y="9926"/>
                  </a:lnTo>
                  <a:lnTo>
                    <a:pt x="87557" y="10441"/>
                  </a:lnTo>
                  <a:lnTo>
                    <a:pt x="87303" y="10882"/>
                  </a:lnTo>
                  <a:lnTo>
                    <a:pt x="86795" y="11286"/>
                  </a:lnTo>
                  <a:lnTo>
                    <a:pt x="86203" y="11470"/>
                  </a:lnTo>
                  <a:lnTo>
                    <a:pt x="85611" y="11507"/>
                  </a:lnTo>
                  <a:lnTo>
                    <a:pt x="84977" y="11397"/>
                  </a:lnTo>
                  <a:lnTo>
                    <a:pt x="84427" y="11139"/>
                  </a:lnTo>
                  <a:lnTo>
                    <a:pt x="84004" y="10698"/>
                  </a:lnTo>
                  <a:lnTo>
                    <a:pt x="82523" y="8786"/>
                  </a:lnTo>
                  <a:lnTo>
                    <a:pt x="81001" y="7205"/>
                  </a:lnTo>
                  <a:lnTo>
                    <a:pt x="79436" y="5882"/>
                  </a:lnTo>
                  <a:lnTo>
                    <a:pt x="77913" y="4889"/>
                  </a:lnTo>
                  <a:lnTo>
                    <a:pt x="76348" y="4154"/>
                  </a:lnTo>
                  <a:lnTo>
                    <a:pt x="74867" y="3676"/>
                  </a:lnTo>
                  <a:lnTo>
                    <a:pt x="73302" y="3529"/>
                  </a:lnTo>
                  <a:lnTo>
                    <a:pt x="73133" y="3529"/>
                  </a:lnTo>
                  <a:close/>
                  <a:moveTo>
                    <a:pt x="46697" y="3529"/>
                  </a:moveTo>
                  <a:lnTo>
                    <a:pt x="45132" y="3676"/>
                  </a:lnTo>
                  <a:lnTo>
                    <a:pt x="43609" y="4117"/>
                  </a:lnTo>
                  <a:lnTo>
                    <a:pt x="42044" y="4852"/>
                  </a:lnTo>
                  <a:lnTo>
                    <a:pt x="40563" y="5882"/>
                  </a:lnTo>
                  <a:lnTo>
                    <a:pt x="38998" y="7205"/>
                  </a:lnTo>
                  <a:lnTo>
                    <a:pt x="37476" y="8786"/>
                  </a:lnTo>
                  <a:lnTo>
                    <a:pt x="35995" y="10698"/>
                  </a:lnTo>
                  <a:lnTo>
                    <a:pt x="35530" y="11139"/>
                  </a:lnTo>
                  <a:lnTo>
                    <a:pt x="35022" y="11397"/>
                  </a:lnTo>
                  <a:lnTo>
                    <a:pt x="34388" y="11507"/>
                  </a:lnTo>
                  <a:lnTo>
                    <a:pt x="33753" y="11470"/>
                  </a:lnTo>
                  <a:lnTo>
                    <a:pt x="33204" y="11250"/>
                  </a:lnTo>
                  <a:lnTo>
                    <a:pt x="32696" y="10882"/>
                  </a:lnTo>
                  <a:lnTo>
                    <a:pt x="32442" y="10441"/>
                  </a:lnTo>
                  <a:lnTo>
                    <a:pt x="32315" y="9926"/>
                  </a:lnTo>
                  <a:lnTo>
                    <a:pt x="32315" y="9375"/>
                  </a:lnTo>
                  <a:lnTo>
                    <a:pt x="31131" y="9926"/>
                  </a:lnTo>
                  <a:lnTo>
                    <a:pt x="29904" y="10514"/>
                  </a:lnTo>
                  <a:lnTo>
                    <a:pt x="28678" y="11213"/>
                  </a:lnTo>
                  <a:lnTo>
                    <a:pt x="27536" y="12022"/>
                  </a:lnTo>
                  <a:lnTo>
                    <a:pt x="26436" y="12867"/>
                  </a:lnTo>
                  <a:lnTo>
                    <a:pt x="25463" y="13860"/>
                  </a:lnTo>
                  <a:lnTo>
                    <a:pt x="24617" y="15000"/>
                  </a:lnTo>
                  <a:lnTo>
                    <a:pt x="23940" y="16139"/>
                  </a:lnTo>
                  <a:lnTo>
                    <a:pt x="23517" y="17352"/>
                  </a:lnTo>
                  <a:lnTo>
                    <a:pt x="23179" y="18639"/>
                  </a:lnTo>
                  <a:lnTo>
                    <a:pt x="23094" y="19963"/>
                  </a:lnTo>
                  <a:lnTo>
                    <a:pt x="23221" y="21360"/>
                  </a:lnTo>
                  <a:lnTo>
                    <a:pt x="23517" y="22830"/>
                  </a:lnTo>
                  <a:lnTo>
                    <a:pt x="23983" y="24301"/>
                  </a:lnTo>
                  <a:lnTo>
                    <a:pt x="24067" y="24889"/>
                  </a:lnTo>
                  <a:lnTo>
                    <a:pt x="23983" y="25441"/>
                  </a:lnTo>
                  <a:lnTo>
                    <a:pt x="23686" y="25882"/>
                  </a:lnTo>
                  <a:lnTo>
                    <a:pt x="23221" y="26286"/>
                  </a:lnTo>
                  <a:lnTo>
                    <a:pt x="22671" y="26544"/>
                  </a:lnTo>
                  <a:lnTo>
                    <a:pt x="22079" y="26617"/>
                  </a:lnTo>
                  <a:lnTo>
                    <a:pt x="21445" y="26544"/>
                  </a:lnTo>
                  <a:lnTo>
                    <a:pt x="20895" y="26286"/>
                  </a:lnTo>
                  <a:lnTo>
                    <a:pt x="20430" y="25882"/>
                  </a:lnTo>
                  <a:lnTo>
                    <a:pt x="20133" y="25404"/>
                  </a:lnTo>
                  <a:lnTo>
                    <a:pt x="19710" y="24117"/>
                  </a:lnTo>
                  <a:lnTo>
                    <a:pt x="19457" y="22830"/>
                  </a:lnTo>
                  <a:lnTo>
                    <a:pt x="18907" y="23272"/>
                  </a:lnTo>
                  <a:lnTo>
                    <a:pt x="18357" y="23750"/>
                  </a:lnTo>
                  <a:lnTo>
                    <a:pt x="17849" y="24338"/>
                  </a:lnTo>
                  <a:lnTo>
                    <a:pt x="17342" y="25000"/>
                  </a:lnTo>
                  <a:lnTo>
                    <a:pt x="16834" y="25698"/>
                  </a:lnTo>
                  <a:lnTo>
                    <a:pt x="16369" y="26507"/>
                  </a:lnTo>
                  <a:lnTo>
                    <a:pt x="15904" y="27463"/>
                  </a:lnTo>
                  <a:lnTo>
                    <a:pt x="15565" y="28455"/>
                  </a:lnTo>
                  <a:lnTo>
                    <a:pt x="15311" y="29558"/>
                  </a:lnTo>
                  <a:lnTo>
                    <a:pt x="15058" y="30735"/>
                  </a:lnTo>
                  <a:lnTo>
                    <a:pt x="14931" y="32022"/>
                  </a:lnTo>
                  <a:lnTo>
                    <a:pt x="14931" y="33419"/>
                  </a:lnTo>
                  <a:lnTo>
                    <a:pt x="15058" y="34926"/>
                  </a:lnTo>
                  <a:lnTo>
                    <a:pt x="15311" y="36544"/>
                  </a:lnTo>
                  <a:lnTo>
                    <a:pt x="15692" y="38308"/>
                  </a:lnTo>
                  <a:lnTo>
                    <a:pt x="16242" y="40147"/>
                  </a:lnTo>
                  <a:lnTo>
                    <a:pt x="16961" y="42132"/>
                  </a:lnTo>
                  <a:lnTo>
                    <a:pt x="17849" y="44227"/>
                  </a:lnTo>
                  <a:lnTo>
                    <a:pt x="17976" y="44779"/>
                  </a:lnTo>
                  <a:lnTo>
                    <a:pt x="17934" y="45330"/>
                  </a:lnTo>
                  <a:lnTo>
                    <a:pt x="17680" y="45808"/>
                  </a:lnTo>
                  <a:lnTo>
                    <a:pt x="17257" y="46250"/>
                  </a:lnTo>
                  <a:lnTo>
                    <a:pt x="16665" y="46507"/>
                  </a:lnTo>
                  <a:lnTo>
                    <a:pt x="15904" y="46691"/>
                  </a:lnTo>
                  <a:lnTo>
                    <a:pt x="15354" y="46617"/>
                  </a:lnTo>
                  <a:lnTo>
                    <a:pt x="14804" y="46360"/>
                  </a:lnTo>
                  <a:lnTo>
                    <a:pt x="14381" y="46029"/>
                  </a:lnTo>
                  <a:lnTo>
                    <a:pt x="14043" y="45551"/>
                  </a:lnTo>
                  <a:lnTo>
                    <a:pt x="13281" y="43786"/>
                  </a:lnTo>
                  <a:lnTo>
                    <a:pt x="12647" y="42095"/>
                  </a:lnTo>
                  <a:lnTo>
                    <a:pt x="12139" y="40514"/>
                  </a:lnTo>
                  <a:lnTo>
                    <a:pt x="11716" y="38970"/>
                  </a:lnTo>
                  <a:lnTo>
                    <a:pt x="11293" y="39338"/>
                  </a:lnTo>
                  <a:lnTo>
                    <a:pt x="10786" y="39816"/>
                  </a:lnTo>
                  <a:lnTo>
                    <a:pt x="10320" y="40330"/>
                  </a:lnTo>
                  <a:lnTo>
                    <a:pt x="9813" y="40955"/>
                  </a:lnTo>
                  <a:lnTo>
                    <a:pt x="9305" y="41691"/>
                  </a:lnTo>
                  <a:lnTo>
                    <a:pt x="8882" y="42463"/>
                  </a:lnTo>
                  <a:lnTo>
                    <a:pt x="8417" y="43382"/>
                  </a:lnTo>
                  <a:lnTo>
                    <a:pt x="8036" y="44375"/>
                  </a:lnTo>
                  <a:lnTo>
                    <a:pt x="7698" y="45477"/>
                  </a:lnTo>
                  <a:lnTo>
                    <a:pt x="7402" y="46727"/>
                  </a:lnTo>
                  <a:lnTo>
                    <a:pt x="7232" y="48088"/>
                  </a:lnTo>
                  <a:lnTo>
                    <a:pt x="7063" y="49558"/>
                  </a:lnTo>
                  <a:lnTo>
                    <a:pt x="7063" y="51139"/>
                  </a:lnTo>
                  <a:lnTo>
                    <a:pt x="7106" y="52867"/>
                  </a:lnTo>
                  <a:lnTo>
                    <a:pt x="7275" y="54742"/>
                  </a:lnTo>
                  <a:lnTo>
                    <a:pt x="7529" y="56764"/>
                  </a:lnTo>
                  <a:lnTo>
                    <a:pt x="7952" y="58933"/>
                  </a:lnTo>
                  <a:lnTo>
                    <a:pt x="8501" y="61250"/>
                  </a:lnTo>
                  <a:lnTo>
                    <a:pt x="8544" y="61838"/>
                  </a:lnTo>
                  <a:lnTo>
                    <a:pt x="8417" y="62352"/>
                  </a:lnTo>
                  <a:lnTo>
                    <a:pt x="8078" y="62794"/>
                  </a:lnTo>
                  <a:lnTo>
                    <a:pt x="7571" y="63161"/>
                  </a:lnTo>
                  <a:lnTo>
                    <a:pt x="7021" y="63382"/>
                  </a:lnTo>
                  <a:lnTo>
                    <a:pt x="6556" y="63419"/>
                  </a:lnTo>
                  <a:lnTo>
                    <a:pt x="5625" y="63198"/>
                  </a:lnTo>
                  <a:lnTo>
                    <a:pt x="5244" y="64080"/>
                  </a:lnTo>
                  <a:lnTo>
                    <a:pt x="4906" y="65036"/>
                  </a:lnTo>
                  <a:lnTo>
                    <a:pt x="4652" y="66102"/>
                  </a:lnTo>
                  <a:lnTo>
                    <a:pt x="4356" y="67169"/>
                  </a:lnTo>
                  <a:lnTo>
                    <a:pt x="4187" y="68345"/>
                  </a:lnTo>
                  <a:lnTo>
                    <a:pt x="4060" y="69522"/>
                  </a:lnTo>
                  <a:lnTo>
                    <a:pt x="4018" y="70661"/>
                  </a:lnTo>
                  <a:lnTo>
                    <a:pt x="4102" y="71911"/>
                  </a:lnTo>
                  <a:lnTo>
                    <a:pt x="4272" y="73125"/>
                  </a:lnTo>
                  <a:lnTo>
                    <a:pt x="4652" y="74338"/>
                  </a:lnTo>
                  <a:lnTo>
                    <a:pt x="5075" y="75477"/>
                  </a:lnTo>
                  <a:lnTo>
                    <a:pt x="5710" y="76654"/>
                  </a:lnTo>
                  <a:lnTo>
                    <a:pt x="6556" y="77757"/>
                  </a:lnTo>
                  <a:lnTo>
                    <a:pt x="7529" y="78860"/>
                  </a:lnTo>
                  <a:lnTo>
                    <a:pt x="8755" y="79889"/>
                  </a:lnTo>
                  <a:lnTo>
                    <a:pt x="10109" y="80882"/>
                  </a:lnTo>
                  <a:lnTo>
                    <a:pt x="11758" y="81764"/>
                  </a:lnTo>
                  <a:lnTo>
                    <a:pt x="12266" y="82095"/>
                  </a:lnTo>
                  <a:lnTo>
                    <a:pt x="12604" y="82573"/>
                  </a:lnTo>
                  <a:lnTo>
                    <a:pt x="12816" y="83125"/>
                  </a:lnTo>
                  <a:lnTo>
                    <a:pt x="12774" y="83676"/>
                  </a:lnTo>
                  <a:lnTo>
                    <a:pt x="12520" y="84154"/>
                  </a:lnTo>
                  <a:lnTo>
                    <a:pt x="12224" y="84558"/>
                  </a:lnTo>
                  <a:lnTo>
                    <a:pt x="11758" y="84816"/>
                  </a:lnTo>
                  <a:lnTo>
                    <a:pt x="11293" y="85036"/>
                  </a:lnTo>
                  <a:lnTo>
                    <a:pt x="10786" y="85073"/>
                  </a:lnTo>
                  <a:lnTo>
                    <a:pt x="9813" y="84852"/>
                  </a:lnTo>
                  <a:lnTo>
                    <a:pt x="8755" y="84301"/>
                  </a:lnTo>
                  <a:lnTo>
                    <a:pt x="7740" y="83676"/>
                  </a:lnTo>
                  <a:lnTo>
                    <a:pt x="8036" y="84742"/>
                  </a:lnTo>
                  <a:lnTo>
                    <a:pt x="8417" y="85955"/>
                  </a:lnTo>
                  <a:lnTo>
                    <a:pt x="8967" y="87242"/>
                  </a:lnTo>
                  <a:lnTo>
                    <a:pt x="9686" y="88602"/>
                  </a:lnTo>
                  <a:lnTo>
                    <a:pt x="10574" y="90036"/>
                  </a:lnTo>
                  <a:lnTo>
                    <a:pt x="11716" y="91544"/>
                  </a:lnTo>
                  <a:lnTo>
                    <a:pt x="13112" y="93088"/>
                  </a:lnTo>
                  <a:lnTo>
                    <a:pt x="14804" y="94632"/>
                  </a:lnTo>
                  <a:lnTo>
                    <a:pt x="16792" y="96213"/>
                  </a:lnTo>
                  <a:lnTo>
                    <a:pt x="19034" y="97867"/>
                  </a:lnTo>
                  <a:lnTo>
                    <a:pt x="21783" y="99779"/>
                  </a:lnTo>
                  <a:lnTo>
                    <a:pt x="24448" y="101948"/>
                  </a:lnTo>
                  <a:lnTo>
                    <a:pt x="27028" y="104411"/>
                  </a:lnTo>
                  <a:lnTo>
                    <a:pt x="29566" y="107095"/>
                  </a:lnTo>
                  <a:lnTo>
                    <a:pt x="32019" y="110036"/>
                  </a:lnTo>
                  <a:lnTo>
                    <a:pt x="34388" y="113161"/>
                  </a:lnTo>
                  <a:lnTo>
                    <a:pt x="34811" y="113455"/>
                  </a:lnTo>
                  <a:lnTo>
                    <a:pt x="35403" y="113786"/>
                  </a:lnTo>
                  <a:lnTo>
                    <a:pt x="36164" y="114227"/>
                  </a:lnTo>
                  <a:lnTo>
                    <a:pt x="37053" y="114632"/>
                  </a:lnTo>
                  <a:lnTo>
                    <a:pt x="38110" y="115073"/>
                  </a:lnTo>
                  <a:lnTo>
                    <a:pt x="39252" y="115477"/>
                  </a:lnTo>
                  <a:lnTo>
                    <a:pt x="40437" y="115882"/>
                  </a:lnTo>
                  <a:lnTo>
                    <a:pt x="41790" y="116176"/>
                  </a:lnTo>
                  <a:lnTo>
                    <a:pt x="43144" y="116397"/>
                  </a:lnTo>
                  <a:lnTo>
                    <a:pt x="44582" y="116470"/>
                  </a:lnTo>
                  <a:lnTo>
                    <a:pt x="45978" y="116397"/>
                  </a:lnTo>
                  <a:lnTo>
                    <a:pt x="47458" y="116102"/>
                  </a:lnTo>
                  <a:lnTo>
                    <a:pt x="48854" y="115661"/>
                  </a:lnTo>
                  <a:lnTo>
                    <a:pt x="50165" y="115000"/>
                  </a:lnTo>
                  <a:lnTo>
                    <a:pt x="51476" y="114191"/>
                  </a:lnTo>
                  <a:lnTo>
                    <a:pt x="52661" y="113125"/>
                  </a:lnTo>
                  <a:lnTo>
                    <a:pt x="53803" y="111875"/>
                  </a:lnTo>
                  <a:lnTo>
                    <a:pt x="54860" y="110477"/>
                  </a:lnTo>
                  <a:lnTo>
                    <a:pt x="55833" y="108860"/>
                  </a:lnTo>
                  <a:lnTo>
                    <a:pt x="56764" y="107095"/>
                  </a:lnTo>
                  <a:lnTo>
                    <a:pt x="57610" y="105110"/>
                  </a:lnTo>
                  <a:lnTo>
                    <a:pt x="57610" y="10257"/>
                  </a:lnTo>
                  <a:lnTo>
                    <a:pt x="57271" y="9852"/>
                  </a:lnTo>
                  <a:lnTo>
                    <a:pt x="56848" y="9264"/>
                  </a:lnTo>
                  <a:lnTo>
                    <a:pt x="56214" y="8602"/>
                  </a:lnTo>
                  <a:lnTo>
                    <a:pt x="55537" y="7867"/>
                  </a:lnTo>
                  <a:lnTo>
                    <a:pt x="54691" y="7132"/>
                  </a:lnTo>
                  <a:lnTo>
                    <a:pt x="53803" y="6360"/>
                  </a:lnTo>
                  <a:lnTo>
                    <a:pt x="52830" y="5661"/>
                  </a:lnTo>
                  <a:lnTo>
                    <a:pt x="51730" y="4963"/>
                  </a:lnTo>
                  <a:lnTo>
                    <a:pt x="50588" y="4411"/>
                  </a:lnTo>
                  <a:lnTo>
                    <a:pt x="49362" y="3970"/>
                  </a:lnTo>
                  <a:lnTo>
                    <a:pt x="48135" y="3639"/>
                  </a:lnTo>
                  <a:lnTo>
                    <a:pt x="46781" y="3529"/>
                  </a:lnTo>
                  <a:lnTo>
                    <a:pt x="46697" y="3529"/>
                  </a:lnTo>
                  <a:close/>
                  <a:moveTo>
                    <a:pt x="46697" y="0"/>
                  </a:moveTo>
                  <a:lnTo>
                    <a:pt x="46866" y="0"/>
                  </a:lnTo>
                  <a:lnTo>
                    <a:pt x="48516" y="147"/>
                  </a:lnTo>
                  <a:lnTo>
                    <a:pt x="50081" y="477"/>
                  </a:lnTo>
                  <a:lnTo>
                    <a:pt x="51603" y="919"/>
                  </a:lnTo>
                  <a:lnTo>
                    <a:pt x="52999" y="1507"/>
                  </a:lnTo>
                  <a:lnTo>
                    <a:pt x="54268" y="2242"/>
                  </a:lnTo>
                  <a:lnTo>
                    <a:pt x="55537" y="3014"/>
                  </a:lnTo>
                  <a:lnTo>
                    <a:pt x="56637" y="3823"/>
                  </a:lnTo>
                  <a:lnTo>
                    <a:pt x="57610" y="4705"/>
                  </a:lnTo>
                  <a:lnTo>
                    <a:pt x="58540" y="5551"/>
                  </a:lnTo>
                  <a:lnTo>
                    <a:pt x="59344" y="6360"/>
                  </a:lnTo>
                  <a:lnTo>
                    <a:pt x="59978" y="7095"/>
                  </a:lnTo>
                  <a:lnTo>
                    <a:pt x="60655" y="6360"/>
                  </a:lnTo>
                  <a:lnTo>
                    <a:pt x="61459" y="5551"/>
                  </a:lnTo>
                  <a:lnTo>
                    <a:pt x="62347" y="4705"/>
                  </a:lnTo>
                  <a:lnTo>
                    <a:pt x="63320" y="3823"/>
                  </a:lnTo>
                  <a:lnTo>
                    <a:pt x="64462" y="3014"/>
                  </a:lnTo>
                  <a:lnTo>
                    <a:pt x="65689" y="2242"/>
                  </a:lnTo>
                  <a:lnTo>
                    <a:pt x="67000" y="1507"/>
                  </a:lnTo>
                  <a:lnTo>
                    <a:pt x="68396" y="919"/>
                  </a:lnTo>
                  <a:lnTo>
                    <a:pt x="69876" y="477"/>
                  </a:lnTo>
                  <a:lnTo>
                    <a:pt x="71441" y="147"/>
                  </a:lnTo>
                  <a:lnTo>
                    <a:pt x="73091" y="0"/>
                  </a:lnTo>
                  <a:lnTo>
                    <a:pt x="73302" y="0"/>
                  </a:lnTo>
                  <a:lnTo>
                    <a:pt x="75079" y="110"/>
                  </a:lnTo>
                  <a:lnTo>
                    <a:pt x="76813" y="514"/>
                  </a:lnTo>
                  <a:lnTo>
                    <a:pt x="78505" y="1139"/>
                  </a:lnTo>
                  <a:lnTo>
                    <a:pt x="80197" y="1985"/>
                  </a:lnTo>
                  <a:lnTo>
                    <a:pt x="81847" y="3051"/>
                  </a:lnTo>
                  <a:lnTo>
                    <a:pt x="83454" y="4375"/>
                  </a:lnTo>
                  <a:lnTo>
                    <a:pt x="83919" y="4485"/>
                  </a:lnTo>
                  <a:lnTo>
                    <a:pt x="84511" y="4595"/>
                  </a:lnTo>
                  <a:lnTo>
                    <a:pt x="85357" y="4852"/>
                  </a:lnTo>
                  <a:lnTo>
                    <a:pt x="86372" y="5110"/>
                  </a:lnTo>
                  <a:lnTo>
                    <a:pt x="87514" y="5514"/>
                  </a:lnTo>
                  <a:lnTo>
                    <a:pt x="88783" y="5919"/>
                  </a:lnTo>
                  <a:lnTo>
                    <a:pt x="90052" y="6470"/>
                  </a:lnTo>
                  <a:lnTo>
                    <a:pt x="91448" y="7132"/>
                  </a:lnTo>
                  <a:lnTo>
                    <a:pt x="92844" y="7830"/>
                  </a:lnTo>
                  <a:lnTo>
                    <a:pt x="94155" y="8676"/>
                  </a:lnTo>
                  <a:lnTo>
                    <a:pt x="95509" y="9669"/>
                  </a:lnTo>
                  <a:lnTo>
                    <a:pt x="96735" y="10698"/>
                  </a:lnTo>
                  <a:lnTo>
                    <a:pt x="97920" y="11911"/>
                  </a:lnTo>
                  <a:lnTo>
                    <a:pt x="98893" y="13235"/>
                  </a:lnTo>
                  <a:lnTo>
                    <a:pt x="99654" y="14485"/>
                  </a:lnTo>
                  <a:lnTo>
                    <a:pt x="100246" y="15845"/>
                  </a:lnTo>
                  <a:lnTo>
                    <a:pt x="100627" y="17242"/>
                  </a:lnTo>
                  <a:lnTo>
                    <a:pt x="100838" y="18676"/>
                  </a:lnTo>
                  <a:lnTo>
                    <a:pt x="101346" y="18970"/>
                  </a:lnTo>
                  <a:lnTo>
                    <a:pt x="101896" y="19301"/>
                  </a:lnTo>
                  <a:lnTo>
                    <a:pt x="102530" y="19742"/>
                  </a:lnTo>
                  <a:lnTo>
                    <a:pt x="103207" y="20257"/>
                  </a:lnTo>
                  <a:lnTo>
                    <a:pt x="103926" y="20845"/>
                  </a:lnTo>
                  <a:lnTo>
                    <a:pt x="104688" y="21580"/>
                  </a:lnTo>
                  <a:lnTo>
                    <a:pt x="105449" y="22389"/>
                  </a:lnTo>
                  <a:lnTo>
                    <a:pt x="106168" y="23345"/>
                  </a:lnTo>
                  <a:lnTo>
                    <a:pt x="106845" y="24375"/>
                  </a:lnTo>
                  <a:lnTo>
                    <a:pt x="107437" y="25551"/>
                  </a:lnTo>
                  <a:lnTo>
                    <a:pt x="107987" y="26801"/>
                  </a:lnTo>
                  <a:lnTo>
                    <a:pt x="108494" y="28198"/>
                  </a:lnTo>
                  <a:lnTo>
                    <a:pt x="108790" y="29742"/>
                  </a:lnTo>
                  <a:lnTo>
                    <a:pt x="109002" y="31360"/>
                  </a:lnTo>
                  <a:lnTo>
                    <a:pt x="109044" y="33161"/>
                  </a:lnTo>
                  <a:lnTo>
                    <a:pt x="108960" y="35073"/>
                  </a:lnTo>
                  <a:lnTo>
                    <a:pt x="109425" y="35330"/>
                  </a:lnTo>
                  <a:lnTo>
                    <a:pt x="109890" y="35625"/>
                  </a:lnTo>
                  <a:lnTo>
                    <a:pt x="110482" y="36029"/>
                  </a:lnTo>
                  <a:lnTo>
                    <a:pt x="111075" y="36433"/>
                  </a:lnTo>
                  <a:lnTo>
                    <a:pt x="111709" y="36985"/>
                  </a:lnTo>
                  <a:lnTo>
                    <a:pt x="112301" y="37610"/>
                  </a:lnTo>
                  <a:lnTo>
                    <a:pt x="112936" y="38308"/>
                  </a:lnTo>
                  <a:lnTo>
                    <a:pt x="113612" y="39117"/>
                  </a:lnTo>
                  <a:lnTo>
                    <a:pt x="114205" y="40036"/>
                  </a:lnTo>
                  <a:lnTo>
                    <a:pt x="114797" y="41066"/>
                  </a:lnTo>
                  <a:lnTo>
                    <a:pt x="115347" y="42169"/>
                  </a:lnTo>
                  <a:lnTo>
                    <a:pt x="115854" y="43419"/>
                  </a:lnTo>
                  <a:lnTo>
                    <a:pt x="116235" y="44779"/>
                  </a:lnTo>
                  <a:lnTo>
                    <a:pt x="116616" y="46286"/>
                  </a:lnTo>
                  <a:lnTo>
                    <a:pt x="116827" y="47904"/>
                  </a:lnTo>
                  <a:lnTo>
                    <a:pt x="116954" y="49669"/>
                  </a:lnTo>
                  <a:lnTo>
                    <a:pt x="116996" y="51580"/>
                  </a:lnTo>
                  <a:lnTo>
                    <a:pt x="116912" y="53602"/>
                  </a:lnTo>
                  <a:lnTo>
                    <a:pt x="116700" y="55845"/>
                  </a:lnTo>
                  <a:lnTo>
                    <a:pt x="116277" y="58198"/>
                  </a:lnTo>
                  <a:lnTo>
                    <a:pt x="116531" y="58529"/>
                  </a:lnTo>
                  <a:lnTo>
                    <a:pt x="116785" y="59044"/>
                  </a:lnTo>
                  <a:lnTo>
                    <a:pt x="117123" y="59705"/>
                  </a:lnTo>
                  <a:lnTo>
                    <a:pt x="117546" y="60514"/>
                  </a:lnTo>
                  <a:lnTo>
                    <a:pt x="117969" y="61433"/>
                  </a:lnTo>
                  <a:lnTo>
                    <a:pt x="118434" y="62500"/>
                  </a:lnTo>
                  <a:lnTo>
                    <a:pt x="118815" y="63676"/>
                  </a:lnTo>
                  <a:lnTo>
                    <a:pt x="119196" y="64926"/>
                  </a:lnTo>
                  <a:lnTo>
                    <a:pt x="119534" y="66250"/>
                  </a:lnTo>
                  <a:lnTo>
                    <a:pt x="119746" y="67683"/>
                  </a:lnTo>
                  <a:lnTo>
                    <a:pt x="119957" y="69154"/>
                  </a:lnTo>
                  <a:lnTo>
                    <a:pt x="119999" y="70625"/>
                  </a:lnTo>
                  <a:lnTo>
                    <a:pt x="119915" y="72205"/>
                  </a:lnTo>
                  <a:lnTo>
                    <a:pt x="119661" y="73750"/>
                  </a:lnTo>
                  <a:lnTo>
                    <a:pt x="119238" y="75294"/>
                  </a:lnTo>
                  <a:lnTo>
                    <a:pt x="118731" y="76617"/>
                  </a:lnTo>
                  <a:lnTo>
                    <a:pt x="118054" y="77904"/>
                  </a:lnTo>
                  <a:lnTo>
                    <a:pt x="117292" y="79044"/>
                  </a:lnTo>
                  <a:lnTo>
                    <a:pt x="116404" y="80183"/>
                  </a:lnTo>
                  <a:lnTo>
                    <a:pt x="116446" y="80625"/>
                  </a:lnTo>
                  <a:lnTo>
                    <a:pt x="116446" y="81250"/>
                  </a:lnTo>
                  <a:lnTo>
                    <a:pt x="116446" y="82058"/>
                  </a:lnTo>
                  <a:lnTo>
                    <a:pt x="116362" y="83014"/>
                  </a:lnTo>
                  <a:lnTo>
                    <a:pt x="116235" y="84044"/>
                  </a:lnTo>
                  <a:lnTo>
                    <a:pt x="115981" y="85220"/>
                  </a:lnTo>
                  <a:lnTo>
                    <a:pt x="115558" y="86507"/>
                  </a:lnTo>
                  <a:lnTo>
                    <a:pt x="115093" y="87904"/>
                  </a:lnTo>
                  <a:lnTo>
                    <a:pt x="114374" y="89338"/>
                  </a:lnTo>
                  <a:lnTo>
                    <a:pt x="113528" y="90845"/>
                  </a:lnTo>
                  <a:lnTo>
                    <a:pt x="112470" y="92426"/>
                  </a:lnTo>
                  <a:lnTo>
                    <a:pt x="111159" y="94007"/>
                  </a:lnTo>
                  <a:lnTo>
                    <a:pt x="109636" y="95698"/>
                  </a:lnTo>
                  <a:lnTo>
                    <a:pt x="107818" y="97352"/>
                  </a:lnTo>
                  <a:lnTo>
                    <a:pt x="105745" y="99007"/>
                  </a:lnTo>
                  <a:lnTo>
                    <a:pt x="103334" y="100698"/>
                  </a:lnTo>
                  <a:lnTo>
                    <a:pt x="100754" y="102500"/>
                  </a:lnTo>
                  <a:lnTo>
                    <a:pt x="98258" y="104558"/>
                  </a:lnTo>
                  <a:lnTo>
                    <a:pt x="95805" y="106875"/>
                  </a:lnTo>
                  <a:lnTo>
                    <a:pt x="93394" y="109448"/>
                  </a:lnTo>
                  <a:lnTo>
                    <a:pt x="91068" y="112279"/>
                  </a:lnTo>
                  <a:lnTo>
                    <a:pt x="88826" y="115294"/>
                  </a:lnTo>
                  <a:lnTo>
                    <a:pt x="88403" y="115772"/>
                  </a:lnTo>
                  <a:lnTo>
                    <a:pt x="88234" y="115882"/>
                  </a:lnTo>
                  <a:lnTo>
                    <a:pt x="87853" y="116066"/>
                  </a:lnTo>
                  <a:lnTo>
                    <a:pt x="87388" y="116433"/>
                  </a:lnTo>
                  <a:lnTo>
                    <a:pt x="86711" y="116801"/>
                  </a:lnTo>
                  <a:lnTo>
                    <a:pt x="85865" y="117242"/>
                  </a:lnTo>
                  <a:lnTo>
                    <a:pt x="84934" y="117720"/>
                  </a:lnTo>
                  <a:lnTo>
                    <a:pt x="83877" y="118198"/>
                  </a:lnTo>
                  <a:lnTo>
                    <a:pt x="82650" y="118639"/>
                  </a:lnTo>
                  <a:lnTo>
                    <a:pt x="81381" y="119044"/>
                  </a:lnTo>
                  <a:lnTo>
                    <a:pt x="79985" y="119448"/>
                  </a:lnTo>
                  <a:lnTo>
                    <a:pt x="78505" y="119742"/>
                  </a:lnTo>
                  <a:lnTo>
                    <a:pt x="76982" y="119963"/>
                  </a:lnTo>
                  <a:lnTo>
                    <a:pt x="75417" y="120000"/>
                  </a:lnTo>
                  <a:lnTo>
                    <a:pt x="74148" y="119963"/>
                  </a:lnTo>
                  <a:lnTo>
                    <a:pt x="72795" y="119816"/>
                  </a:lnTo>
                  <a:lnTo>
                    <a:pt x="71399" y="119485"/>
                  </a:lnTo>
                  <a:lnTo>
                    <a:pt x="69665" y="118933"/>
                  </a:lnTo>
                  <a:lnTo>
                    <a:pt x="68015" y="118198"/>
                  </a:lnTo>
                  <a:lnTo>
                    <a:pt x="66450" y="117242"/>
                  </a:lnTo>
                  <a:lnTo>
                    <a:pt x="64927" y="116066"/>
                  </a:lnTo>
                  <a:lnTo>
                    <a:pt x="63574" y="114705"/>
                  </a:lnTo>
                  <a:lnTo>
                    <a:pt x="62262" y="113161"/>
                  </a:lnTo>
                  <a:lnTo>
                    <a:pt x="61078" y="111433"/>
                  </a:lnTo>
                  <a:lnTo>
                    <a:pt x="59978" y="109448"/>
                  </a:lnTo>
                  <a:lnTo>
                    <a:pt x="58879" y="111433"/>
                  </a:lnTo>
                  <a:lnTo>
                    <a:pt x="57694" y="113161"/>
                  </a:lnTo>
                  <a:lnTo>
                    <a:pt x="56383" y="114705"/>
                  </a:lnTo>
                  <a:lnTo>
                    <a:pt x="54987" y="116066"/>
                  </a:lnTo>
                  <a:lnTo>
                    <a:pt x="53464" y="117242"/>
                  </a:lnTo>
                  <a:lnTo>
                    <a:pt x="51942" y="118198"/>
                  </a:lnTo>
                  <a:lnTo>
                    <a:pt x="50250" y="118933"/>
                  </a:lnTo>
                  <a:lnTo>
                    <a:pt x="48516" y="119485"/>
                  </a:lnTo>
                  <a:lnTo>
                    <a:pt x="47162" y="119816"/>
                  </a:lnTo>
                  <a:lnTo>
                    <a:pt x="45851" y="119963"/>
                  </a:lnTo>
                  <a:lnTo>
                    <a:pt x="44497" y="120000"/>
                  </a:lnTo>
                  <a:lnTo>
                    <a:pt x="42974" y="119963"/>
                  </a:lnTo>
                  <a:lnTo>
                    <a:pt x="41452" y="119742"/>
                  </a:lnTo>
                  <a:lnTo>
                    <a:pt x="39971" y="119448"/>
                  </a:lnTo>
                  <a:lnTo>
                    <a:pt x="38575" y="119117"/>
                  </a:lnTo>
                  <a:lnTo>
                    <a:pt x="37307" y="118676"/>
                  </a:lnTo>
                  <a:lnTo>
                    <a:pt x="36122" y="118198"/>
                  </a:lnTo>
                  <a:lnTo>
                    <a:pt x="35022" y="117720"/>
                  </a:lnTo>
                  <a:lnTo>
                    <a:pt x="34092" y="117242"/>
                  </a:lnTo>
                  <a:lnTo>
                    <a:pt x="33246" y="116801"/>
                  </a:lnTo>
                  <a:lnTo>
                    <a:pt x="32569" y="116433"/>
                  </a:lnTo>
                  <a:lnTo>
                    <a:pt x="32062" y="116066"/>
                  </a:lnTo>
                  <a:lnTo>
                    <a:pt x="31723" y="115882"/>
                  </a:lnTo>
                  <a:lnTo>
                    <a:pt x="31596" y="115772"/>
                  </a:lnTo>
                  <a:lnTo>
                    <a:pt x="31131" y="115294"/>
                  </a:lnTo>
                  <a:lnTo>
                    <a:pt x="28847" y="112242"/>
                  </a:lnTo>
                  <a:lnTo>
                    <a:pt x="26520" y="109448"/>
                  </a:lnTo>
                  <a:lnTo>
                    <a:pt x="24152" y="106875"/>
                  </a:lnTo>
                  <a:lnTo>
                    <a:pt x="21698" y="104558"/>
                  </a:lnTo>
                  <a:lnTo>
                    <a:pt x="19161" y="102500"/>
                  </a:lnTo>
                  <a:lnTo>
                    <a:pt x="16580" y="100698"/>
                  </a:lnTo>
                  <a:lnTo>
                    <a:pt x="14169" y="99007"/>
                  </a:lnTo>
                  <a:lnTo>
                    <a:pt x="12139" y="97352"/>
                  </a:lnTo>
                  <a:lnTo>
                    <a:pt x="10320" y="95698"/>
                  </a:lnTo>
                  <a:lnTo>
                    <a:pt x="8798" y="94007"/>
                  </a:lnTo>
                  <a:lnTo>
                    <a:pt x="7486" y="92389"/>
                  </a:lnTo>
                  <a:lnTo>
                    <a:pt x="6429" y="90845"/>
                  </a:lnTo>
                  <a:lnTo>
                    <a:pt x="5541" y="89338"/>
                  </a:lnTo>
                  <a:lnTo>
                    <a:pt x="4864" y="87867"/>
                  </a:lnTo>
                  <a:lnTo>
                    <a:pt x="4314" y="86507"/>
                  </a:lnTo>
                  <a:lnTo>
                    <a:pt x="3976" y="85220"/>
                  </a:lnTo>
                  <a:lnTo>
                    <a:pt x="3722" y="84044"/>
                  </a:lnTo>
                  <a:lnTo>
                    <a:pt x="3553" y="82977"/>
                  </a:lnTo>
                  <a:lnTo>
                    <a:pt x="3468" y="82022"/>
                  </a:lnTo>
                  <a:lnTo>
                    <a:pt x="3468" y="81250"/>
                  </a:lnTo>
                  <a:lnTo>
                    <a:pt x="3468" y="80625"/>
                  </a:lnTo>
                  <a:lnTo>
                    <a:pt x="3510" y="80183"/>
                  </a:lnTo>
                  <a:lnTo>
                    <a:pt x="2622" y="79044"/>
                  </a:lnTo>
                  <a:lnTo>
                    <a:pt x="1861" y="77904"/>
                  </a:lnTo>
                  <a:lnTo>
                    <a:pt x="1268" y="76617"/>
                  </a:lnTo>
                  <a:lnTo>
                    <a:pt x="719" y="75294"/>
                  </a:lnTo>
                  <a:lnTo>
                    <a:pt x="296" y="73750"/>
                  </a:lnTo>
                  <a:lnTo>
                    <a:pt x="42" y="72205"/>
                  </a:lnTo>
                  <a:lnTo>
                    <a:pt x="0" y="70625"/>
                  </a:lnTo>
                  <a:lnTo>
                    <a:pt x="42" y="69117"/>
                  </a:lnTo>
                  <a:lnTo>
                    <a:pt x="169" y="67683"/>
                  </a:lnTo>
                  <a:lnTo>
                    <a:pt x="465" y="66250"/>
                  </a:lnTo>
                  <a:lnTo>
                    <a:pt x="761" y="64889"/>
                  </a:lnTo>
                  <a:lnTo>
                    <a:pt x="1142" y="63676"/>
                  </a:lnTo>
                  <a:lnTo>
                    <a:pt x="1565" y="62500"/>
                  </a:lnTo>
                  <a:lnTo>
                    <a:pt x="1988" y="61397"/>
                  </a:lnTo>
                  <a:lnTo>
                    <a:pt x="2410" y="60477"/>
                  </a:lnTo>
                  <a:lnTo>
                    <a:pt x="2791" y="59669"/>
                  </a:lnTo>
                  <a:lnTo>
                    <a:pt x="3172" y="59007"/>
                  </a:lnTo>
                  <a:lnTo>
                    <a:pt x="3468" y="58492"/>
                  </a:lnTo>
                  <a:lnTo>
                    <a:pt x="3637" y="58198"/>
                  </a:lnTo>
                  <a:lnTo>
                    <a:pt x="3299" y="55845"/>
                  </a:lnTo>
                  <a:lnTo>
                    <a:pt x="3087" y="53602"/>
                  </a:lnTo>
                  <a:lnTo>
                    <a:pt x="3003" y="51580"/>
                  </a:lnTo>
                  <a:lnTo>
                    <a:pt x="3003" y="49669"/>
                  </a:lnTo>
                  <a:lnTo>
                    <a:pt x="3172" y="47867"/>
                  </a:lnTo>
                  <a:lnTo>
                    <a:pt x="3383" y="46250"/>
                  </a:lnTo>
                  <a:lnTo>
                    <a:pt x="3764" y="44779"/>
                  </a:lnTo>
                  <a:lnTo>
                    <a:pt x="4187" y="43419"/>
                  </a:lnTo>
                  <a:lnTo>
                    <a:pt x="4652" y="42169"/>
                  </a:lnTo>
                  <a:lnTo>
                    <a:pt x="5202" y="41066"/>
                  </a:lnTo>
                  <a:lnTo>
                    <a:pt x="5794" y="40000"/>
                  </a:lnTo>
                  <a:lnTo>
                    <a:pt x="6429" y="39117"/>
                  </a:lnTo>
                  <a:lnTo>
                    <a:pt x="7063" y="38308"/>
                  </a:lnTo>
                  <a:lnTo>
                    <a:pt x="7655" y="37610"/>
                  </a:lnTo>
                  <a:lnTo>
                    <a:pt x="8290" y="36985"/>
                  </a:lnTo>
                  <a:lnTo>
                    <a:pt x="8924" y="36433"/>
                  </a:lnTo>
                  <a:lnTo>
                    <a:pt x="9559" y="36029"/>
                  </a:lnTo>
                  <a:lnTo>
                    <a:pt x="10066" y="35625"/>
                  </a:lnTo>
                  <a:lnTo>
                    <a:pt x="10574" y="35330"/>
                  </a:lnTo>
                  <a:lnTo>
                    <a:pt x="10997" y="35073"/>
                  </a:lnTo>
                  <a:lnTo>
                    <a:pt x="10912" y="33161"/>
                  </a:lnTo>
                  <a:lnTo>
                    <a:pt x="10955" y="31360"/>
                  </a:lnTo>
                  <a:lnTo>
                    <a:pt x="11209" y="29742"/>
                  </a:lnTo>
                  <a:lnTo>
                    <a:pt x="11505" y="28198"/>
                  </a:lnTo>
                  <a:lnTo>
                    <a:pt x="12012" y="26801"/>
                  </a:lnTo>
                  <a:lnTo>
                    <a:pt x="12520" y="25551"/>
                  </a:lnTo>
                  <a:lnTo>
                    <a:pt x="13154" y="24375"/>
                  </a:lnTo>
                  <a:lnTo>
                    <a:pt x="13831" y="23345"/>
                  </a:lnTo>
                  <a:lnTo>
                    <a:pt x="14550" y="22389"/>
                  </a:lnTo>
                  <a:lnTo>
                    <a:pt x="15311" y="21580"/>
                  </a:lnTo>
                  <a:lnTo>
                    <a:pt x="16073" y="20845"/>
                  </a:lnTo>
                  <a:lnTo>
                    <a:pt x="16792" y="20257"/>
                  </a:lnTo>
                  <a:lnTo>
                    <a:pt x="17426" y="19742"/>
                  </a:lnTo>
                  <a:lnTo>
                    <a:pt x="18103" y="19301"/>
                  </a:lnTo>
                  <a:lnTo>
                    <a:pt x="18653" y="18970"/>
                  </a:lnTo>
                  <a:lnTo>
                    <a:pt x="19118" y="18676"/>
                  </a:lnTo>
                  <a:lnTo>
                    <a:pt x="19372" y="17242"/>
                  </a:lnTo>
                  <a:lnTo>
                    <a:pt x="19753" y="15845"/>
                  </a:lnTo>
                  <a:lnTo>
                    <a:pt x="20345" y="14485"/>
                  </a:lnTo>
                  <a:lnTo>
                    <a:pt x="21106" y="13235"/>
                  </a:lnTo>
                  <a:lnTo>
                    <a:pt x="22079" y="11911"/>
                  </a:lnTo>
                  <a:lnTo>
                    <a:pt x="23221" y="10698"/>
                  </a:lnTo>
                  <a:lnTo>
                    <a:pt x="24490" y="9669"/>
                  </a:lnTo>
                  <a:lnTo>
                    <a:pt x="25844" y="8676"/>
                  </a:lnTo>
                  <a:lnTo>
                    <a:pt x="27155" y="7830"/>
                  </a:lnTo>
                  <a:lnTo>
                    <a:pt x="28551" y="7132"/>
                  </a:lnTo>
                  <a:lnTo>
                    <a:pt x="29947" y="6470"/>
                  </a:lnTo>
                  <a:lnTo>
                    <a:pt x="31216" y="5919"/>
                  </a:lnTo>
                  <a:lnTo>
                    <a:pt x="32485" y="5514"/>
                  </a:lnTo>
                  <a:lnTo>
                    <a:pt x="33627" y="5110"/>
                  </a:lnTo>
                  <a:lnTo>
                    <a:pt x="34599" y="4852"/>
                  </a:lnTo>
                  <a:lnTo>
                    <a:pt x="35445" y="4595"/>
                  </a:lnTo>
                  <a:lnTo>
                    <a:pt x="36080" y="4485"/>
                  </a:lnTo>
                  <a:lnTo>
                    <a:pt x="36545" y="4375"/>
                  </a:lnTo>
                  <a:lnTo>
                    <a:pt x="38152" y="3051"/>
                  </a:lnTo>
                  <a:lnTo>
                    <a:pt x="39802" y="1985"/>
                  </a:lnTo>
                  <a:lnTo>
                    <a:pt x="41494" y="1139"/>
                  </a:lnTo>
                  <a:lnTo>
                    <a:pt x="43186" y="514"/>
                  </a:lnTo>
                  <a:lnTo>
                    <a:pt x="44920" y="110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4" name="Shape 164">
              <a:extLst>
                <a:ext uri="{FF2B5EF4-FFF2-40B4-BE49-F238E27FC236}">
                  <a16:creationId xmlns:a16="http://schemas.microsoft.com/office/drawing/2014/main" id="{F7945EF7-93CA-2347-B3D3-1A09FE6DF88B}"/>
                </a:ext>
              </a:extLst>
            </p:cNvPr>
            <p:cNvSpPr/>
            <p:nvPr/>
          </p:nvSpPr>
          <p:spPr>
            <a:xfrm>
              <a:off x="2866" y="1640"/>
              <a:ext cx="23" cy="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01" y="0"/>
                  </a:moveTo>
                  <a:lnTo>
                    <a:pt x="28842" y="370"/>
                  </a:lnTo>
                  <a:lnTo>
                    <a:pt x="29910" y="555"/>
                  </a:lnTo>
                  <a:lnTo>
                    <a:pt x="32759" y="1018"/>
                  </a:lnTo>
                  <a:lnTo>
                    <a:pt x="36676" y="1666"/>
                  </a:lnTo>
                  <a:lnTo>
                    <a:pt x="42017" y="2500"/>
                  </a:lnTo>
                  <a:lnTo>
                    <a:pt x="47715" y="3703"/>
                  </a:lnTo>
                  <a:lnTo>
                    <a:pt x="53412" y="5092"/>
                  </a:lnTo>
                  <a:lnTo>
                    <a:pt x="59465" y="6759"/>
                  </a:lnTo>
                  <a:lnTo>
                    <a:pt x="65519" y="8611"/>
                  </a:lnTo>
                  <a:lnTo>
                    <a:pt x="71216" y="10740"/>
                  </a:lnTo>
                  <a:lnTo>
                    <a:pt x="75845" y="13055"/>
                  </a:lnTo>
                  <a:lnTo>
                    <a:pt x="79406" y="15740"/>
                  </a:lnTo>
                  <a:lnTo>
                    <a:pt x="81543" y="18518"/>
                  </a:lnTo>
                  <a:lnTo>
                    <a:pt x="82611" y="21759"/>
                  </a:lnTo>
                  <a:lnTo>
                    <a:pt x="81186" y="25092"/>
                  </a:lnTo>
                  <a:lnTo>
                    <a:pt x="78338" y="28425"/>
                  </a:lnTo>
                  <a:lnTo>
                    <a:pt x="72997" y="31759"/>
                  </a:lnTo>
                  <a:lnTo>
                    <a:pt x="66231" y="35092"/>
                  </a:lnTo>
                  <a:lnTo>
                    <a:pt x="57329" y="38425"/>
                  </a:lnTo>
                  <a:lnTo>
                    <a:pt x="61958" y="38148"/>
                  </a:lnTo>
                  <a:lnTo>
                    <a:pt x="65875" y="38055"/>
                  </a:lnTo>
                  <a:lnTo>
                    <a:pt x="70504" y="38240"/>
                  </a:lnTo>
                  <a:lnTo>
                    <a:pt x="74065" y="38796"/>
                  </a:lnTo>
                  <a:lnTo>
                    <a:pt x="77626" y="39629"/>
                  </a:lnTo>
                  <a:lnTo>
                    <a:pt x="78694" y="40000"/>
                  </a:lnTo>
                  <a:lnTo>
                    <a:pt x="80830" y="40833"/>
                  </a:lnTo>
                  <a:lnTo>
                    <a:pt x="84391" y="41851"/>
                  </a:lnTo>
                  <a:lnTo>
                    <a:pt x="87952" y="43425"/>
                  </a:lnTo>
                  <a:lnTo>
                    <a:pt x="92225" y="45277"/>
                  </a:lnTo>
                  <a:lnTo>
                    <a:pt x="97210" y="47500"/>
                  </a:lnTo>
                  <a:lnTo>
                    <a:pt x="101483" y="49907"/>
                  </a:lnTo>
                  <a:lnTo>
                    <a:pt x="106468" y="52592"/>
                  </a:lnTo>
                  <a:lnTo>
                    <a:pt x="110741" y="55555"/>
                  </a:lnTo>
                  <a:lnTo>
                    <a:pt x="114302" y="58796"/>
                  </a:lnTo>
                  <a:lnTo>
                    <a:pt x="117507" y="62222"/>
                  </a:lnTo>
                  <a:lnTo>
                    <a:pt x="119287" y="65740"/>
                  </a:lnTo>
                  <a:lnTo>
                    <a:pt x="120000" y="69444"/>
                  </a:lnTo>
                  <a:lnTo>
                    <a:pt x="119643" y="73240"/>
                  </a:lnTo>
                  <a:lnTo>
                    <a:pt x="117863" y="77222"/>
                  </a:lnTo>
                  <a:lnTo>
                    <a:pt x="113946" y="81203"/>
                  </a:lnTo>
                  <a:lnTo>
                    <a:pt x="107893" y="85370"/>
                  </a:lnTo>
                  <a:lnTo>
                    <a:pt x="100059" y="89444"/>
                  </a:lnTo>
                  <a:lnTo>
                    <a:pt x="98278" y="91574"/>
                  </a:lnTo>
                  <a:lnTo>
                    <a:pt x="96498" y="94074"/>
                  </a:lnTo>
                  <a:lnTo>
                    <a:pt x="94362" y="96574"/>
                  </a:lnTo>
                  <a:lnTo>
                    <a:pt x="92937" y="99259"/>
                  </a:lnTo>
                  <a:lnTo>
                    <a:pt x="91869" y="102037"/>
                  </a:lnTo>
                  <a:lnTo>
                    <a:pt x="91513" y="104629"/>
                  </a:lnTo>
                  <a:lnTo>
                    <a:pt x="91513" y="107314"/>
                  </a:lnTo>
                  <a:lnTo>
                    <a:pt x="92225" y="109722"/>
                  </a:lnTo>
                  <a:lnTo>
                    <a:pt x="93293" y="111944"/>
                  </a:lnTo>
                  <a:lnTo>
                    <a:pt x="96142" y="113796"/>
                  </a:lnTo>
                  <a:lnTo>
                    <a:pt x="97210" y="115092"/>
                  </a:lnTo>
                  <a:lnTo>
                    <a:pt x="97210" y="116481"/>
                  </a:lnTo>
                  <a:lnTo>
                    <a:pt x="95074" y="117777"/>
                  </a:lnTo>
                  <a:lnTo>
                    <a:pt x="91869" y="118796"/>
                  </a:lnTo>
                  <a:lnTo>
                    <a:pt x="87240" y="119629"/>
                  </a:lnTo>
                  <a:lnTo>
                    <a:pt x="80118" y="120000"/>
                  </a:lnTo>
                  <a:lnTo>
                    <a:pt x="75845" y="119814"/>
                  </a:lnTo>
                  <a:lnTo>
                    <a:pt x="71216" y="119259"/>
                  </a:lnTo>
                  <a:lnTo>
                    <a:pt x="67299" y="118425"/>
                  </a:lnTo>
                  <a:lnTo>
                    <a:pt x="64807" y="117407"/>
                  </a:lnTo>
                  <a:lnTo>
                    <a:pt x="60890" y="114814"/>
                  </a:lnTo>
                  <a:lnTo>
                    <a:pt x="58753" y="112037"/>
                  </a:lnTo>
                  <a:lnTo>
                    <a:pt x="57685" y="109166"/>
                  </a:lnTo>
                  <a:lnTo>
                    <a:pt x="56973" y="106111"/>
                  </a:lnTo>
                  <a:lnTo>
                    <a:pt x="57329" y="103240"/>
                  </a:lnTo>
                  <a:lnTo>
                    <a:pt x="58041" y="100185"/>
                  </a:lnTo>
                  <a:lnTo>
                    <a:pt x="59465" y="97314"/>
                  </a:lnTo>
                  <a:lnTo>
                    <a:pt x="60890" y="94722"/>
                  </a:lnTo>
                  <a:lnTo>
                    <a:pt x="62670" y="92407"/>
                  </a:lnTo>
                  <a:lnTo>
                    <a:pt x="64451" y="90185"/>
                  </a:lnTo>
                  <a:lnTo>
                    <a:pt x="65875" y="88518"/>
                  </a:lnTo>
                  <a:lnTo>
                    <a:pt x="66943" y="87314"/>
                  </a:lnTo>
                  <a:lnTo>
                    <a:pt x="67655" y="86481"/>
                  </a:lnTo>
                  <a:lnTo>
                    <a:pt x="69436" y="85462"/>
                  </a:lnTo>
                  <a:lnTo>
                    <a:pt x="76557" y="81944"/>
                  </a:lnTo>
                  <a:lnTo>
                    <a:pt x="80830" y="78518"/>
                  </a:lnTo>
                  <a:lnTo>
                    <a:pt x="84391" y="75092"/>
                  </a:lnTo>
                  <a:lnTo>
                    <a:pt x="85459" y="71666"/>
                  </a:lnTo>
                  <a:lnTo>
                    <a:pt x="85459" y="68425"/>
                  </a:lnTo>
                  <a:lnTo>
                    <a:pt x="84391" y="65185"/>
                  </a:lnTo>
                  <a:lnTo>
                    <a:pt x="82255" y="62222"/>
                  </a:lnTo>
                  <a:lnTo>
                    <a:pt x="79050" y="59351"/>
                  </a:lnTo>
                  <a:lnTo>
                    <a:pt x="75845" y="56759"/>
                  </a:lnTo>
                  <a:lnTo>
                    <a:pt x="71572" y="54259"/>
                  </a:lnTo>
                  <a:lnTo>
                    <a:pt x="67655" y="52037"/>
                  </a:lnTo>
                  <a:lnTo>
                    <a:pt x="63738" y="50092"/>
                  </a:lnTo>
                  <a:lnTo>
                    <a:pt x="59821" y="48425"/>
                  </a:lnTo>
                  <a:lnTo>
                    <a:pt x="56617" y="47037"/>
                  </a:lnTo>
                  <a:lnTo>
                    <a:pt x="53768" y="46111"/>
                  </a:lnTo>
                  <a:lnTo>
                    <a:pt x="51988" y="45462"/>
                  </a:lnTo>
                  <a:lnTo>
                    <a:pt x="51275" y="45185"/>
                  </a:lnTo>
                  <a:lnTo>
                    <a:pt x="48783" y="44074"/>
                  </a:lnTo>
                  <a:lnTo>
                    <a:pt x="47715" y="42777"/>
                  </a:lnTo>
                  <a:lnTo>
                    <a:pt x="48427" y="41481"/>
                  </a:lnTo>
                  <a:lnTo>
                    <a:pt x="38813" y="44166"/>
                  </a:lnTo>
                  <a:lnTo>
                    <a:pt x="28842" y="46759"/>
                  </a:lnTo>
                  <a:lnTo>
                    <a:pt x="24925" y="47314"/>
                  </a:lnTo>
                  <a:lnTo>
                    <a:pt x="21364" y="47777"/>
                  </a:lnTo>
                  <a:lnTo>
                    <a:pt x="17091" y="47962"/>
                  </a:lnTo>
                  <a:lnTo>
                    <a:pt x="12462" y="47777"/>
                  </a:lnTo>
                  <a:lnTo>
                    <a:pt x="8189" y="47222"/>
                  </a:lnTo>
                  <a:lnTo>
                    <a:pt x="4272" y="46481"/>
                  </a:lnTo>
                  <a:lnTo>
                    <a:pt x="1424" y="45277"/>
                  </a:lnTo>
                  <a:lnTo>
                    <a:pt x="0" y="43981"/>
                  </a:lnTo>
                  <a:lnTo>
                    <a:pt x="356" y="42685"/>
                  </a:lnTo>
                  <a:lnTo>
                    <a:pt x="2136" y="41296"/>
                  </a:lnTo>
                  <a:lnTo>
                    <a:pt x="5341" y="40185"/>
                  </a:lnTo>
                  <a:lnTo>
                    <a:pt x="17448" y="37037"/>
                  </a:lnTo>
                  <a:lnTo>
                    <a:pt x="28130" y="33888"/>
                  </a:lnTo>
                  <a:lnTo>
                    <a:pt x="36320" y="30833"/>
                  </a:lnTo>
                  <a:lnTo>
                    <a:pt x="42373" y="27962"/>
                  </a:lnTo>
                  <a:lnTo>
                    <a:pt x="46290" y="25092"/>
                  </a:lnTo>
                  <a:lnTo>
                    <a:pt x="48427" y="22314"/>
                  </a:lnTo>
                  <a:lnTo>
                    <a:pt x="48071" y="19814"/>
                  </a:lnTo>
                  <a:lnTo>
                    <a:pt x="45934" y="17685"/>
                  </a:lnTo>
                  <a:lnTo>
                    <a:pt x="42729" y="15833"/>
                  </a:lnTo>
                  <a:lnTo>
                    <a:pt x="38813" y="14074"/>
                  </a:lnTo>
                  <a:lnTo>
                    <a:pt x="34183" y="12592"/>
                  </a:lnTo>
                  <a:lnTo>
                    <a:pt x="29198" y="11296"/>
                  </a:lnTo>
                  <a:lnTo>
                    <a:pt x="24213" y="10277"/>
                  </a:lnTo>
                  <a:lnTo>
                    <a:pt x="20296" y="9444"/>
                  </a:lnTo>
                  <a:lnTo>
                    <a:pt x="16379" y="8888"/>
                  </a:lnTo>
                  <a:lnTo>
                    <a:pt x="14243" y="8518"/>
                  </a:lnTo>
                  <a:lnTo>
                    <a:pt x="13531" y="8333"/>
                  </a:lnTo>
                  <a:lnTo>
                    <a:pt x="8902" y="7500"/>
                  </a:lnTo>
                  <a:lnTo>
                    <a:pt x="5697" y="6388"/>
                  </a:lnTo>
                  <a:lnTo>
                    <a:pt x="3916" y="5092"/>
                  </a:lnTo>
                  <a:lnTo>
                    <a:pt x="3916" y="3703"/>
                  </a:lnTo>
                  <a:lnTo>
                    <a:pt x="5341" y="2314"/>
                  </a:lnTo>
                  <a:lnTo>
                    <a:pt x="8902" y="1296"/>
                  </a:lnTo>
                  <a:lnTo>
                    <a:pt x="12818" y="370"/>
                  </a:lnTo>
                  <a:lnTo>
                    <a:pt x="17804" y="0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5" name="Shape 165">
              <a:extLst>
                <a:ext uri="{FF2B5EF4-FFF2-40B4-BE49-F238E27FC236}">
                  <a16:creationId xmlns:a16="http://schemas.microsoft.com/office/drawing/2014/main" id="{EF025319-719D-844F-9C83-6FEC8414166B}"/>
                </a:ext>
              </a:extLst>
            </p:cNvPr>
            <p:cNvSpPr/>
            <p:nvPr/>
          </p:nvSpPr>
          <p:spPr>
            <a:xfrm>
              <a:off x="2854" y="1730"/>
              <a:ext cx="47" cy="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68" y="0"/>
                  </a:moveTo>
                  <a:lnTo>
                    <a:pt x="114655" y="503"/>
                  </a:lnTo>
                  <a:lnTo>
                    <a:pt x="116896" y="1385"/>
                  </a:lnTo>
                  <a:lnTo>
                    <a:pt x="118620" y="2770"/>
                  </a:lnTo>
                  <a:lnTo>
                    <a:pt x="119655" y="4281"/>
                  </a:lnTo>
                  <a:lnTo>
                    <a:pt x="120000" y="6295"/>
                  </a:lnTo>
                  <a:lnTo>
                    <a:pt x="120000" y="6799"/>
                  </a:lnTo>
                  <a:lnTo>
                    <a:pt x="119827" y="8184"/>
                  </a:lnTo>
                  <a:lnTo>
                    <a:pt x="119482" y="10199"/>
                  </a:lnTo>
                  <a:lnTo>
                    <a:pt x="118965" y="12717"/>
                  </a:lnTo>
                  <a:lnTo>
                    <a:pt x="118103" y="15865"/>
                  </a:lnTo>
                  <a:lnTo>
                    <a:pt x="116724" y="19643"/>
                  </a:lnTo>
                  <a:lnTo>
                    <a:pt x="115000" y="23672"/>
                  </a:lnTo>
                  <a:lnTo>
                    <a:pt x="112413" y="28331"/>
                  </a:lnTo>
                  <a:lnTo>
                    <a:pt x="109310" y="33368"/>
                  </a:lnTo>
                  <a:lnTo>
                    <a:pt x="105689" y="38782"/>
                  </a:lnTo>
                  <a:lnTo>
                    <a:pt x="101034" y="44575"/>
                  </a:lnTo>
                  <a:lnTo>
                    <a:pt x="95517" y="50619"/>
                  </a:lnTo>
                  <a:lnTo>
                    <a:pt x="89137" y="56915"/>
                  </a:lnTo>
                  <a:lnTo>
                    <a:pt x="81724" y="63210"/>
                  </a:lnTo>
                  <a:lnTo>
                    <a:pt x="79482" y="65225"/>
                  </a:lnTo>
                  <a:lnTo>
                    <a:pt x="77068" y="67743"/>
                  </a:lnTo>
                  <a:lnTo>
                    <a:pt x="75000" y="70514"/>
                  </a:lnTo>
                  <a:lnTo>
                    <a:pt x="72758" y="73788"/>
                  </a:lnTo>
                  <a:lnTo>
                    <a:pt x="71034" y="77187"/>
                  </a:lnTo>
                  <a:lnTo>
                    <a:pt x="69655" y="80713"/>
                  </a:lnTo>
                  <a:lnTo>
                    <a:pt x="68793" y="84365"/>
                  </a:lnTo>
                  <a:lnTo>
                    <a:pt x="68448" y="88016"/>
                  </a:lnTo>
                  <a:lnTo>
                    <a:pt x="68965" y="91416"/>
                  </a:lnTo>
                  <a:lnTo>
                    <a:pt x="70172" y="94564"/>
                  </a:lnTo>
                  <a:lnTo>
                    <a:pt x="72241" y="97334"/>
                  </a:lnTo>
                  <a:lnTo>
                    <a:pt x="75172" y="99727"/>
                  </a:lnTo>
                  <a:lnTo>
                    <a:pt x="78448" y="101741"/>
                  </a:lnTo>
                  <a:lnTo>
                    <a:pt x="82413" y="103504"/>
                  </a:lnTo>
                  <a:lnTo>
                    <a:pt x="86724" y="104889"/>
                  </a:lnTo>
                  <a:lnTo>
                    <a:pt x="91379" y="105897"/>
                  </a:lnTo>
                  <a:lnTo>
                    <a:pt x="96034" y="106652"/>
                  </a:lnTo>
                  <a:lnTo>
                    <a:pt x="101034" y="107282"/>
                  </a:lnTo>
                  <a:lnTo>
                    <a:pt x="105689" y="107660"/>
                  </a:lnTo>
                  <a:lnTo>
                    <a:pt x="110344" y="107911"/>
                  </a:lnTo>
                  <a:lnTo>
                    <a:pt x="112931" y="108289"/>
                  </a:lnTo>
                  <a:lnTo>
                    <a:pt x="115172" y="109171"/>
                  </a:lnTo>
                  <a:lnTo>
                    <a:pt x="116896" y="110682"/>
                  </a:lnTo>
                  <a:lnTo>
                    <a:pt x="117931" y="112318"/>
                  </a:lnTo>
                  <a:lnTo>
                    <a:pt x="118275" y="114207"/>
                  </a:lnTo>
                  <a:lnTo>
                    <a:pt x="117758" y="116096"/>
                  </a:lnTo>
                  <a:lnTo>
                    <a:pt x="116379" y="117607"/>
                  </a:lnTo>
                  <a:lnTo>
                    <a:pt x="114827" y="118866"/>
                  </a:lnTo>
                  <a:lnTo>
                    <a:pt x="112413" y="119748"/>
                  </a:lnTo>
                  <a:lnTo>
                    <a:pt x="110000" y="120000"/>
                  </a:lnTo>
                  <a:lnTo>
                    <a:pt x="109482" y="120000"/>
                  </a:lnTo>
                  <a:lnTo>
                    <a:pt x="100172" y="119244"/>
                  </a:lnTo>
                  <a:lnTo>
                    <a:pt x="91896" y="118363"/>
                  </a:lnTo>
                  <a:lnTo>
                    <a:pt x="84137" y="116852"/>
                  </a:lnTo>
                  <a:lnTo>
                    <a:pt x="77068" y="115089"/>
                  </a:lnTo>
                  <a:lnTo>
                    <a:pt x="71206" y="112696"/>
                  </a:lnTo>
                  <a:lnTo>
                    <a:pt x="65862" y="110052"/>
                  </a:lnTo>
                  <a:lnTo>
                    <a:pt x="61379" y="106778"/>
                  </a:lnTo>
                  <a:lnTo>
                    <a:pt x="57758" y="103252"/>
                  </a:lnTo>
                  <a:lnTo>
                    <a:pt x="55000" y="99223"/>
                  </a:lnTo>
                  <a:lnTo>
                    <a:pt x="53103" y="95320"/>
                  </a:lnTo>
                  <a:lnTo>
                    <a:pt x="52241" y="91164"/>
                  </a:lnTo>
                  <a:lnTo>
                    <a:pt x="52068" y="86883"/>
                  </a:lnTo>
                  <a:lnTo>
                    <a:pt x="52586" y="82728"/>
                  </a:lnTo>
                  <a:lnTo>
                    <a:pt x="47068" y="84616"/>
                  </a:lnTo>
                  <a:lnTo>
                    <a:pt x="41379" y="86253"/>
                  </a:lnTo>
                  <a:lnTo>
                    <a:pt x="35000" y="87261"/>
                  </a:lnTo>
                  <a:lnTo>
                    <a:pt x="28448" y="87639"/>
                  </a:lnTo>
                  <a:lnTo>
                    <a:pt x="23275" y="87387"/>
                  </a:lnTo>
                  <a:lnTo>
                    <a:pt x="18275" y="86505"/>
                  </a:lnTo>
                  <a:lnTo>
                    <a:pt x="13275" y="84868"/>
                  </a:lnTo>
                  <a:lnTo>
                    <a:pt x="8965" y="82728"/>
                  </a:lnTo>
                  <a:lnTo>
                    <a:pt x="5000" y="79958"/>
                  </a:lnTo>
                  <a:lnTo>
                    <a:pt x="1551" y="76684"/>
                  </a:lnTo>
                  <a:lnTo>
                    <a:pt x="344" y="74795"/>
                  </a:lnTo>
                  <a:lnTo>
                    <a:pt x="0" y="72906"/>
                  </a:lnTo>
                  <a:lnTo>
                    <a:pt x="689" y="71143"/>
                  </a:lnTo>
                  <a:lnTo>
                    <a:pt x="2068" y="69506"/>
                  </a:lnTo>
                  <a:lnTo>
                    <a:pt x="3965" y="68121"/>
                  </a:lnTo>
                  <a:lnTo>
                    <a:pt x="6379" y="67492"/>
                  </a:lnTo>
                  <a:lnTo>
                    <a:pt x="8965" y="67240"/>
                  </a:lnTo>
                  <a:lnTo>
                    <a:pt x="11379" y="67618"/>
                  </a:lnTo>
                  <a:lnTo>
                    <a:pt x="13448" y="68625"/>
                  </a:lnTo>
                  <a:lnTo>
                    <a:pt x="15344" y="70010"/>
                  </a:lnTo>
                  <a:lnTo>
                    <a:pt x="17586" y="72151"/>
                  </a:lnTo>
                  <a:lnTo>
                    <a:pt x="20000" y="73788"/>
                  </a:lnTo>
                  <a:lnTo>
                    <a:pt x="22758" y="74921"/>
                  </a:lnTo>
                  <a:lnTo>
                    <a:pt x="25862" y="75424"/>
                  </a:lnTo>
                  <a:lnTo>
                    <a:pt x="29827" y="75676"/>
                  </a:lnTo>
                  <a:lnTo>
                    <a:pt x="34310" y="75047"/>
                  </a:lnTo>
                  <a:lnTo>
                    <a:pt x="38448" y="74165"/>
                  </a:lnTo>
                  <a:lnTo>
                    <a:pt x="42586" y="72780"/>
                  </a:lnTo>
                  <a:lnTo>
                    <a:pt x="46379" y="71395"/>
                  </a:lnTo>
                  <a:lnTo>
                    <a:pt x="49827" y="69884"/>
                  </a:lnTo>
                  <a:lnTo>
                    <a:pt x="52758" y="68499"/>
                  </a:lnTo>
                  <a:lnTo>
                    <a:pt x="54827" y="67240"/>
                  </a:lnTo>
                  <a:lnTo>
                    <a:pt x="56379" y="66610"/>
                  </a:lnTo>
                  <a:lnTo>
                    <a:pt x="58103" y="66232"/>
                  </a:lnTo>
                  <a:lnTo>
                    <a:pt x="59827" y="66107"/>
                  </a:lnTo>
                  <a:lnTo>
                    <a:pt x="62241" y="62707"/>
                  </a:lnTo>
                  <a:lnTo>
                    <a:pt x="64655" y="59811"/>
                  </a:lnTo>
                  <a:lnTo>
                    <a:pt x="66896" y="57292"/>
                  </a:lnTo>
                  <a:lnTo>
                    <a:pt x="69310" y="55278"/>
                  </a:lnTo>
                  <a:lnTo>
                    <a:pt x="76206" y="49233"/>
                  </a:lnTo>
                  <a:lnTo>
                    <a:pt x="82413" y="43189"/>
                  </a:lnTo>
                  <a:lnTo>
                    <a:pt x="87413" y="37649"/>
                  </a:lnTo>
                  <a:lnTo>
                    <a:pt x="91724" y="32360"/>
                  </a:lnTo>
                  <a:lnTo>
                    <a:pt x="95000" y="27324"/>
                  </a:lnTo>
                  <a:lnTo>
                    <a:pt x="97758" y="22791"/>
                  </a:lnTo>
                  <a:lnTo>
                    <a:pt x="99655" y="18635"/>
                  </a:lnTo>
                  <a:lnTo>
                    <a:pt x="101379" y="14984"/>
                  </a:lnTo>
                  <a:lnTo>
                    <a:pt x="102413" y="11836"/>
                  </a:lnTo>
                  <a:lnTo>
                    <a:pt x="102931" y="9317"/>
                  </a:lnTo>
                  <a:lnTo>
                    <a:pt x="103275" y="7681"/>
                  </a:lnTo>
                  <a:lnTo>
                    <a:pt x="103448" y="6421"/>
                  </a:lnTo>
                  <a:lnTo>
                    <a:pt x="103620" y="5918"/>
                  </a:lnTo>
                  <a:lnTo>
                    <a:pt x="104137" y="4029"/>
                  </a:lnTo>
                  <a:lnTo>
                    <a:pt x="105344" y="2392"/>
                  </a:lnTo>
                  <a:lnTo>
                    <a:pt x="107241" y="1133"/>
                  </a:lnTo>
                  <a:lnTo>
                    <a:pt x="109482" y="377"/>
                  </a:lnTo>
                  <a:lnTo>
                    <a:pt x="11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6" name="Shape 166">
              <a:extLst>
                <a:ext uri="{FF2B5EF4-FFF2-40B4-BE49-F238E27FC236}">
                  <a16:creationId xmlns:a16="http://schemas.microsoft.com/office/drawing/2014/main" id="{EDA7BFF4-BF1D-734B-B353-02514D489007}"/>
                </a:ext>
              </a:extLst>
            </p:cNvPr>
            <p:cNvSpPr/>
            <p:nvPr/>
          </p:nvSpPr>
          <p:spPr>
            <a:xfrm>
              <a:off x="2868" y="1719"/>
              <a:ext cx="34" cy="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78" y="0"/>
                  </a:moveTo>
                  <a:lnTo>
                    <a:pt x="107218" y="304"/>
                  </a:lnTo>
                  <a:lnTo>
                    <a:pt x="109585" y="609"/>
                  </a:lnTo>
                  <a:lnTo>
                    <a:pt x="111242" y="1218"/>
                  </a:lnTo>
                  <a:lnTo>
                    <a:pt x="112189" y="1827"/>
                  </a:lnTo>
                  <a:lnTo>
                    <a:pt x="115502" y="3654"/>
                  </a:lnTo>
                  <a:lnTo>
                    <a:pt x="118106" y="7005"/>
                  </a:lnTo>
                  <a:lnTo>
                    <a:pt x="119526" y="10964"/>
                  </a:lnTo>
                  <a:lnTo>
                    <a:pt x="120000" y="15532"/>
                  </a:lnTo>
                  <a:lnTo>
                    <a:pt x="119526" y="20101"/>
                  </a:lnTo>
                  <a:lnTo>
                    <a:pt x="117633" y="23756"/>
                  </a:lnTo>
                  <a:lnTo>
                    <a:pt x="115502" y="27106"/>
                  </a:lnTo>
                  <a:lnTo>
                    <a:pt x="112426" y="29238"/>
                  </a:lnTo>
                  <a:lnTo>
                    <a:pt x="109349" y="29847"/>
                  </a:lnTo>
                  <a:lnTo>
                    <a:pt x="105798" y="29543"/>
                  </a:lnTo>
                  <a:lnTo>
                    <a:pt x="105088" y="29543"/>
                  </a:lnTo>
                  <a:lnTo>
                    <a:pt x="103668" y="29543"/>
                  </a:lnTo>
                  <a:lnTo>
                    <a:pt x="102011" y="30152"/>
                  </a:lnTo>
                  <a:lnTo>
                    <a:pt x="99881" y="31370"/>
                  </a:lnTo>
                  <a:lnTo>
                    <a:pt x="97041" y="33197"/>
                  </a:lnTo>
                  <a:lnTo>
                    <a:pt x="93727" y="36548"/>
                  </a:lnTo>
                  <a:lnTo>
                    <a:pt x="90177" y="40507"/>
                  </a:lnTo>
                  <a:lnTo>
                    <a:pt x="86863" y="46294"/>
                  </a:lnTo>
                  <a:lnTo>
                    <a:pt x="82840" y="54213"/>
                  </a:lnTo>
                  <a:lnTo>
                    <a:pt x="78579" y="63350"/>
                  </a:lnTo>
                  <a:lnTo>
                    <a:pt x="74556" y="75228"/>
                  </a:lnTo>
                  <a:lnTo>
                    <a:pt x="73846" y="76751"/>
                  </a:lnTo>
                  <a:lnTo>
                    <a:pt x="72662" y="80101"/>
                  </a:lnTo>
                  <a:lnTo>
                    <a:pt x="70769" y="84670"/>
                  </a:lnTo>
                  <a:lnTo>
                    <a:pt x="68639" y="89543"/>
                  </a:lnTo>
                  <a:lnTo>
                    <a:pt x="65562" y="94720"/>
                  </a:lnTo>
                  <a:lnTo>
                    <a:pt x="61775" y="100507"/>
                  </a:lnTo>
                  <a:lnTo>
                    <a:pt x="57514" y="105989"/>
                  </a:lnTo>
                  <a:lnTo>
                    <a:pt x="52781" y="110862"/>
                  </a:lnTo>
                  <a:lnTo>
                    <a:pt x="47337" y="115126"/>
                  </a:lnTo>
                  <a:lnTo>
                    <a:pt x="41183" y="118172"/>
                  </a:lnTo>
                  <a:lnTo>
                    <a:pt x="36449" y="119695"/>
                  </a:lnTo>
                  <a:lnTo>
                    <a:pt x="30769" y="120000"/>
                  </a:lnTo>
                  <a:lnTo>
                    <a:pt x="26035" y="119695"/>
                  </a:lnTo>
                  <a:lnTo>
                    <a:pt x="21301" y="118477"/>
                  </a:lnTo>
                  <a:lnTo>
                    <a:pt x="16094" y="116345"/>
                  </a:lnTo>
                  <a:lnTo>
                    <a:pt x="10650" y="113299"/>
                  </a:lnTo>
                  <a:lnTo>
                    <a:pt x="4970" y="108730"/>
                  </a:lnTo>
                  <a:lnTo>
                    <a:pt x="2130" y="105380"/>
                  </a:lnTo>
                  <a:lnTo>
                    <a:pt x="710" y="101421"/>
                  </a:lnTo>
                  <a:lnTo>
                    <a:pt x="0" y="97157"/>
                  </a:lnTo>
                  <a:lnTo>
                    <a:pt x="473" y="92588"/>
                  </a:lnTo>
                  <a:lnTo>
                    <a:pt x="1893" y="88324"/>
                  </a:lnTo>
                  <a:lnTo>
                    <a:pt x="4497" y="84974"/>
                  </a:lnTo>
                  <a:lnTo>
                    <a:pt x="7573" y="82538"/>
                  </a:lnTo>
                  <a:lnTo>
                    <a:pt x="11124" y="81928"/>
                  </a:lnTo>
                  <a:lnTo>
                    <a:pt x="14437" y="82538"/>
                  </a:lnTo>
                  <a:lnTo>
                    <a:pt x="17751" y="84670"/>
                  </a:lnTo>
                  <a:lnTo>
                    <a:pt x="22485" y="88020"/>
                  </a:lnTo>
                  <a:lnTo>
                    <a:pt x="26745" y="90152"/>
                  </a:lnTo>
                  <a:lnTo>
                    <a:pt x="30532" y="91065"/>
                  </a:lnTo>
                  <a:lnTo>
                    <a:pt x="34556" y="90456"/>
                  </a:lnTo>
                  <a:lnTo>
                    <a:pt x="38579" y="87715"/>
                  </a:lnTo>
                  <a:lnTo>
                    <a:pt x="42130" y="84670"/>
                  </a:lnTo>
                  <a:lnTo>
                    <a:pt x="45443" y="80101"/>
                  </a:lnTo>
                  <a:lnTo>
                    <a:pt x="48047" y="75532"/>
                  </a:lnTo>
                  <a:lnTo>
                    <a:pt x="50650" y="70964"/>
                  </a:lnTo>
                  <a:lnTo>
                    <a:pt x="52307" y="67309"/>
                  </a:lnTo>
                  <a:lnTo>
                    <a:pt x="53491" y="63959"/>
                  </a:lnTo>
                  <a:lnTo>
                    <a:pt x="58224" y="50253"/>
                  </a:lnTo>
                  <a:lnTo>
                    <a:pt x="63668" y="38375"/>
                  </a:lnTo>
                  <a:lnTo>
                    <a:pt x="68639" y="28629"/>
                  </a:lnTo>
                  <a:lnTo>
                    <a:pt x="73846" y="20710"/>
                  </a:lnTo>
                  <a:lnTo>
                    <a:pt x="78816" y="14314"/>
                  </a:lnTo>
                  <a:lnTo>
                    <a:pt x="83786" y="9441"/>
                  </a:lnTo>
                  <a:lnTo>
                    <a:pt x="88520" y="5482"/>
                  </a:lnTo>
                  <a:lnTo>
                    <a:pt x="93017" y="3045"/>
                  </a:lnTo>
                  <a:lnTo>
                    <a:pt x="97041" y="1522"/>
                  </a:lnTo>
                  <a:lnTo>
                    <a:pt x="101065" y="304"/>
                  </a:lnTo>
                  <a:lnTo>
                    <a:pt x="104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7" name="Shape 167">
              <a:extLst>
                <a:ext uri="{FF2B5EF4-FFF2-40B4-BE49-F238E27FC236}">
                  <a16:creationId xmlns:a16="http://schemas.microsoft.com/office/drawing/2014/main" id="{C754ECD6-31A5-DC4D-9D5D-4E7B1AB7A8D9}"/>
                </a:ext>
              </a:extLst>
            </p:cNvPr>
            <p:cNvSpPr/>
            <p:nvPr/>
          </p:nvSpPr>
          <p:spPr>
            <a:xfrm>
              <a:off x="2857" y="1653"/>
              <a:ext cx="11" cy="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452" y="0"/>
                  </a:moveTo>
                  <a:lnTo>
                    <a:pt x="84528" y="271"/>
                  </a:lnTo>
                  <a:lnTo>
                    <a:pt x="95094" y="1085"/>
                  </a:lnTo>
                  <a:lnTo>
                    <a:pt x="102641" y="2443"/>
                  </a:lnTo>
                  <a:lnTo>
                    <a:pt x="108679" y="4072"/>
                  </a:lnTo>
                  <a:lnTo>
                    <a:pt x="110943" y="6108"/>
                  </a:lnTo>
                  <a:lnTo>
                    <a:pt x="110188" y="8280"/>
                  </a:lnTo>
                  <a:lnTo>
                    <a:pt x="109433" y="8687"/>
                  </a:lnTo>
                  <a:lnTo>
                    <a:pt x="107924" y="10180"/>
                  </a:lnTo>
                  <a:lnTo>
                    <a:pt x="104150" y="12217"/>
                  </a:lnTo>
                  <a:lnTo>
                    <a:pt x="101132" y="15067"/>
                  </a:lnTo>
                  <a:lnTo>
                    <a:pt x="97358" y="18733"/>
                  </a:lnTo>
                  <a:lnTo>
                    <a:pt x="93584" y="22805"/>
                  </a:lnTo>
                  <a:lnTo>
                    <a:pt x="89056" y="27556"/>
                  </a:lnTo>
                  <a:lnTo>
                    <a:pt x="84528" y="32850"/>
                  </a:lnTo>
                  <a:lnTo>
                    <a:pt x="81509" y="38416"/>
                  </a:lnTo>
                  <a:lnTo>
                    <a:pt x="77735" y="44524"/>
                  </a:lnTo>
                  <a:lnTo>
                    <a:pt x="74716" y="50769"/>
                  </a:lnTo>
                  <a:lnTo>
                    <a:pt x="73207" y="57420"/>
                  </a:lnTo>
                  <a:lnTo>
                    <a:pt x="72452" y="64072"/>
                  </a:lnTo>
                  <a:lnTo>
                    <a:pt x="73207" y="70859"/>
                  </a:lnTo>
                  <a:lnTo>
                    <a:pt x="76226" y="77782"/>
                  </a:lnTo>
                  <a:lnTo>
                    <a:pt x="80000" y="84705"/>
                  </a:lnTo>
                  <a:lnTo>
                    <a:pt x="85283" y="91628"/>
                  </a:lnTo>
                  <a:lnTo>
                    <a:pt x="94339" y="98280"/>
                  </a:lnTo>
                  <a:lnTo>
                    <a:pt x="104150" y="104932"/>
                  </a:lnTo>
                  <a:lnTo>
                    <a:pt x="116981" y="111176"/>
                  </a:lnTo>
                  <a:lnTo>
                    <a:pt x="120000" y="113212"/>
                  </a:lnTo>
                  <a:lnTo>
                    <a:pt x="118490" y="115248"/>
                  </a:lnTo>
                  <a:lnTo>
                    <a:pt x="114716" y="117013"/>
                  </a:lnTo>
                  <a:lnTo>
                    <a:pt x="107924" y="118642"/>
                  </a:lnTo>
                  <a:lnTo>
                    <a:pt x="97358" y="119592"/>
                  </a:lnTo>
                  <a:lnTo>
                    <a:pt x="83773" y="120000"/>
                  </a:lnTo>
                  <a:lnTo>
                    <a:pt x="73207" y="119864"/>
                  </a:lnTo>
                  <a:lnTo>
                    <a:pt x="64150" y="119049"/>
                  </a:lnTo>
                  <a:lnTo>
                    <a:pt x="55849" y="117828"/>
                  </a:lnTo>
                  <a:lnTo>
                    <a:pt x="50566" y="116063"/>
                  </a:lnTo>
                  <a:lnTo>
                    <a:pt x="36226" y="109140"/>
                  </a:lnTo>
                  <a:lnTo>
                    <a:pt x="24150" y="102081"/>
                  </a:lnTo>
                  <a:lnTo>
                    <a:pt x="15094" y="94886"/>
                  </a:lnTo>
                  <a:lnTo>
                    <a:pt x="9056" y="87420"/>
                  </a:lnTo>
                  <a:lnTo>
                    <a:pt x="4528" y="79954"/>
                  </a:lnTo>
                  <a:lnTo>
                    <a:pt x="754" y="72624"/>
                  </a:lnTo>
                  <a:lnTo>
                    <a:pt x="0" y="65429"/>
                  </a:lnTo>
                  <a:lnTo>
                    <a:pt x="0" y="58235"/>
                  </a:lnTo>
                  <a:lnTo>
                    <a:pt x="1509" y="51176"/>
                  </a:lnTo>
                  <a:lnTo>
                    <a:pt x="5283" y="44524"/>
                  </a:lnTo>
                  <a:lnTo>
                    <a:pt x="8301" y="38144"/>
                  </a:lnTo>
                  <a:lnTo>
                    <a:pt x="12075" y="32171"/>
                  </a:lnTo>
                  <a:lnTo>
                    <a:pt x="15849" y="26606"/>
                  </a:lnTo>
                  <a:lnTo>
                    <a:pt x="21132" y="21583"/>
                  </a:lnTo>
                  <a:lnTo>
                    <a:pt x="25660" y="16968"/>
                  </a:lnTo>
                  <a:lnTo>
                    <a:pt x="29433" y="13167"/>
                  </a:lnTo>
                  <a:lnTo>
                    <a:pt x="33962" y="10045"/>
                  </a:lnTo>
                  <a:lnTo>
                    <a:pt x="36981" y="7466"/>
                  </a:lnTo>
                  <a:lnTo>
                    <a:pt x="39245" y="5701"/>
                  </a:lnTo>
                  <a:lnTo>
                    <a:pt x="40000" y="4886"/>
                  </a:lnTo>
                  <a:lnTo>
                    <a:pt x="44528" y="2986"/>
                  </a:lnTo>
                  <a:lnTo>
                    <a:pt x="52075" y="1357"/>
                  </a:lnTo>
                  <a:lnTo>
                    <a:pt x="61886" y="407"/>
                  </a:lnTo>
                  <a:lnTo>
                    <a:pt x="72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8" name="Shape 168">
              <a:extLst>
                <a:ext uri="{FF2B5EF4-FFF2-40B4-BE49-F238E27FC236}">
                  <a16:creationId xmlns:a16="http://schemas.microsoft.com/office/drawing/2014/main" id="{10392C3A-7769-9749-9BE1-68DD09ABC160}"/>
                </a:ext>
              </a:extLst>
            </p:cNvPr>
            <p:cNvSpPr/>
            <p:nvPr/>
          </p:nvSpPr>
          <p:spPr>
            <a:xfrm>
              <a:off x="2850" y="1791"/>
              <a:ext cx="24" cy="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18" y="0"/>
                  </a:moveTo>
                  <a:lnTo>
                    <a:pt x="106776" y="0"/>
                  </a:lnTo>
                  <a:lnTo>
                    <a:pt x="111074" y="2117"/>
                  </a:lnTo>
                  <a:lnTo>
                    <a:pt x="115041" y="4941"/>
                  </a:lnTo>
                  <a:lnTo>
                    <a:pt x="118016" y="9176"/>
                  </a:lnTo>
                  <a:lnTo>
                    <a:pt x="120000" y="14117"/>
                  </a:lnTo>
                  <a:lnTo>
                    <a:pt x="120000" y="19411"/>
                  </a:lnTo>
                  <a:lnTo>
                    <a:pt x="118016" y="24705"/>
                  </a:lnTo>
                  <a:lnTo>
                    <a:pt x="115371" y="28588"/>
                  </a:lnTo>
                  <a:lnTo>
                    <a:pt x="111404" y="31764"/>
                  </a:lnTo>
                  <a:lnTo>
                    <a:pt x="106776" y="33529"/>
                  </a:lnTo>
                  <a:lnTo>
                    <a:pt x="105123" y="33882"/>
                  </a:lnTo>
                  <a:lnTo>
                    <a:pt x="102479" y="34588"/>
                  </a:lnTo>
                  <a:lnTo>
                    <a:pt x="98181" y="36000"/>
                  </a:lnTo>
                  <a:lnTo>
                    <a:pt x="92892" y="37764"/>
                  </a:lnTo>
                  <a:lnTo>
                    <a:pt x="87272" y="39882"/>
                  </a:lnTo>
                  <a:lnTo>
                    <a:pt x="80661" y="43411"/>
                  </a:lnTo>
                  <a:lnTo>
                    <a:pt x="73388" y="47294"/>
                  </a:lnTo>
                  <a:lnTo>
                    <a:pt x="66446" y="52235"/>
                  </a:lnTo>
                  <a:lnTo>
                    <a:pt x="59173" y="58588"/>
                  </a:lnTo>
                  <a:lnTo>
                    <a:pt x="52231" y="65647"/>
                  </a:lnTo>
                  <a:lnTo>
                    <a:pt x="45950" y="74117"/>
                  </a:lnTo>
                  <a:lnTo>
                    <a:pt x="40000" y="84000"/>
                  </a:lnTo>
                  <a:lnTo>
                    <a:pt x="35041" y="94941"/>
                  </a:lnTo>
                  <a:lnTo>
                    <a:pt x="31074" y="107647"/>
                  </a:lnTo>
                  <a:lnTo>
                    <a:pt x="28760" y="112588"/>
                  </a:lnTo>
                  <a:lnTo>
                    <a:pt x="25454" y="116470"/>
                  </a:lnTo>
                  <a:lnTo>
                    <a:pt x="20826" y="119294"/>
                  </a:lnTo>
                  <a:lnTo>
                    <a:pt x="15537" y="120000"/>
                  </a:lnTo>
                  <a:lnTo>
                    <a:pt x="11900" y="119647"/>
                  </a:lnTo>
                  <a:lnTo>
                    <a:pt x="7272" y="117176"/>
                  </a:lnTo>
                  <a:lnTo>
                    <a:pt x="3305" y="113647"/>
                  </a:lnTo>
                  <a:lnTo>
                    <a:pt x="991" y="109058"/>
                  </a:lnTo>
                  <a:lnTo>
                    <a:pt x="0" y="104470"/>
                  </a:lnTo>
                  <a:lnTo>
                    <a:pt x="661" y="98823"/>
                  </a:lnTo>
                  <a:lnTo>
                    <a:pt x="4958" y="84705"/>
                  </a:lnTo>
                  <a:lnTo>
                    <a:pt x="10247" y="72000"/>
                  </a:lnTo>
                  <a:lnTo>
                    <a:pt x="15867" y="60352"/>
                  </a:lnTo>
                  <a:lnTo>
                    <a:pt x="23140" y="50470"/>
                  </a:lnTo>
                  <a:lnTo>
                    <a:pt x="30413" y="41294"/>
                  </a:lnTo>
                  <a:lnTo>
                    <a:pt x="38016" y="33176"/>
                  </a:lnTo>
                  <a:lnTo>
                    <a:pt x="45619" y="26470"/>
                  </a:lnTo>
                  <a:lnTo>
                    <a:pt x="53553" y="20470"/>
                  </a:lnTo>
                  <a:lnTo>
                    <a:pt x="61818" y="15882"/>
                  </a:lnTo>
                  <a:lnTo>
                    <a:pt x="69090" y="11647"/>
                  </a:lnTo>
                  <a:lnTo>
                    <a:pt x="76363" y="8117"/>
                  </a:lnTo>
                  <a:lnTo>
                    <a:pt x="82975" y="5294"/>
                  </a:lnTo>
                  <a:lnTo>
                    <a:pt x="88925" y="3529"/>
                  </a:lnTo>
                  <a:lnTo>
                    <a:pt x="93884" y="2117"/>
                  </a:lnTo>
                  <a:lnTo>
                    <a:pt x="97520" y="705"/>
                  </a:lnTo>
                  <a:lnTo>
                    <a:pt x="100495" y="352"/>
                  </a:lnTo>
                  <a:lnTo>
                    <a:pt x="10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79" name="Shape 169">
              <a:extLst>
                <a:ext uri="{FF2B5EF4-FFF2-40B4-BE49-F238E27FC236}">
                  <a16:creationId xmlns:a16="http://schemas.microsoft.com/office/drawing/2014/main" id="{02B18178-9B1A-CC4F-85E8-7628B62C5FE1}"/>
                </a:ext>
              </a:extLst>
            </p:cNvPr>
            <p:cNvSpPr/>
            <p:nvPr/>
          </p:nvSpPr>
          <p:spPr>
            <a:xfrm>
              <a:off x="2861" y="1794"/>
              <a:ext cx="37" cy="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675" y="0"/>
                  </a:moveTo>
                  <a:lnTo>
                    <a:pt x="111941" y="252"/>
                  </a:lnTo>
                  <a:lnTo>
                    <a:pt x="114990" y="1512"/>
                  </a:lnTo>
                  <a:lnTo>
                    <a:pt x="117386" y="3781"/>
                  </a:lnTo>
                  <a:lnTo>
                    <a:pt x="119346" y="7058"/>
                  </a:lnTo>
                  <a:lnTo>
                    <a:pt x="120000" y="10840"/>
                  </a:lnTo>
                  <a:lnTo>
                    <a:pt x="119782" y="14621"/>
                  </a:lnTo>
                  <a:lnTo>
                    <a:pt x="118693" y="18151"/>
                  </a:lnTo>
                  <a:lnTo>
                    <a:pt x="117386" y="20420"/>
                  </a:lnTo>
                  <a:lnTo>
                    <a:pt x="115644" y="23697"/>
                  </a:lnTo>
                  <a:lnTo>
                    <a:pt x="113466" y="27731"/>
                  </a:lnTo>
                  <a:lnTo>
                    <a:pt x="110417" y="32773"/>
                  </a:lnTo>
                  <a:lnTo>
                    <a:pt x="106932" y="38823"/>
                  </a:lnTo>
                  <a:lnTo>
                    <a:pt x="103012" y="45126"/>
                  </a:lnTo>
                  <a:lnTo>
                    <a:pt x="98656" y="51680"/>
                  </a:lnTo>
                  <a:lnTo>
                    <a:pt x="93865" y="58739"/>
                  </a:lnTo>
                  <a:lnTo>
                    <a:pt x="88856" y="66050"/>
                  </a:lnTo>
                  <a:lnTo>
                    <a:pt x="83194" y="73361"/>
                  </a:lnTo>
                  <a:lnTo>
                    <a:pt x="77313" y="80420"/>
                  </a:lnTo>
                  <a:lnTo>
                    <a:pt x="71433" y="87478"/>
                  </a:lnTo>
                  <a:lnTo>
                    <a:pt x="64900" y="94033"/>
                  </a:lnTo>
                  <a:lnTo>
                    <a:pt x="58366" y="100084"/>
                  </a:lnTo>
                  <a:lnTo>
                    <a:pt x="51833" y="105630"/>
                  </a:lnTo>
                  <a:lnTo>
                    <a:pt x="44863" y="110420"/>
                  </a:lnTo>
                  <a:lnTo>
                    <a:pt x="38112" y="114453"/>
                  </a:lnTo>
                  <a:lnTo>
                    <a:pt x="30925" y="117478"/>
                  </a:lnTo>
                  <a:lnTo>
                    <a:pt x="23738" y="119243"/>
                  </a:lnTo>
                  <a:lnTo>
                    <a:pt x="16987" y="120000"/>
                  </a:lnTo>
                  <a:lnTo>
                    <a:pt x="12631" y="119747"/>
                  </a:lnTo>
                  <a:lnTo>
                    <a:pt x="8275" y="118991"/>
                  </a:lnTo>
                  <a:lnTo>
                    <a:pt x="5009" y="117731"/>
                  </a:lnTo>
                  <a:lnTo>
                    <a:pt x="2395" y="115210"/>
                  </a:lnTo>
                  <a:lnTo>
                    <a:pt x="871" y="112184"/>
                  </a:lnTo>
                  <a:lnTo>
                    <a:pt x="0" y="108403"/>
                  </a:lnTo>
                  <a:lnTo>
                    <a:pt x="217" y="104621"/>
                  </a:lnTo>
                  <a:lnTo>
                    <a:pt x="1306" y="100840"/>
                  </a:lnTo>
                  <a:lnTo>
                    <a:pt x="3266" y="98067"/>
                  </a:lnTo>
                  <a:lnTo>
                    <a:pt x="6098" y="96050"/>
                  </a:lnTo>
                  <a:lnTo>
                    <a:pt x="9364" y="95042"/>
                  </a:lnTo>
                  <a:lnTo>
                    <a:pt x="12631" y="95294"/>
                  </a:lnTo>
                  <a:lnTo>
                    <a:pt x="17858" y="95798"/>
                  </a:lnTo>
                  <a:lnTo>
                    <a:pt x="23085" y="95042"/>
                  </a:lnTo>
                  <a:lnTo>
                    <a:pt x="28747" y="93025"/>
                  </a:lnTo>
                  <a:lnTo>
                    <a:pt x="34845" y="89747"/>
                  </a:lnTo>
                  <a:lnTo>
                    <a:pt x="40725" y="85462"/>
                  </a:lnTo>
                  <a:lnTo>
                    <a:pt x="46823" y="80168"/>
                  </a:lnTo>
                  <a:lnTo>
                    <a:pt x="52921" y="74369"/>
                  </a:lnTo>
                  <a:lnTo>
                    <a:pt x="59237" y="67310"/>
                  </a:lnTo>
                  <a:lnTo>
                    <a:pt x="65117" y="60252"/>
                  </a:lnTo>
                  <a:lnTo>
                    <a:pt x="70780" y="52689"/>
                  </a:lnTo>
                  <a:lnTo>
                    <a:pt x="76660" y="44873"/>
                  </a:lnTo>
                  <a:lnTo>
                    <a:pt x="82105" y="36806"/>
                  </a:lnTo>
                  <a:lnTo>
                    <a:pt x="87332" y="28487"/>
                  </a:lnTo>
                  <a:lnTo>
                    <a:pt x="92123" y="20672"/>
                  </a:lnTo>
                  <a:lnTo>
                    <a:pt x="96914" y="12857"/>
                  </a:lnTo>
                  <a:lnTo>
                    <a:pt x="100834" y="5546"/>
                  </a:lnTo>
                  <a:lnTo>
                    <a:pt x="102794" y="2521"/>
                  </a:lnTo>
                  <a:lnTo>
                    <a:pt x="105626" y="756"/>
                  </a:lnTo>
                  <a:lnTo>
                    <a:pt x="108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0" name="Shape 170">
              <a:extLst>
                <a:ext uri="{FF2B5EF4-FFF2-40B4-BE49-F238E27FC236}">
                  <a16:creationId xmlns:a16="http://schemas.microsoft.com/office/drawing/2014/main" id="{F44445C4-8FF4-8449-8CFA-684B4EF87455}"/>
                </a:ext>
              </a:extLst>
            </p:cNvPr>
            <p:cNvSpPr/>
            <p:nvPr/>
          </p:nvSpPr>
          <p:spPr>
            <a:xfrm>
              <a:off x="2895" y="1722"/>
              <a:ext cx="27" cy="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594" y="0"/>
                  </a:moveTo>
                  <a:lnTo>
                    <a:pt x="107848" y="0"/>
                  </a:lnTo>
                  <a:lnTo>
                    <a:pt x="112101" y="564"/>
                  </a:lnTo>
                  <a:lnTo>
                    <a:pt x="116050" y="1692"/>
                  </a:lnTo>
                  <a:lnTo>
                    <a:pt x="118784" y="3525"/>
                  </a:lnTo>
                  <a:lnTo>
                    <a:pt x="120000" y="5499"/>
                  </a:lnTo>
                  <a:lnTo>
                    <a:pt x="120000" y="7614"/>
                  </a:lnTo>
                  <a:lnTo>
                    <a:pt x="118784" y="9588"/>
                  </a:lnTo>
                  <a:lnTo>
                    <a:pt x="116354" y="11280"/>
                  </a:lnTo>
                  <a:lnTo>
                    <a:pt x="115746" y="11562"/>
                  </a:lnTo>
                  <a:lnTo>
                    <a:pt x="114227" y="12267"/>
                  </a:lnTo>
                  <a:lnTo>
                    <a:pt x="112708" y="13396"/>
                  </a:lnTo>
                  <a:lnTo>
                    <a:pt x="110886" y="14947"/>
                  </a:lnTo>
                  <a:lnTo>
                    <a:pt x="108759" y="16921"/>
                  </a:lnTo>
                  <a:lnTo>
                    <a:pt x="106025" y="19459"/>
                  </a:lnTo>
                  <a:lnTo>
                    <a:pt x="103594" y="22420"/>
                  </a:lnTo>
                  <a:lnTo>
                    <a:pt x="100860" y="25945"/>
                  </a:lnTo>
                  <a:lnTo>
                    <a:pt x="98430" y="30176"/>
                  </a:lnTo>
                  <a:lnTo>
                    <a:pt x="96303" y="34829"/>
                  </a:lnTo>
                  <a:lnTo>
                    <a:pt x="94481" y="39905"/>
                  </a:lnTo>
                  <a:lnTo>
                    <a:pt x="93265" y="45969"/>
                  </a:lnTo>
                  <a:lnTo>
                    <a:pt x="92658" y="52314"/>
                  </a:lnTo>
                  <a:lnTo>
                    <a:pt x="92658" y="59506"/>
                  </a:lnTo>
                  <a:lnTo>
                    <a:pt x="93265" y="67403"/>
                  </a:lnTo>
                  <a:lnTo>
                    <a:pt x="92962" y="68672"/>
                  </a:lnTo>
                  <a:lnTo>
                    <a:pt x="92962" y="69377"/>
                  </a:lnTo>
                  <a:lnTo>
                    <a:pt x="92354" y="70928"/>
                  </a:lnTo>
                  <a:lnTo>
                    <a:pt x="91443" y="72902"/>
                  </a:lnTo>
                  <a:lnTo>
                    <a:pt x="89924" y="75581"/>
                  </a:lnTo>
                  <a:lnTo>
                    <a:pt x="88405" y="78542"/>
                  </a:lnTo>
                  <a:lnTo>
                    <a:pt x="86582" y="82068"/>
                  </a:lnTo>
                  <a:lnTo>
                    <a:pt x="83848" y="85593"/>
                  </a:lnTo>
                  <a:lnTo>
                    <a:pt x="80810" y="89682"/>
                  </a:lnTo>
                  <a:lnTo>
                    <a:pt x="77164" y="93631"/>
                  </a:lnTo>
                  <a:lnTo>
                    <a:pt x="73518" y="97720"/>
                  </a:lnTo>
                  <a:lnTo>
                    <a:pt x="68658" y="101527"/>
                  </a:lnTo>
                  <a:lnTo>
                    <a:pt x="63189" y="105334"/>
                  </a:lnTo>
                  <a:lnTo>
                    <a:pt x="57417" y="109001"/>
                  </a:lnTo>
                  <a:lnTo>
                    <a:pt x="50734" y="112103"/>
                  </a:lnTo>
                  <a:lnTo>
                    <a:pt x="43139" y="114923"/>
                  </a:lnTo>
                  <a:lnTo>
                    <a:pt x="34936" y="117179"/>
                  </a:lnTo>
                  <a:lnTo>
                    <a:pt x="26126" y="118871"/>
                  </a:lnTo>
                  <a:lnTo>
                    <a:pt x="16405" y="119858"/>
                  </a:lnTo>
                  <a:lnTo>
                    <a:pt x="14278" y="120000"/>
                  </a:lnTo>
                  <a:lnTo>
                    <a:pt x="10329" y="119717"/>
                  </a:lnTo>
                  <a:lnTo>
                    <a:pt x="6683" y="118730"/>
                  </a:lnTo>
                  <a:lnTo>
                    <a:pt x="3645" y="117602"/>
                  </a:lnTo>
                  <a:lnTo>
                    <a:pt x="1215" y="115910"/>
                  </a:lnTo>
                  <a:lnTo>
                    <a:pt x="0" y="114077"/>
                  </a:lnTo>
                  <a:lnTo>
                    <a:pt x="303" y="111962"/>
                  </a:lnTo>
                  <a:lnTo>
                    <a:pt x="1518" y="109847"/>
                  </a:lnTo>
                  <a:lnTo>
                    <a:pt x="4556" y="108296"/>
                  </a:lnTo>
                  <a:lnTo>
                    <a:pt x="7898" y="107027"/>
                  </a:lnTo>
                  <a:lnTo>
                    <a:pt x="12455" y="106462"/>
                  </a:lnTo>
                  <a:lnTo>
                    <a:pt x="19443" y="105616"/>
                  </a:lnTo>
                  <a:lnTo>
                    <a:pt x="26126" y="103924"/>
                  </a:lnTo>
                  <a:lnTo>
                    <a:pt x="31898" y="101668"/>
                  </a:lnTo>
                  <a:lnTo>
                    <a:pt x="37367" y="98848"/>
                  </a:lnTo>
                  <a:lnTo>
                    <a:pt x="42531" y="95605"/>
                  </a:lnTo>
                  <a:lnTo>
                    <a:pt x="46784" y="92079"/>
                  </a:lnTo>
                  <a:lnTo>
                    <a:pt x="51037" y="88131"/>
                  </a:lnTo>
                  <a:lnTo>
                    <a:pt x="54075" y="84324"/>
                  </a:lnTo>
                  <a:lnTo>
                    <a:pt x="57113" y="80376"/>
                  </a:lnTo>
                  <a:lnTo>
                    <a:pt x="59544" y="76709"/>
                  </a:lnTo>
                  <a:lnTo>
                    <a:pt x="61367" y="73325"/>
                  </a:lnTo>
                  <a:lnTo>
                    <a:pt x="63189" y="70223"/>
                  </a:lnTo>
                  <a:lnTo>
                    <a:pt x="64101" y="67544"/>
                  </a:lnTo>
                  <a:lnTo>
                    <a:pt x="63493" y="58801"/>
                  </a:lnTo>
                  <a:lnTo>
                    <a:pt x="63493" y="51186"/>
                  </a:lnTo>
                  <a:lnTo>
                    <a:pt x="64405" y="43854"/>
                  </a:lnTo>
                  <a:lnTo>
                    <a:pt x="65924" y="37367"/>
                  </a:lnTo>
                  <a:lnTo>
                    <a:pt x="68354" y="31304"/>
                  </a:lnTo>
                  <a:lnTo>
                    <a:pt x="70784" y="25945"/>
                  </a:lnTo>
                  <a:lnTo>
                    <a:pt x="73822" y="21433"/>
                  </a:lnTo>
                  <a:lnTo>
                    <a:pt x="76556" y="17062"/>
                  </a:lnTo>
                  <a:lnTo>
                    <a:pt x="79898" y="13537"/>
                  </a:lnTo>
                  <a:lnTo>
                    <a:pt x="82936" y="10434"/>
                  </a:lnTo>
                  <a:lnTo>
                    <a:pt x="86278" y="7896"/>
                  </a:lnTo>
                  <a:lnTo>
                    <a:pt x="89012" y="5781"/>
                  </a:lnTo>
                  <a:lnTo>
                    <a:pt x="91443" y="4089"/>
                  </a:lnTo>
                  <a:lnTo>
                    <a:pt x="93265" y="2961"/>
                  </a:lnTo>
                  <a:lnTo>
                    <a:pt x="94784" y="2256"/>
                  </a:lnTo>
                  <a:lnTo>
                    <a:pt x="95392" y="1692"/>
                  </a:lnTo>
                  <a:lnTo>
                    <a:pt x="99341" y="564"/>
                  </a:lnTo>
                  <a:lnTo>
                    <a:pt x="103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1" name="Shape 171">
              <a:extLst>
                <a:ext uri="{FF2B5EF4-FFF2-40B4-BE49-F238E27FC236}">
                  <a16:creationId xmlns:a16="http://schemas.microsoft.com/office/drawing/2014/main" id="{5DF4A42E-046D-B549-9D46-93904E885343}"/>
                </a:ext>
              </a:extLst>
            </p:cNvPr>
            <p:cNvSpPr/>
            <p:nvPr/>
          </p:nvSpPr>
          <p:spPr>
            <a:xfrm>
              <a:off x="2846" y="1719"/>
              <a:ext cx="24" cy="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859" y="0"/>
                  </a:moveTo>
                  <a:lnTo>
                    <a:pt x="21487" y="1269"/>
                  </a:lnTo>
                  <a:lnTo>
                    <a:pt x="25785" y="5714"/>
                  </a:lnTo>
                  <a:lnTo>
                    <a:pt x="29421" y="13333"/>
                  </a:lnTo>
                  <a:lnTo>
                    <a:pt x="31404" y="22222"/>
                  </a:lnTo>
                  <a:lnTo>
                    <a:pt x="33388" y="31111"/>
                  </a:lnTo>
                  <a:lnTo>
                    <a:pt x="37024" y="38730"/>
                  </a:lnTo>
                  <a:lnTo>
                    <a:pt x="41983" y="45079"/>
                  </a:lnTo>
                  <a:lnTo>
                    <a:pt x="47272" y="49523"/>
                  </a:lnTo>
                  <a:lnTo>
                    <a:pt x="53553" y="52698"/>
                  </a:lnTo>
                  <a:lnTo>
                    <a:pt x="60165" y="55238"/>
                  </a:lnTo>
                  <a:lnTo>
                    <a:pt x="67768" y="57777"/>
                  </a:lnTo>
                  <a:lnTo>
                    <a:pt x="74710" y="58412"/>
                  </a:lnTo>
                  <a:lnTo>
                    <a:pt x="81322" y="59047"/>
                  </a:lnTo>
                  <a:lnTo>
                    <a:pt x="87933" y="58412"/>
                  </a:lnTo>
                  <a:lnTo>
                    <a:pt x="93553" y="58412"/>
                  </a:lnTo>
                  <a:lnTo>
                    <a:pt x="98181" y="57142"/>
                  </a:lnTo>
                  <a:lnTo>
                    <a:pt x="102148" y="56507"/>
                  </a:lnTo>
                  <a:lnTo>
                    <a:pt x="107107" y="56507"/>
                  </a:lnTo>
                  <a:lnTo>
                    <a:pt x="111404" y="59682"/>
                  </a:lnTo>
                  <a:lnTo>
                    <a:pt x="115371" y="64761"/>
                  </a:lnTo>
                  <a:lnTo>
                    <a:pt x="118677" y="73015"/>
                  </a:lnTo>
                  <a:lnTo>
                    <a:pt x="120000" y="82539"/>
                  </a:lnTo>
                  <a:lnTo>
                    <a:pt x="120000" y="91428"/>
                  </a:lnTo>
                  <a:lnTo>
                    <a:pt x="118347" y="100952"/>
                  </a:lnTo>
                  <a:lnTo>
                    <a:pt x="115371" y="108571"/>
                  </a:lnTo>
                  <a:lnTo>
                    <a:pt x="111074" y="113650"/>
                  </a:lnTo>
                  <a:lnTo>
                    <a:pt x="106776" y="116190"/>
                  </a:lnTo>
                  <a:lnTo>
                    <a:pt x="103801" y="116825"/>
                  </a:lnTo>
                  <a:lnTo>
                    <a:pt x="100165" y="118730"/>
                  </a:lnTo>
                  <a:lnTo>
                    <a:pt x="94876" y="119365"/>
                  </a:lnTo>
                  <a:lnTo>
                    <a:pt x="88595" y="120000"/>
                  </a:lnTo>
                  <a:lnTo>
                    <a:pt x="81322" y="120000"/>
                  </a:lnTo>
                  <a:lnTo>
                    <a:pt x="74049" y="120000"/>
                  </a:lnTo>
                  <a:lnTo>
                    <a:pt x="66115" y="118730"/>
                  </a:lnTo>
                  <a:lnTo>
                    <a:pt x="58181" y="116825"/>
                  </a:lnTo>
                  <a:lnTo>
                    <a:pt x="49917" y="114285"/>
                  </a:lnTo>
                  <a:lnTo>
                    <a:pt x="41983" y="110476"/>
                  </a:lnTo>
                  <a:lnTo>
                    <a:pt x="34049" y="104761"/>
                  </a:lnTo>
                  <a:lnTo>
                    <a:pt x="26446" y="98412"/>
                  </a:lnTo>
                  <a:lnTo>
                    <a:pt x="19834" y="90158"/>
                  </a:lnTo>
                  <a:lnTo>
                    <a:pt x="13553" y="80000"/>
                  </a:lnTo>
                  <a:lnTo>
                    <a:pt x="7933" y="67936"/>
                  </a:lnTo>
                  <a:lnTo>
                    <a:pt x="3966" y="53968"/>
                  </a:lnTo>
                  <a:lnTo>
                    <a:pt x="661" y="38095"/>
                  </a:lnTo>
                  <a:lnTo>
                    <a:pt x="0" y="27936"/>
                  </a:lnTo>
                  <a:lnTo>
                    <a:pt x="991" y="19682"/>
                  </a:lnTo>
                  <a:lnTo>
                    <a:pt x="3636" y="10793"/>
                  </a:lnTo>
                  <a:lnTo>
                    <a:pt x="7272" y="4444"/>
                  </a:lnTo>
                  <a:lnTo>
                    <a:pt x="11900" y="634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Shape 172">
            <a:extLst>
              <a:ext uri="{FF2B5EF4-FFF2-40B4-BE49-F238E27FC236}">
                <a16:creationId xmlns:a16="http://schemas.microsoft.com/office/drawing/2014/main" id="{9C461F72-D299-1149-A000-362E3C3D7F61}"/>
              </a:ext>
            </a:extLst>
          </p:cNvPr>
          <p:cNvGrpSpPr/>
          <p:nvPr/>
        </p:nvGrpSpPr>
        <p:grpSpPr>
          <a:xfrm>
            <a:off x="1636571" y="2381128"/>
            <a:ext cx="160753" cy="167861"/>
            <a:chOff x="2748" y="1448"/>
            <a:chExt cx="264" cy="344"/>
          </a:xfrm>
        </p:grpSpPr>
        <p:sp>
          <p:nvSpPr>
            <p:cNvPr id="83" name="Shape 173">
              <a:extLst>
                <a:ext uri="{FF2B5EF4-FFF2-40B4-BE49-F238E27FC236}">
                  <a16:creationId xmlns:a16="http://schemas.microsoft.com/office/drawing/2014/main" id="{E8B576F1-6F90-9D46-B567-4A4C5CE820F0}"/>
                </a:ext>
              </a:extLst>
            </p:cNvPr>
            <p:cNvSpPr/>
            <p:nvPr/>
          </p:nvSpPr>
          <p:spPr>
            <a:xfrm>
              <a:off x="2748" y="1448"/>
              <a:ext cx="264" cy="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4" name="Shape 174">
              <a:extLst>
                <a:ext uri="{FF2B5EF4-FFF2-40B4-BE49-F238E27FC236}">
                  <a16:creationId xmlns:a16="http://schemas.microsoft.com/office/drawing/2014/main" id="{B9D8D460-CD0A-FA45-B262-AAFBDC412697}"/>
                </a:ext>
              </a:extLst>
            </p:cNvPr>
            <p:cNvSpPr/>
            <p:nvPr/>
          </p:nvSpPr>
          <p:spPr>
            <a:xfrm>
              <a:off x="2748" y="1448"/>
              <a:ext cx="264" cy="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5" name="Shape 175">
              <a:extLst>
                <a:ext uri="{FF2B5EF4-FFF2-40B4-BE49-F238E27FC236}">
                  <a16:creationId xmlns:a16="http://schemas.microsoft.com/office/drawing/2014/main" id="{87D88938-F7DB-674B-AD85-FF8BFD936901}"/>
                </a:ext>
              </a:extLst>
            </p:cNvPr>
            <p:cNvSpPr/>
            <p:nvPr/>
          </p:nvSpPr>
          <p:spPr>
            <a:xfrm>
              <a:off x="2748" y="1448"/>
              <a:ext cx="258" cy="3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852" y="0"/>
                  </a:moveTo>
                  <a:lnTo>
                    <a:pt x="94947" y="0"/>
                  </a:lnTo>
                  <a:lnTo>
                    <a:pt x="96903" y="35"/>
                  </a:lnTo>
                  <a:lnTo>
                    <a:pt x="98672" y="142"/>
                  </a:lnTo>
                  <a:lnTo>
                    <a:pt x="100162" y="250"/>
                  </a:lnTo>
                  <a:lnTo>
                    <a:pt x="101513" y="535"/>
                  </a:lnTo>
                  <a:lnTo>
                    <a:pt x="103050" y="893"/>
                  </a:lnTo>
                  <a:lnTo>
                    <a:pt x="104586" y="1393"/>
                  </a:lnTo>
                  <a:lnTo>
                    <a:pt x="106123" y="2000"/>
                  </a:lnTo>
                  <a:lnTo>
                    <a:pt x="107706" y="2715"/>
                  </a:lnTo>
                  <a:lnTo>
                    <a:pt x="109196" y="3501"/>
                  </a:lnTo>
                  <a:lnTo>
                    <a:pt x="110593" y="4358"/>
                  </a:lnTo>
                  <a:lnTo>
                    <a:pt x="111897" y="5215"/>
                  </a:lnTo>
                  <a:lnTo>
                    <a:pt x="113015" y="6144"/>
                  </a:lnTo>
                  <a:lnTo>
                    <a:pt x="114039" y="7180"/>
                  </a:lnTo>
                  <a:lnTo>
                    <a:pt x="115064" y="8431"/>
                  </a:lnTo>
                  <a:lnTo>
                    <a:pt x="116088" y="9824"/>
                  </a:lnTo>
                  <a:lnTo>
                    <a:pt x="117019" y="11360"/>
                  </a:lnTo>
                  <a:lnTo>
                    <a:pt x="117904" y="13003"/>
                  </a:lnTo>
                  <a:lnTo>
                    <a:pt x="118603" y="14682"/>
                  </a:lnTo>
                  <a:lnTo>
                    <a:pt x="119208" y="16397"/>
                  </a:lnTo>
                  <a:lnTo>
                    <a:pt x="119627" y="18076"/>
                  </a:lnTo>
                  <a:lnTo>
                    <a:pt x="119860" y="19684"/>
                  </a:lnTo>
                  <a:lnTo>
                    <a:pt x="119953" y="21899"/>
                  </a:lnTo>
                  <a:lnTo>
                    <a:pt x="120000" y="24257"/>
                  </a:lnTo>
                  <a:lnTo>
                    <a:pt x="119953" y="26829"/>
                  </a:lnTo>
                  <a:lnTo>
                    <a:pt x="119767" y="29508"/>
                  </a:lnTo>
                  <a:lnTo>
                    <a:pt x="119487" y="32295"/>
                  </a:lnTo>
                  <a:lnTo>
                    <a:pt x="119068" y="35189"/>
                  </a:lnTo>
                  <a:lnTo>
                    <a:pt x="118416" y="38154"/>
                  </a:lnTo>
                  <a:lnTo>
                    <a:pt x="117532" y="41226"/>
                  </a:lnTo>
                  <a:lnTo>
                    <a:pt x="116507" y="44263"/>
                  </a:lnTo>
                  <a:lnTo>
                    <a:pt x="115250" y="47371"/>
                  </a:lnTo>
                  <a:lnTo>
                    <a:pt x="113713" y="50443"/>
                  </a:lnTo>
                  <a:lnTo>
                    <a:pt x="111897" y="53515"/>
                  </a:lnTo>
                  <a:lnTo>
                    <a:pt x="111850" y="53623"/>
                  </a:lnTo>
                  <a:lnTo>
                    <a:pt x="111664" y="53873"/>
                  </a:lnTo>
                  <a:lnTo>
                    <a:pt x="111431" y="54337"/>
                  </a:lnTo>
                  <a:lnTo>
                    <a:pt x="111152" y="54944"/>
                  </a:lnTo>
                  <a:lnTo>
                    <a:pt x="110733" y="55659"/>
                  </a:lnTo>
                  <a:lnTo>
                    <a:pt x="110314" y="56588"/>
                  </a:lnTo>
                  <a:lnTo>
                    <a:pt x="109802" y="57660"/>
                  </a:lnTo>
                  <a:lnTo>
                    <a:pt x="109336" y="58874"/>
                  </a:lnTo>
                  <a:lnTo>
                    <a:pt x="108870" y="60267"/>
                  </a:lnTo>
                  <a:lnTo>
                    <a:pt x="108358" y="61732"/>
                  </a:lnTo>
                  <a:lnTo>
                    <a:pt x="107892" y="63376"/>
                  </a:lnTo>
                  <a:lnTo>
                    <a:pt x="107427" y="65162"/>
                  </a:lnTo>
                  <a:lnTo>
                    <a:pt x="107054" y="67055"/>
                  </a:lnTo>
                  <a:lnTo>
                    <a:pt x="106775" y="69091"/>
                  </a:lnTo>
                  <a:lnTo>
                    <a:pt x="106542" y="71235"/>
                  </a:lnTo>
                  <a:lnTo>
                    <a:pt x="106309" y="73521"/>
                  </a:lnTo>
                  <a:lnTo>
                    <a:pt x="106263" y="75844"/>
                  </a:lnTo>
                  <a:lnTo>
                    <a:pt x="106216" y="77630"/>
                  </a:lnTo>
                  <a:lnTo>
                    <a:pt x="106123" y="79630"/>
                  </a:lnTo>
                  <a:lnTo>
                    <a:pt x="105890" y="81738"/>
                  </a:lnTo>
                  <a:lnTo>
                    <a:pt x="105611" y="84060"/>
                  </a:lnTo>
                  <a:lnTo>
                    <a:pt x="105192" y="86418"/>
                  </a:lnTo>
                  <a:lnTo>
                    <a:pt x="104772" y="88919"/>
                  </a:lnTo>
                  <a:lnTo>
                    <a:pt x="104260" y="91491"/>
                  </a:lnTo>
                  <a:lnTo>
                    <a:pt x="103655" y="94099"/>
                  </a:lnTo>
                  <a:lnTo>
                    <a:pt x="102956" y="96707"/>
                  </a:lnTo>
                  <a:lnTo>
                    <a:pt x="102258" y="99315"/>
                  </a:lnTo>
                  <a:lnTo>
                    <a:pt x="101513" y="101923"/>
                  </a:lnTo>
                  <a:lnTo>
                    <a:pt x="100675" y="104459"/>
                  </a:lnTo>
                  <a:lnTo>
                    <a:pt x="99837" y="106924"/>
                  </a:lnTo>
                  <a:lnTo>
                    <a:pt x="98905" y="109318"/>
                  </a:lnTo>
                  <a:lnTo>
                    <a:pt x="97927" y="111533"/>
                  </a:lnTo>
                  <a:lnTo>
                    <a:pt x="96903" y="113605"/>
                  </a:lnTo>
                  <a:lnTo>
                    <a:pt x="95878" y="115534"/>
                  </a:lnTo>
                  <a:lnTo>
                    <a:pt x="94807" y="117249"/>
                  </a:lnTo>
                  <a:lnTo>
                    <a:pt x="94155" y="118035"/>
                  </a:lnTo>
                  <a:lnTo>
                    <a:pt x="93317" y="118713"/>
                  </a:lnTo>
                  <a:lnTo>
                    <a:pt x="92339" y="119285"/>
                  </a:lnTo>
                  <a:lnTo>
                    <a:pt x="91268" y="119642"/>
                  </a:lnTo>
                  <a:lnTo>
                    <a:pt x="90197" y="119892"/>
                  </a:lnTo>
                  <a:lnTo>
                    <a:pt x="89033" y="119999"/>
                  </a:lnTo>
                  <a:lnTo>
                    <a:pt x="87869" y="119964"/>
                  </a:lnTo>
                  <a:lnTo>
                    <a:pt x="86705" y="119785"/>
                  </a:lnTo>
                  <a:lnTo>
                    <a:pt x="85634" y="119464"/>
                  </a:lnTo>
                  <a:lnTo>
                    <a:pt x="84610" y="119071"/>
                  </a:lnTo>
                  <a:lnTo>
                    <a:pt x="83725" y="118499"/>
                  </a:lnTo>
                  <a:lnTo>
                    <a:pt x="82887" y="117785"/>
                  </a:lnTo>
                  <a:lnTo>
                    <a:pt x="82235" y="116999"/>
                  </a:lnTo>
                  <a:lnTo>
                    <a:pt x="81769" y="116070"/>
                  </a:lnTo>
                  <a:lnTo>
                    <a:pt x="81164" y="114462"/>
                  </a:lnTo>
                  <a:lnTo>
                    <a:pt x="80651" y="112676"/>
                  </a:lnTo>
                  <a:lnTo>
                    <a:pt x="80046" y="110818"/>
                  </a:lnTo>
                  <a:lnTo>
                    <a:pt x="79487" y="108818"/>
                  </a:lnTo>
                  <a:lnTo>
                    <a:pt x="78928" y="106746"/>
                  </a:lnTo>
                  <a:lnTo>
                    <a:pt x="78416" y="104531"/>
                  </a:lnTo>
                  <a:lnTo>
                    <a:pt x="77811" y="102316"/>
                  </a:lnTo>
                  <a:lnTo>
                    <a:pt x="77299" y="99994"/>
                  </a:lnTo>
                  <a:lnTo>
                    <a:pt x="76740" y="97600"/>
                  </a:lnTo>
                  <a:lnTo>
                    <a:pt x="76181" y="95206"/>
                  </a:lnTo>
                  <a:lnTo>
                    <a:pt x="75576" y="92813"/>
                  </a:lnTo>
                  <a:lnTo>
                    <a:pt x="75017" y="90384"/>
                  </a:lnTo>
                  <a:lnTo>
                    <a:pt x="74412" y="87954"/>
                  </a:lnTo>
                  <a:lnTo>
                    <a:pt x="73853" y="85525"/>
                  </a:lnTo>
                  <a:lnTo>
                    <a:pt x="73201" y="83167"/>
                  </a:lnTo>
                  <a:lnTo>
                    <a:pt x="72596" y="80845"/>
                  </a:lnTo>
                  <a:lnTo>
                    <a:pt x="71944" y="78594"/>
                  </a:lnTo>
                  <a:lnTo>
                    <a:pt x="71292" y="76344"/>
                  </a:lnTo>
                  <a:lnTo>
                    <a:pt x="70593" y="74236"/>
                  </a:lnTo>
                  <a:lnTo>
                    <a:pt x="69848" y="72200"/>
                  </a:lnTo>
                  <a:lnTo>
                    <a:pt x="69150" y="70306"/>
                  </a:lnTo>
                  <a:lnTo>
                    <a:pt x="68358" y="68484"/>
                  </a:lnTo>
                  <a:lnTo>
                    <a:pt x="67566" y="66841"/>
                  </a:lnTo>
                  <a:lnTo>
                    <a:pt x="66775" y="65305"/>
                  </a:lnTo>
                  <a:lnTo>
                    <a:pt x="65890" y="63983"/>
                  </a:lnTo>
                  <a:lnTo>
                    <a:pt x="65005" y="62804"/>
                  </a:lnTo>
                  <a:lnTo>
                    <a:pt x="64074" y="61804"/>
                  </a:lnTo>
                  <a:lnTo>
                    <a:pt x="63096" y="60982"/>
                  </a:lnTo>
                  <a:lnTo>
                    <a:pt x="62165" y="60446"/>
                  </a:lnTo>
                  <a:lnTo>
                    <a:pt x="61094" y="60089"/>
                  </a:lnTo>
                  <a:lnTo>
                    <a:pt x="60023" y="59946"/>
                  </a:lnTo>
                  <a:lnTo>
                    <a:pt x="58905" y="60089"/>
                  </a:lnTo>
                  <a:lnTo>
                    <a:pt x="57881" y="60446"/>
                  </a:lnTo>
                  <a:lnTo>
                    <a:pt x="56856" y="60982"/>
                  </a:lnTo>
                  <a:lnTo>
                    <a:pt x="55878" y="61804"/>
                  </a:lnTo>
                  <a:lnTo>
                    <a:pt x="54947" y="62804"/>
                  </a:lnTo>
                  <a:lnTo>
                    <a:pt x="54109" y="63983"/>
                  </a:lnTo>
                  <a:lnTo>
                    <a:pt x="53224" y="65305"/>
                  </a:lnTo>
                  <a:lnTo>
                    <a:pt x="52433" y="66841"/>
                  </a:lnTo>
                  <a:lnTo>
                    <a:pt x="51594" y="68484"/>
                  </a:lnTo>
                  <a:lnTo>
                    <a:pt x="50849" y="70306"/>
                  </a:lnTo>
                  <a:lnTo>
                    <a:pt x="50104" y="72200"/>
                  </a:lnTo>
                  <a:lnTo>
                    <a:pt x="49406" y="74236"/>
                  </a:lnTo>
                  <a:lnTo>
                    <a:pt x="48707" y="76344"/>
                  </a:lnTo>
                  <a:lnTo>
                    <a:pt x="48055" y="78594"/>
                  </a:lnTo>
                  <a:lnTo>
                    <a:pt x="47403" y="80845"/>
                  </a:lnTo>
                  <a:lnTo>
                    <a:pt x="46752" y="83167"/>
                  </a:lnTo>
                  <a:lnTo>
                    <a:pt x="46193" y="85525"/>
                  </a:lnTo>
                  <a:lnTo>
                    <a:pt x="45541" y="87954"/>
                  </a:lnTo>
                  <a:lnTo>
                    <a:pt x="44935" y="90384"/>
                  </a:lnTo>
                  <a:lnTo>
                    <a:pt x="44377" y="92813"/>
                  </a:lnTo>
                  <a:lnTo>
                    <a:pt x="43864" y="95206"/>
                  </a:lnTo>
                  <a:lnTo>
                    <a:pt x="43259" y="97600"/>
                  </a:lnTo>
                  <a:lnTo>
                    <a:pt x="42747" y="99994"/>
                  </a:lnTo>
                  <a:lnTo>
                    <a:pt x="42142" y="102316"/>
                  </a:lnTo>
                  <a:lnTo>
                    <a:pt x="41629" y="104531"/>
                  </a:lnTo>
                  <a:lnTo>
                    <a:pt x="41071" y="106746"/>
                  </a:lnTo>
                  <a:lnTo>
                    <a:pt x="40512" y="108818"/>
                  </a:lnTo>
                  <a:lnTo>
                    <a:pt x="39953" y="110818"/>
                  </a:lnTo>
                  <a:lnTo>
                    <a:pt x="39394" y="112676"/>
                  </a:lnTo>
                  <a:lnTo>
                    <a:pt x="38789" y="114462"/>
                  </a:lnTo>
                  <a:lnTo>
                    <a:pt x="38277" y="116070"/>
                  </a:lnTo>
                  <a:lnTo>
                    <a:pt x="37764" y="116999"/>
                  </a:lnTo>
                  <a:lnTo>
                    <a:pt x="37159" y="117785"/>
                  </a:lnTo>
                  <a:lnTo>
                    <a:pt x="36321" y="118499"/>
                  </a:lnTo>
                  <a:lnTo>
                    <a:pt x="35389" y="119071"/>
                  </a:lnTo>
                  <a:lnTo>
                    <a:pt x="34365" y="119464"/>
                  </a:lnTo>
                  <a:lnTo>
                    <a:pt x="33247" y="119785"/>
                  </a:lnTo>
                  <a:lnTo>
                    <a:pt x="32130" y="119964"/>
                  </a:lnTo>
                  <a:lnTo>
                    <a:pt x="30966" y="119999"/>
                  </a:lnTo>
                  <a:lnTo>
                    <a:pt x="29802" y="119892"/>
                  </a:lnTo>
                  <a:lnTo>
                    <a:pt x="28684" y="119642"/>
                  </a:lnTo>
                  <a:lnTo>
                    <a:pt x="27660" y="119285"/>
                  </a:lnTo>
                  <a:lnTo>
                    <a:pt x="26682" y="118713"/>
                  </a:lnTo>
                  <a:lnTo>
                    <a:pt x="25890" y="118035"/>
                  </a:lnTo>
                  <a:lnTo>
                    <a:pt x="25192" y="117249"/>
                  </a:lnTo>
                  <a:lnTo>
                    <a:pt x="24121" y="115534"/>
                  </a:lnTo>
                  <a:lnTo>
                    <a:pt x="23050" y="113605"/>
                  </a:lnTo>
                  <a:lnTo>
                    <a:pt x="22072" y="111533"/>
                  </a:lnTo>
                  <a:lnTo>
                    <a:pt x="21140" y="109318"/>
                  </a:lnTo>
                  <a:lnTo>
                    <a:pt x="20209" y="106924"/>
                  </a:lnTo>
                  <a:lnTo>
                    <a:pt x="19324" y="104459"/>
                  </a:lnTo>
                  <a:lnTo>
                    <a:pt x="18486" y="101923"/>
                  </a:lnTo>
                  <a:lnTo>
                    <a:pt x="17741" y="99315"/>
                  </a:lnTo>
                  <a:lnTo>
                    <a:pt x="17043" y="96707"/>
                  </a:lnTo>
                  <a:lnTo>
                    <a:pt x="16344" y="94063"/>
                  </a:lnTo>
                  <a:lnTo>
                    <a:pt x="15785" y="91455"/>
                  </a:lnTo>
                  <a:lnTo>
                    <a:pt x="15227" y="88919"/>
                  </a:lnTo>
                  <a:lnTo>
                    <a:pt x="14807" y="86418"/>
                  </a:lnTo>
                  <a:lnTo>
                    <a:pt x="14435" y="84060"/>
                  </a:lnTo>
                  <a:lnTo>
                    <a:pt x="14109" y="81738"/>
                  </a:lnTo>
                  <a:lnTo>
                    <a:pt x="13876" y="79630"/>
                  </a:lnTo>
                  <a:lnTo>
                    <a:pt x="13736" y="77630"/>
                  </a:lnTo>
                  <a:lnTo>
                    <a:pt x="13690" y="75844"/>
                  </a:lnTo>
                  <a:lnTo>
                    <a:pt x="13643" y="73521"/>
                  </a:lnTo>
                  <a:lnTo>
                    <a:pt x="13504" y="71235"/>
                  </a:lnTo>
                  <a:lnTo>
                    <a:pt x="13271" y="69091"/>
                  </a:lnTo>
                  <a:lnTo>
                    <a:pt x="12898" y="67055"/>
                  </a:lnTo>
                  <a:lnTo>
                    <a:pt x="12526" y="65162"/>
                  </a:lnTo>
                  <a:lnTo>
                    <a:pt x="12107" y="63376"/>
                  </a:lnTo>
                  <a:lnTo>
                    <a:pt x="11641" y="61732"/>
                  </a:lnTo>
                  <a:lnTo>
                    <a:pt x="11175" y="60267"/>
                  </a:lnTo>
                  <a:lnTo>
                    <a:pt x="10663" y="58874"/>
                  </a:lnTo>
                  <a:lnTo>
                    <a:pt x="10197" y="57660"/>
                  </a:lnTo>
                  <a:lnTo>
                    <a:pt x="9732" y="56588"/>
                  </a:lnTo>
                  <a:lnTo>
                    <a:pt x="9266" y="55659"/>
                  </a:lnTo>
                  <a:lnTo>
                    <a:pt x="8894" y="54944"/>
                  </a:lnTo>
                  <a:lnTo>
                    <a:pt x="8614" y="54337"/>
                  </a:lnTo>
                  <a:lnTo>
                    <a:pt x="8288" y="53873"/>
                  </a:lnTo>
                  <a:lnTo>
                    <a:pt x="8149" y="53623"/>
                  </a:lnTo>
                  <a:lnTo>
                    <a:pt x="8102" y="53515"/>
                  </a:lnTo>
                  <a:lnTo>
                    <a:pt x="6332" y="50443"/>
                  </a:lnTo>
                  <a:lnTo>
                    <a:pt x="4749" y="47371"/>
                  </a:lnTo>
                  <a:lnTo>
                    <a:pt x="3492" y="44263"/>
                  </a:lnTo>
                  <a:lnTo>
                    <a:pt x="2421" y="41226"/>
                  </a:lnTo>
                  <a:lnTo>
                    <a:pt x="1583" y="38154"/>
                  </a:lnTo>
                  <a:lnTo>
                    <a:pt x="977" y="35189"/>
                  </a:lnTo>
                  <a:lnTo>
                    <a:pt x="465" y="32295"/>
                  </a:lnTo>
                  <a:lnTo>
                    <a:pt x="186" y="29508"/>
                  </a:lnTo>
                  <a:lnTo>
                    <a:pt x="46" y="26829"/>
                  </a:lnTo>
                  <a:lnTo>
                    <a:pt x="0" y="24328"/>
                  </a:lnTo>
                  <a:lnTo>
                    <a:pt x="0" y="24221"/>
                  </a:lnTo>
                  <a:lnTo>
                    <a:pt x="46" y="21899"/>
                  </a:lnTo>
                  <a:lnTo>
                    <a:pt x="139" y="19684"/>
                  </a:lnTo>
                  <a:lnTo>
                    <a:pt x="372" y="18076"/>
                  </a:lnTo>
                  <a:lnTo>
                    <a:pt x="791" y="16397"/>
                  </a:lnTo>
                  <a:lnTo>
                    <a:pt x="1350" y="14682"/>
                  </a:lnTo>
                  <a:lnTo>
                    <a:pt x="2142" y="13003"/>
                  </a:lnTo>
                  <a:lnTo>
                    <a:pt x="2980" y="11360"/>
                  </a:lnTo>
                  <a:lnTo>
                    <a:pt x="3911" y="9824"/>
                  </a:lnTo>
                  <a:lnTo>
                    <a:pt x="4889" y="8431"/>
                  </a:lnTo>
                  <a:lnTo>
                    <a:pt x="5960" y="7180"/>
                  </a:lnTo>
                  <a:lnTo>
                    <a:pt x="6984" y="6144"/>
                  </a:lnTo>
                  <a:lnTo>
                    <a:pt x="8102" y="5215"/>
                  </a:lnTo>
                  <a:lnTo>
                    <a:pt x="9406" y="4358"/>
                  </a:lnTo>
                  <a:lnTo>
                    <a:pt x="10849" y="3501"/>
                  </a:lnTo>
                  <a:lnTo>
                    <a:pt x="12339" y="2715"/>
                  </a:lnTo>
                  <a:lnTo>
                    <a:pt x="13876" y="2000"/>
                  </a:lnTo>
                  <a:lnTo>
                    <a:pt x="15459" y="1393"/>
                  </a:lnTo>
                  <a:lnTo>
                    <a:pt x="16996" y="893"/>
                  </a:lnTo>
                  <a:lnTo>
                    <a:pt x="18440" y="535"/>
                  </a:lnTo>
                  <a:lnTo>
                    <a:pt x="19837" y="250"/>
                  </a:lnTo>
                  <a:lnTo>
                    <a:pt x="21373" y="142"/>
                  </a:lnTo>
                  <a:lnTo>
                    <a:pt x="23096" y="35"/>
                  </a:lnTo>
                  <a:lnTo>
                    <a:pt x="25052" y="0"/>
                  </a:lnTo>
                  <a:lnTo>
                    <a:pt x="27194" y="0"/>
                  </a:lnTo>
                  <a:lnTo>
                    <a:pt x="29383" y="35"/>
                  </a:lnTo>
                  <a:lnTo>
                    <a:pt x="31664" y="107"/>
                  </a:lnTo>
                  <a:lnTo>
                    <a:pt x="33946" y="214"/>
                  </a:lnTo>
                  <a:lnTo>
                    <a:pt x="36135" y="357"/>
                  </a:lnTo>
                  <a:lnTo>
                    <a:pt x="38277" y="607"/>
                  </a:lnTo>
                  <a:lnTo>
                    <a:pt x="60023" y="2857"/>
                  </a:lnTo>
                  <a:lnTo>
                    <a:pt x="81769" y="607"/>
                  </a:lnTo>
                  <a:lnTo>
                    <a:pt x="83864" y="357"/>
                  </a:lnTo>
                  <a:lnTo>
                    <a:pt x="86100" y="214"/>
                  </a:lnTo>
                  <a:lnTo>
                    <a:pt x="88381" y="107"/>
                  </a:lnTo>
                  <a:lnTo>
                    <a:pt x="90616" y="35"/>
                  </a:lnTo>
                  <a:lnTo>
                    <a:pt x="92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Shape 176">
            <a:extLst>
              <a:ext uri="{FF2B5EF4-FFF2-40B4-BE49-F238E27FC236}">
                <a16:creationId xmlns:a16="http://schemas.microsoft.com/office/drawing/2014/main" id="{5255259C-057E-3049-B43C-4096EDF793BD}"/>
              </a:ext>
            </a:extLst>
          </p:cNvPr>
          <p:cNvGrpSpPr/>
          <p:nvPr/>
        </p:nvGrpSpPr>
        <p:grpSpPr>
          <a:xfrm>
            <a:off x="1573680" y="2864906"/>
            <a:ext cx="223644" cy="172330"/>
            <a:chOff x="2776" y="1520"/>
            <a:chExt cx="208" cy="200"/>
          </a:xfrm>
        </p:grpSpPr>
        <p:sp>
          <p:nvSpPr>
            <p:cNvPr id="87" name="Shape 177">
              <a:extLst>
                <a:ext uri="{FF2B5EF4-FFF2-40B4-BE49-F238E27FC236}">
                  <a16:creationId xmlns:a16="http://schemas.microsoft.com/office/drawing/2014/main" id="{A3A6E2DE-2031-5F4B-89D8-63EF6A5971C1}"/>
                </a:ext>
              </a:extLst>
            </p:cNvPr>
            <p:cNvSpPr/>
            <p:nvPr/>
          </p:nvSpPr>
          <p:spPr>
            <a:xfrm>
              <a:off x="2776" y="1520"/>
              <a:ext cx="208" cy="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8" name="Shape 178">
              <a:extLst>
                <a:ext uri="{FF2B5EF4-FFF2-40B4-BE49-F238E27FC236}">
                  <a16:creationId xmlns:a16="http://schemas.microsoft.com/office/drawing/2014/main" id="{D441EF62-E60F-2943-A7BB-4DCE94F2F5F5}"/>
                </a:ext>
              </a:extLst>
            </p:cNvPr>
            <p:cNvSpPr/>
            <p:nvPr/>
          </p:nvSpPr>
          <p:spPr>
            <a:xfrm>
              <a:off x="2776" y="1520"/>
              <a:ext cx="208" cy="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89" name="Shape 179">
              <a:extLst>
                <a:ext uri="{FF2B5EF4-FFF2-40B4-BE49-F238E27FC236}">
                  <a16:creationId xmlns:a16="http://schemas.microsoft.com/office/drawing/2014/main" id="{67F79531-448E-0A49-BE39-E87A416E058B}"/>
                </a:ext>
              </a:extLst>
            </p:cNvPr>
            <p:cNvSpPr/>
            <p:nvPr/>
          </p:nvSpPr>
          <p:spPr>
            <a:xfrm>
              <a:off x="2776" y="1521"/>
              <a:ext cx="204" cy="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18" y="0"/>
                  </a:moveTo>
                  <a:lnTo>
                    <a:pt x="60973" y="117"/>
                  </a:lnTo>
                  <a:lnTo>
                    <a:pt x="61854" y="431"/>
                  </a:lnTo>
                  <a:lnTo>
                    <a:pt x="62626" y="902"/>
                  </a:lnTo>
                  <a:lnTo>
                    <a:pt x="63324" y="1490"/>
                  </a:lnTo>
                  <a:lnTo>
                    <a:pt x="63911" y="2314"/>
                  </a:lnTo>
                  <a:lnTo>
                    <a:pt x="64315" y="3177"/>
                  </a:lnTo>
                  <a:lnTo>
                    <a:pt x="64573" y="4118"/>
                  </a:lnTo>
                  <a:lnTo>
                    <a:pt x="64683" y="5138"/>
                  </a:lnTo>
                  <a:lnTo>
                    <a:pt x="64683" y="34442"/>
                  </a:lnTo>
                  <a:lnTo>
                    <a:pt x="65050" y="34913"/>
                  </a:lnTo>
                  <a:lnTo>
                    <a:pt x="65454" y="35501"/>
                  </a:lnTo>
                  <a:lnTo>
                    <a:pt x="65932" y="36129"/>
                  </a:lnTo>
                  <a:lnTo>
                    <a:pt x="66483" y="36874"/>
                  </a:lnTo>
                  <a:lnTo>
                    <a:pt x="67144" y="37698"/>
                  </a:lnTo>
                  <a:lnTo>
                    <a:pt x="67511" y="35619"/>
                  </a:lnTo>
                  <a:lnTo>
                    <a:pt x="67988" y="33579"/>
                  </a:lnTo>
                  <a:lnTo>
                    <a:pt x="68466" y="31618"/>
                  </a:lnTo>
                  <a:lnTo>
                    <a:pt x="68980" y="29813"/>
                  </a:lnTo>
                  <a:lnTo>
                    <a:pt x="69568" y="28009"/>
                  </a:lnTo>
                  <a:lnTo>
                    <a:pt x="70192" y="26400"/>
                  </a:lnTo>
                  <a:lnTo>
                    <a:pt x="70890" y="24831"/>
                  </a:lnTo>
                  <a:lnTo>
                    <a:pt x="71625" y="23458"/>
                  </a:lnTo>
                  <a:lnTo>
                    <a:pt x="72470" y="22203"/>
                  </a:lnTo>
                  <a:lnTo>
                    <a:pt x="73351" y="21065"/>
                  </a:lnTo>
                  <a:lnTo>
                    <a:pt x="74306" y="20084"/>
                  </a:lnTo>
                  <a:lnTo>
                    <a:pt x="75298" y="19261"/>
                  </a:lnTo>
                  <a:lnTo>
                    <a:pt x="76363" y="18633"/>
                  </a:lnTo>
                  <a:lnTo>
                    <a:pt x="77575" y="18162"/>
                  </a:lnTo>
                  <a:lnTo>
                    <a:pt x="78787" y="17848"/>
                  </a:lnTo>
                  <a:lnTo>
                    <a:pt x="80110" y="17770"/>
                  </a:lnTo>
                  <a:lnTo>
                    <a:pt x="81616" y="17888"/>
                  </a:lnTo>
                  <a:lnTo>
                    <a:pt x="83122" y="18202"/>
                  </a:lnTo>
                  <a:lnTo>
                    <a:pt x="84701" y="18751"/>
                  </a:lnTo>
                  <a:lnTo>
                    <a:pt x="86354" y="19496"/>
                  </a:lnTo>
                  <a:lnTo>
                    <a:pt x="88007" y="20477"/>
                  </a:lnTo>
                  <a:lnTo>
                    <a:pt x="89696" y="21575"/>
                  </a:lnTo>
                  <a:lnTo>
                    <a:pt x="91386" y="22870"/>
                  </a:lnTo>
                  <a:lnTo>
                    <a:pt x="93112" y="24321"/>
                  </a:lnTo>
                  <a:lnTo>
                    <a:pt x="94839" y="25930"/>
                  </a:lnTo>
                  <a:lnTo>
                    <a:pt x="96528" y="27656"/>
                  </a:lnTo>
                  <a:lnTo>
                    <a:pt x="98255" y="29539"/>
                  </a:lnTo>
                  <a:lnTo>
                    <a:pt x="99944" y="31539"/>
                  </a:lnTo>
                  <a:lnTo>
                    <a:pt x="101597" y="33618"/>
                  </a:lnTo>
                  <a:lnTo>
                    <a:pt x="103250" y="35854"/>
                  </a:lnTo>
                  <a:lnTo>
                    <a:pt x="104830" y="38130"/>
                  </a:lnTo>
                  <a:lnTo>
                    <a:pt x="106372" y="40483"/>
                  </a:lnTo>
                  <a:lnTo>
                    <a:pt x="107915" y="42915"/>
                  </a:lnTo>
                  <a:lnTo>
                    <a:pt x="109348" y="45387"/>
                  </a:lnTo>
                  <a:lnTo>
                    <a:pt x="110707" y="47898"/>
                  </a:lnTo>
                  <a:lnTo>
                    <a:pt x="112029" y="50487"/>
                  </a:lnTo>
                  <a:lnTo>
                    <a:pt x="113278" y="53115"/>
                  </a:lnTo>
                  <a:lnTo>
                    <a:pt x="114416" y="55665"/>
                  </a:lnTo>
                  <a:lnTo>
                    <a:pt x="115445" y="58293"/>
                  </a:lnTo>
                  <a:lnTo>
                    <a:pt x="116437" y="60882"/>
                  </a:lnTo>
                  <a:lnTo>
                    <a:pt x="117281" y="63471"/>
                  </a:lnTo>
                  <a:lnTo>
                    <a:pt x="118016" y="66021"/>
                  </a:lnTo>
                  <a:lnTo>
                    <a:pt x="118640" y="68571"/>
                  </a:lnTo>
                  <a:lnTo>
                    <a:pt x="119118" y="71003"/>
                  </a:lnTo>
                  <a:lnTo>
                    <a:pt x="119485" y="73435"/>
                  </a:lnTo>
                  <a:lnTo>
                    <a:pt x="119706" y="75750"/>
                  </a:lnTo>
                  <a:lnTo>
                    <a:pt x="119779" y="78064"/>
                  </a:lnTo>
                  <a:lnTo>
                    <a:pt x="119779" y="80575"/>
                  </a:lnTo>
                  <a:lnTo>
                    <a:pt x="119816" y="83085"/>
                  </a:lnTo>
                  <a:lnTo>
                    <a:pt x="119853" y="85478"/>
                  </a:lnTo>
                  <a:lnTo>
                    <a:pt x="119889" y="87911"/>
                  </a:lnTo>
                  <a:lnTo>
                    <a:pt x="119926" y="90264"/>
                  </a:lnTo>
                  <a:lnTo>
                    <a:pt x="119963" y="92540"/>
                  </a:lnTo>
                  <a:lnTo>
                    <a:pt x="119999" y="94736"/>
                  </a:lnTo>
                  <a:lnTo>
                    <a:pt x="119999" y="96933"/>
                  </a:lnTo>
                  <a:lnTo>
                    <a:pt x="119963" y="99012"/>
                  </a:lnTo>
                  <a:lnTo>
                    <a:pt x="119889" y="101013"/>
                  </a:lnTo>
                  <a:lnTo>
                    <a:pt x="119816" y="102935"/>
                  </a:lnTo>
                  <a:lnTo>
                    <a:pt x="119669" y="104818"/>
                  </a:lnTo>
                  <a:lnTo>
                    <a:pt x="119449" y="106583"/>
                  </a:lnTo>
                  <a:lnTo>
                    <a:pt x="119191" y="108231"/>
                  </a:lnTo>
                  <a:lnTo>
                    <a:pt x="118861" y="109839"/>
                  </a:lnTo>
                  <a:lnTo>
                    <a:pt x="118494" y="111291"/>
                  </a:lnTo>
                  <a:lnTo>
                    <a:pt x="118016" y="112664"/>
                  </a:lnTo>
                  <a:lnTo>
                    <a:pt x="117465" y="113919"/>
                  </a:lnTo>
                  <a:lnTo>
                    <a:pt x="116804" y="115057"/>
                  </a:lnTo>
                  <a:lnTo>
                    <a:pt x="116069" y="116077"/>
                  </a:lnTo>
                  <a:lnTo>
                    <a:pt x="115188" y="116979"/>
                  </a:lnTo>
                  <a:lnTo>
                    <a:pt x="114233" y="117763"/>
                  </a:lnTo>
                  <a:lnTo>
                    <a:pt x="113168" y="118430"/>
                  </a:lnTo>
                  <a:lnTo>
                    <a:pt x="111992" y="118940"/>
                  </a:lnTo>
                  <a:lnTo>
                    <a:pt x="110633" y="119293"/>
                  </a:lnTo>
                  <a:lnTo>
                    <a:pt x="109164" y="119529"/>
                  </a:lnTo>
                  <a:lnTo>
                    <a:pt x="107584" y="119607"/>
                  </a:lnTo>
                  <a:lnTo>
                    <a:pt x="105748" y="119529"/>
                  </a:lnTo>
                  <a:lnTo>
                    <a:pt x="103875" y="119293"/>
                  </a:lnTo>
                  <a:lnTo>
                    <a:pt x="101891" y="118901"/>
                  </a:lnTo>
                  <a:lnTo>
                    <a:pt x="99871" y="118352"/>
                  </a:lnTo>
                  <a:lnTo>
                    <a:pt x="97741" y="117607"/>
                  </a:lnTo>
                  <a:lnTo>
                    <a:pt x="95647" y="116783"/>
                  </a:lnTo>
                  <a:lnTo>
                    <a:pt x="93443" y="115841"/>
                  </a:lnTo>
                  <a:lnTo>
                    <a:pt x="91313" y="114743"/>
                  </a:lnTo>
                  <a:lnTo>
                    <a:pt x="89109" y="113527"/>
                  </a:lnTo>
                  <a:lnTo>
                    <a:pt x="86942" y="112154"/>
                  </a:lnTo>
                  <a:lnTo>
                    <a:pt x="84811" y="110702"/>
                  </a:lnTo>
                  <a:lnTo>
                    <a:pt x="82718" y="109133"/>
                  </a:lnTo>
                  <a:lnTo>
                    <a:pt x="80661" y="107407"/>
                  </a:lnTo>
                  <a:lnTo>
                    <a:pt x="78677" y="105642"/>
                  </a:lnTo>
                  <a:lnTo>
                    <a:pt x="76804" y="103720"/>
                  </a:lnTo>
                  <a:lnTo>
                    <a:pt x="74967" y="101797"/>
                  </a:lnTo>
                  <a:lnTo>
                    <a:pt x="73314" y="99718"/>
                  </a:lnTo>
                  <a:lnTo>
                    <a:pt x="71698" y="97561"/>
                  </a:lnTo>
                  <a:lnTo>
                    <a:pt x="70266" y="95364"/>
                  </a:lnTo>
                  <a:lnTo>
                    <a:pt x="68980" y="93050"/>
                  </a:lnTo>
                  <a:lnTo>
                    <a:pt x="67878" y="90696"/>
                  </a:lnTo>
                  <a:lnTo>
                    <a:pt x="66887" y="88264"/>
                  </a:lnTo>
                  <a:lnTo>
                    <a:pt x="66115" y="85792"/>
                  </a:lnTo>
                  <a:lnTo>
                    <a:pt x="65564" y="83242"/>
                  </a:lnTo>
                  <a:lnTo>
                    <a:pt x="65234" y="80653"/>
                  </a:lnTo>
                  <a:lnTo>
                    <a:pt x="65123" y="78064"/>
                  </a:lnTo>
                  <a:lnTo>
                    <a:pt x="65123" y="73828"/>
                  </a:lnTo>
                  <a:lnTo>
                    <a:pt x="65123" y="69355"/>
                  </a:lnTo>
                  <a:lnTo>
                    <a:pt x="65197" y="64727"/>
                  </a:lnTo>
                  <a:lnTo>
                    <a:pt x="65307" y="60019"/>
                  </a:lnTo>
                  <a:lnTo>
                    <a:pt x="65491" y="55233"/>
                  </a:lnTo>
                  <a:lnTo>
                    <a:pt x="65748" y="50487"/>
                  </a:lnTo>
                  <a:lnTo>
                    <a:pt x="64242" y="49074"/>
                  </a:lnTo>
                  <a:lnTo>
                    <a:pt x="62846" y="47662"/>
                  </a:lnTo>
                  <a:lnTo>
                    <a:pt x="61634" y="46368"/>
                  </a:lnTo>
                  <a:lnTo>
                    <a:pt x="60532" y="45073"/>
                  </a:lnTo>
                  <a:lnTo>
                    <a:pt x="59136" y="46721"/>
                  </a:lnTo>
                  <a:lnTo>
                    <a:pt x="57594" y="48251"/>
                  </a:lnTo>
                  <a:lnTo>
                    <a:pt x="55977" y="49741"/>
                  </a:lnTo>
                  <a:lnTo>
                    <a:pt x="54251" y="51036"/>
                  </a:lnTo>
                  <a:lnTo>
                    <a:pt x="54508" y="55782"/>
                  </a:lnTo>
                  <a:lnTo>
                    <a:pt x="54729" y="60529"/>
                  </a:lnTo>
                  <a:lnTo>
                    <a:pt x="54839" y="65237"/>
                  </a:lnTo>
                  <a:lnTo>
                    <a:pt x="54912" y="69826"/>
                  </a:lnTo>
                  <a:lnTo>
                    <a:pt x="54912" y="74259"/>
                  </a:lnTo>
                  <a:lnTo>
                    <a:pt x="54912" y="78457"/>
                  </a:lnTo>
                  <a:lnTo>
                    <a:pt x="54802" y="81085"/>
                  </a:lnTo>
                  <a:lnTo>
                    <a:pt x="54435" y="83635"/>
                  </a:lnTo>
                  <a:lnTo>
                    <a:pt x="53884" y="86224"/>
                  </a:lnTo>
                  <a:lnTo>
                    <a:pt x="53112" y="88656"/>
                  </a:lnTo>
                  <a:lnTo>
                    <a:pt x="52157" y="91127"/>
                  </a:lnTo>
                  <a:lnTo>
                    <a:pt x="51056" y="93442"/>
                  </a:lnTo>
                  <a:lnTo>
                    <a:pt x="49733" y="95756"/>
                  </a:lnTo>
                  <a:lnTo>
                    <a:pt x="48301" y="97953"/>
                  </a:lnTo>
                  <a:lnTo>
                    <a:pt x="46721" y="100150"/>
                  </a:lnTo>
                  <a:lnTo>
                    <a:pt x="45032" y="102190"/>
                  </a:lnTo>
                  <a:lnTo>
                    <a:pt x="43232" y="104190"/>
                  </a:lnTo>
                  <a:lnTo>
                    <a:pt x="41322" y="106034"/>
                  </a:lnTo>
                  <a:lnTo>
                    <a:pt x="39338" y="107799"/>
                  </a:lnTo>
                  <a:lnTo>
                    <a:pt x="37318" y="109525"/>
                  </a:lnTo>
                  <a:lnTo>
                    <a:pt x="35188" y="111095"/>
                  </a:lnTo>
                  <a:lnTo>
                    <a:pt x="33094" y="112546"/>
                  </a:lnTo>
                  <a:lnTo>
                    <a:pt x="30890" y="113919"/>
                  </a:lnTo>
                  <a:lnTo>
                    <a:pt x="28723" y="115135"/>
                  </a:lnTo>
                  <a:lnTo>
                    <a:pt x="26556" y="116234"/>
                  </a:lnTo>
                  <a:lnTo>
                    <a:pt x="24389" y="117175"/>
                  </a:lnTo>
                  <a:lnTo>
                    <a:pt x="22258" y="117999"/>
                  </a:lnTo>
                  <a:lnTo>
                    <a:pt x="20165" y="118744"/>
                  </a:lnTo>
                  <a:lnTo>
                    <a:pt x="18108" y="119293"/>
                  </a:lnTo>
                  <a:lnTo>
                    <a:pt x="16161" y="119686"/>
                  </a:lnTo>
                  <a:lnTo>
                    <a:pt x="14251" y="119921"/>
                  </a:lnTo>
                  <a:lnTo>
                    <a:pt x="12451" y="120000"/>
                  </a:lnTo>
                  <a:lnTo>
                    <a:pt x="10835" y="119921"/>
                  </a:lnTo>
                  <a:lnTo>
                    <a:pt x="9366" y="119686"/>
                  </a:lnTo>
                  <a:lnTo>
                    <a:pt x="8044" y="119333"/>
                  </a:lnTo>
                  <a:lnTo>
                    <a:pt x="6868" y="118823"/>
                  </a:lnTo>
                  <a:lnTo>
                    <a:pt x="5766" y="118195"/>
                  </a:lnTo>
                  <a:lnTo>
                    <a:pt x="4811" y="117371"/>
                  </a:lnTo>
                  <a:lnTo>
                    <a:pt x="3966" y="116469"/>
                  </a:lnTo>
                  <a:lnTo>
                    <a:pt x="3232" y="115449"/>
                  </a:lnTo>
                  <a:lnTo>
                    <a:pt x="2571" y="114311"/>
                  </a:lnTo>
                  <a:lnTo>
                    <a:pt x="1983" y="113056"/>
                  </a:lnTo>
                  <a:lnTo>
                    <a:pt x="1505" y="111683"/>
                  </a:lnTo>
                  <a:lnTo>
                    <a:pt x="1138" y="110232"/>
                  </a:lnTo>
                  <a:lnTo>
                    <a:pt x="808" y="108623"/>
                  </a:lnTo>
                  <a:lnTo>
                    <a:pt x="550" y="106976"/>
                  </a:lnTo>
                  <a:lnTo>
                    <a:pt x="367" y="105210"/>
                  </a:lnTo>
                  <a:lnTo>
                    <a:pt x="183" y="103367"/>
                  </a:lnTo>
                  <a:lnTo>
                    <a:pt x="110" y="101444"/>
                  </a:lnTo>
                  <a:lnTo>
                    <a:pt x="36" y="99405"/>
                  </a:lnTo>
                  <a:lnTo>
                    <a:pt x="0" y="97325"/>
                  </a:lnTo>
                  <a:lnTo>
                    <a:pt x="0" y="95168"/>
                  </a:lnTo>
                  <a:lnTo>
                    <a:pt x="36" y="92932"/>
                  </a:lnTo>
                  <a:lnTo>
                    <a:pt x="73" y="90657"/>
                  </a:lnTo>
                  <a:lnTo>
                    <a:pt x="110" y="88303"/>
                  </a:lnTo>
                  <a:lnTo>
                    <a:pt x="146" y="85910"/>
                  </a:lnTo>
                  <a:lnTo>
                    <a:pt x="183" y="83478"/>
                  </a:lnTo>
                  <a:lnTo>
                    <a:pt x="220" y="81006"/>
                  </a:lnTo>
                  <a:lnTo>
                    <a:pt x="220" y="78457"/>
                  </a:lnTo>
                  <a:lnTo>
                    <a:pt x="293" y="76103"/>
                  </a:lnTo>
                  <a:lnTo>
                    <a:pt x="550" y="73671"/>
                  </a:lnTo>
                  <a:lnTo>
                    <a:pt x="918" y="71160"/>
                  </a:lnTo>
                  <a:lnTo>
                    <a:pt x="1432" y="68610"/>
                  </a:lnTo>
                  <a:lnTo>
                    <a:pt x="2093" y="65982"/>
                  </a:lnTo>
                  <a:lnTo>
                    <a:pt x="2901" y="63354"/>
                  </a:lnTo>
                  <a:lnTo>
                    <a:pt x="3820" y="60686"/>
                  </a:lnTo>
                  <a:lnTo>
                    <a:pt x="4811" y="58018"/>
                  </a:lnTo>
                  <a:lnTo>
                    <a:pt x="5913" y="55312"/>
                  </a:lnTo>
                  <a:lnTo>
                    <a:pt x="7162" y="52605"/>
                  </a:lnTo>
                  <a:lnTo>
                    <a:pt x="8484" y="49937"/>
                  </a:lnTo>
                  <a:lnTo>
                    <a:pt x="9843" y="47309"/>
                  </a:lnTo>
                  <a:lnTo>
                    <a:pt x="11313" y="44720"/>
                  </a:lnTo>
                  <a:lnTo>
                    <a:pt x="12819" y="42170"/>
                  </a:lnTo>
                  <a:lnTo>
                    <a:pt x="14398" y="39699"/>
                  </a:lnTo>
                  <a:lnTo>
                    <a:pt x="16051" y="37306"/>
                  </a:lnTo>
                  <a:lnTo>
                    <a:pt x="17704" y="34991"/>
                  </a:lnTo>
                  <a:lnTo>
                    <a:pt x="19430" y="32755"/>
                  </a:lnTo>
                  <a:lnTo>
                    <a:pt x="21157" y="30676"/>
                  </a:lnTo>
                  <a:lnTo>
                    <a:pt x="22920" y="28676"/>
                  </a:lnTo>
                  <a:lnTo>
                    <a:pt x="24719" y="26871"/>
                  </a:lnTo>
                  <a:lnTo>
                    <a:pt x="26483" y="25184"/>
                  </a:lnTo>
                  <a:lnTo>
                    <a:pt x="28246" y="23615"/>
                  </a:lnTo>
                  <a:lnTo>
                    <a:pt x="30009" y="22242"/>
                  </a:lnTo>
                  <a:lnTo>
                    <a:pt x="31735" y="21065"/>
                  </a:lnTo>
                  <a:lnTo>
                    <a:pt x="33498" y="20006"/>
                  </a:lnTo>
                  <a:lnTo>
                    <a:pt x="35151" y="19221"/>
                  </a:lnTo>
                  <a:lnTo>
                    <a:pt x="36804" y="18633"/>
                  </a:lnTo>
                  <a:lnTo>
                    <a:pt x="38420" y="18280"/>
                  </a:lnTo>
                  <a:lnTo>
                    <a:pt x="39926" y="18162"/>
                  </a:lnTo>
                  <a:lnTo>
                    <a:pt x="41248" y="18280"/>
                  </a:lnTo>
                  <a:lnTo>
                    <a:pt x="42534" y="18555"/>
                  </a:lnTo>
                  <a:lnTo>
                    <a:pt x="43709" y="19065"/>
                  </a:lnTo>
                  <a:lnTo>
                    <a:pt x="44811" y="19731"/>
                  </a:lnTo>
                  <a:lnTo>
                    <a:pt x="45803" y="20594"/>
                  </a:lnTo>
                  <a:lnTo>
                    <a:pt x="46795" y="21614"/>
                  </a:lnTo>
                  <a:lnTo>
                    <a:pt x="47676" y="22752"/>
                  </a:lnTo>
                  <a:lnTo>
                    <a:pt x="48484" y="24047"/>
                  </a:lnTo>
                  <a:lnTo>
                    <a:pt x="49256" y="25537"/>
                  </a:lnTo>
                  <a:lnTo>
                    <a:pt x="49917" y="27106"/>
                  </a:lnTo>
                  <a:lnTo>
                    <a:pt x="50615" y="28793"/>
                  </a:lnTo>
                  <a:lnTo>
                    <a:pt x="51166" y="30637"/>
                  </a:lnTo>
                  <a:lnTo>
                    <a:pt x="51717" y="32520"/>
                  </a:lnTo>
                  <a:lnTo>
                    <a:pt x="52157" y="34560"/>
                  </a:lnTo>
                  <a:lnTo>
                    <a:pt x="52598" y="36600"/>
                  </a:lnTo>
                  <a:lnTo>
                    <a:pt x="52966" y="38757"/>
                  </a:lnTo>
                  <a:lnTo>
                    <a:pt x="53884" y="37580"/>
                  </a:lnTo>
                  <a:lnTo>
                    <a:pt x="54692" y="36364"/>
                  </a:lnTo>
                  <a:lnTo>
                    <a:pt x="55353" y="35070"/>
                  </a:lnTo>
                  <a:lnTo>
                    <a:pt x="55353" y="5138"/>
                  </a:lnTo>
                  <a:lnTo>
                    <a:pt x="55426" y="4118"/>
                  </a:lnTo>
                  <a:lnTo>
                    <a:pt x="55720" y="3177"/>
                  </a:lnTo>
                  <a:lnTo>
                    <a:pt x="56124" y="2314"/>
                  </a:lnTo>
                  <a:lnTo>
                    <a:pt x="56675" y="1490"/>
                  </a:lnTo>
                  <a:lnTo>
                    <a:pt x="57373" y="902"/>
                  </a:lnTo>
                  <a:lnTo>
                    <a:pt x="58145" y="431"/>
                  </a:lnTo>
                  <a:lnTo>
                    <a:pt x="59063" y="117"/>
                  </a:lnTo>
                  <a:lnTo>
                    <a:pt x="600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Shape 180">
            <a:extLst>
              <a:ext uri="{FF2B5EF4-FFF2-40B4-BE49-F238E27FC236}">
                <a16:creationId xmlns:a16="http://schemas.microsoft.com/office/drawing/2014/main" id="{43C73C6F-3A95-DD47-9C82-65DE02E9ABA6}"/>
              </a:ext>
            </a:extLst>
          </p:cNvPr>
          <p:cNvGrpSpPr/>
          <p:nvPr/>
        </p:nvGrpSpPr>
        <p:grpSpPr>
          <a:xfrm>
            <a:off x="1676609" y="3498475"/>
            <a:ext cx="277154" cy="89633"/>
            <a:chOff x="1776" y="1509"/>
            <a:chExt cx="337" cy="136"/>
          </a:xfrm>
        </p:grpSpPr>
        <p:sp>
          <p:nvSpPr>
            <p:cNvPr id="91" name="Shape 181">
              <a:extLst>
                <a:ext uri="{FF2B5EF4-FFF2-40B4-BE49-F238E27FC236}">
                  <a16:creationId xmlns:a16="http://schemas.microsoft.com/office/drawing/2014/main" id="{F0AA1BF9-CD38-384A-BCFB-34277FBBB6AD}"/>
                </a:ext>
              </a:extLst>
            </p:cNvPr>
            <p:cNvSpPr/>
            <p:nvPr/>
          </p:nvSpPr>
          <p:spPr>
            <a:xfrm>
              <a:off x="1813" y="1645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462" y="0"/>
                  </a:moveTo>
                  <a:lnTo>
                    <a:pt x="63119" y="58557"/>
                  </a:lnTo>
                  <a:lnTo>
                    <a:pt x="63436" y="61228"/>
                  </a:lnTo>
                  <a:lnTo>
                    <a:pt x="64024" y="63579"/>
                  </a:lnTo>
                  <a:lnTo>
                    <a:pt x="64837" y="65609"/>
                  </a:lnTo>
                  <a:lnTo>
                    <a:pt x="65787" y="67105"/>
                  </a:lnTo>
                  <a:lnTo>
                    <a:pt x="66917" y="68281"/>
                  </a:lnTo>
                  <a:lnTo>
                    <a:pt x="68183" y="68815"/>
                  </a:lnTo>
                  <a:lnTo>
                    <a:pt x="69404" y="68815"/>
                  </a:lnTo>
                  <a:lnTo>
                    <a:pt x="70625" y="68174"/>
                  </a:lnTo>
                  <a:lnTo>
                    <a:pt x="71710" y="67105"/>
                  </a:lnTo>
                  <a:lnTo>
                    <a:pt x="72660" y="65503"/>
                  </a:lnTo>
                  <a:lnTo>
                    <a:pt x="73428" y="63365"/>
                  </a:lnTo>
                  <a:lnTo>
                    <a:pt x="74016" y="61015"/>
                  </a:lnTo>
                  <a:lnTo>
                    <a:pt x="80346" y="25111"/>
                  </a:lnTo>
                  <a:lnTo>
                    <a:pt x="120000" y="25111"/>
                  </a:lnTo>
                  <a:lnTo>
                    <a:pt x="117106" y="31736"/>
                  </a:lnTo>
                  <a:lnTo>
                    <a:pt x="114031" y="38468"/>
                  </a:lnTo>
                  <a:lnTo>
                    <a:pt x="110595" y="45414"/>
                  </a:lnTo>
                  <a:lnTo>
                    <a:pt x="106887" y="52466"/>
                  </a:lnTo>
                  <a:lnTo>
                    <a:pt x="102863" y="59839"/>
                  </a:lnTo>
                  <a:lnTo>
                    <a:pt x="98613" y="67105"/>
                  </a:lnTo>
                  <a:lnTo>
                    <a:pt x="93956" y="74479"/>
                  </a:lnTo>
                  <a:lnTo>
                    <a:pt x="89073" y="81959"/>
                  </a:lnTo>
                  <a:lnTo>
                    <a:pt x="83782" y="89545"/>
                  </a:lnTo>
                  <a:lnTo>
                    <a:pt x="78176" y="97132"/>
                  </a:lnTo>
                  <a:lnTo>
                    <a:pt x="72298" y="104719"/>
                  </a:lnTo>
                  <a:lnTo>
                    <a:pt x="66058" y="112413"/>
                  </a:lnTo>
                  <a:lnTo>
                    <a:pt x="59457" y="120000"/>
                  </a:lnTo>
                  <a:lnTo>
                    <a:pt x="59366" y="120000"/>
                  </a:lnTo>
                  <a:lnTo>
                    <a:pt x="59276" y="119893"/>
                  </a:lnTo>
                  <a:lnTo>
                    <a:pt x="59231" y="119786"/>
                  </a:lnTo>
                  <a:lnTo>
                    <a:pt x="52675" y="112092"/>
                  </a:lnTo>
                  <a:lnTo>
                    <a:pt x="46525" y="104505"/>
                  </a:lnTo>
                  <a:lnTo>
                    <a:pt x="40693" y="96918"/>
                  </a:lnTo>
                  <a:lnTo>
                    <a:pt x="35222" y="89332"/>
                  </a:lnTo>
                  <a:lnTo>
                    <a:pt x="30113" y="81852"/>
                  </a:lnTo>
                  <a:lnTo>
                    <a:pt x="25275" y="74372"/>
                  </a:lnTo>
                  <a:lnTo>
                    <a:pt x="20844" y="66999"/>
                  </a:lnTo>
                  <a:lnTo>
                    <a:pt x="16639" y="59732"/>
                  </a:lnTo>
                  <a:lnTo>
                    <a:pt x="12750" y="52466"/>
                  </a:lnTo>
                  <a:lnTo>
                    <a:pt x="9178" y="45414"/>
                  </a:lnTo>
                  <a:lnTo>
                    <a:pt x="5832" y="38468"/>
                  </a:lnTo>
                  <a:lnTo>
                    <a:pt x="2758" y="31629"/>
                  </a:lnTo>
                  <a:lnTo>
                    <a:pt x="0" y="25111"/>
                  </a:lnTo>
                  <a:lnTo>
                    <a:pt x="31605" y="25111"/>
                  </a:lnTo>
                  <a:lnTo>
                    <a:pt x="32780" y="24790"/>
                  </a:lnTo>
                  <a:lnTo>
                    <a:pt x="33865" y="24042"/>
                  </a:lnTo>
                  <a:lnTo>
                    <a:pt x="34815" y="22760"/>
                  </a:lnTo>
                  <a:lnTo>
                    <a:pt x="35719" y="21157"/>
                  </a:lnTo>
                  <a:lnTo>
                    <a:pt x="36397" y="19127"/>
                  </a:lnTo>
                  <a:lnTo>
                    <a:pt x="37528" y="15066"/>
                  </a:lnTo>
                  <a:lnTo>
                    <a:pt x="42049" y="62938"/>
                  </a:lnTo>
                  <a:lnTo>
                    <a:pt x="42411" y="65289"/>
                  </a:lnTo>
                  <a:lnTo>
                    <a:pt x="42954" y="67426"/>
                  </a:lnTo>
                  <a:lnTo>
                    <a:pt x="43632" y="69243"/>
                  </a:lnTo>
                  <a:lnTo>
                    <a:pt x="44491" y="70739"/>
                  </a:lnTo>
                  <a:lnTo>
                    <a:pt x="45440" y="71807"/>
                  </a:lnTo>
                  <a:lnTo>
                    <a:pt x="46480" y="72555"/>
                  </a:lnTo>
                  <a:lnTo>
                    <a:pt x="47611" y="72769"/>
                  </a:lnTo>
                  <a:lnTo>
                    <a:pt x="47701" y="72769"/>
                  </a:lnTo>
                  <a:lnTo>
                    <a:pt x="48831" y="72555"/>
                  </a:lnTo>
                  <a:lnTo>
                    <a:pt x="49917" y="71807"/>
                  </a:lnTo>
                  <a:lnTo>
                    <a:pt x="50911" y="70632"/>
                  </a:lnTo>
                  <a:lnTo>
                    <a:pt x="51725" y="69029"/>
                  </a:lnTo>
                  <a:lnTo>
                    <a:pt x="52449" y="67212"/>
                  </a:lnTo>
                  <a:lnTo>
                    <a:pt x="52991" y="64968"/>
                  </a:lnTo>
                  <a:lnTo>
                    <a:pt x="53262" y="62617"/>
                  </a:lnTo>
                  <a:lnTo>
                    <a:pt x="58100" y="5235"/>
                  </a:lnTo>
                  <a:lnTo>
                    <a:pt x="58100" y="5129"/>
                  </a:lnTo>
                  <a:lnTo>
                    <a:pt x="58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92" name="Shape 182">
              <a:extLst>
                <a:ext uri="{FF2B5EF4-FFF2-40B4-BE49-F238E27FC236}">
                  <a16:creationId xmlns:a16="http://schemas.microsoft.com/office/drawing/2014/main" id="{66EEDC18-D5C0-9448-AFD9-DFF83BDDE6CB}"/>
                </a:ext>
              </a:extLst>
            </p:cNvPr>
            <p:cNvSpPr/>
            <p:nvPr/>
          </p:nvSpPr>
          <p:spPr>
            <a:xfrm>
              <a:off x="1776" y="1509"/>
              <a:ext cx="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93" y="29754"/>
                  </a:moveTo>
                  <a:lnTo>
                    <a:pt x="18179" y="29981"/>
                  </a:lnTo>
                  <a:lnTo>
                    <a:pt x="17399" y="30585"/>
                  </a:lnTo>
                  <a:lnTo>
                    <a:pt x="16653" y="31567"/>
                  </a:lnTo>
                  <a:lnTo>
                    <a:pt x="16517" y="31793"/>
                  </a:lnTo>
                  <a:lnTo>
                    <a:pt x="16246" y="32246"/>
                  </a:lnTo>
                  <a:lnTo>
                    <a:pt x="15907" y="32926"/>
                  </a:lnTo>
                  <a:lnTo>
                    <a:pt x="15466" y="33908"/>
                  </a:lnTo>
                  <a:lnTo>
                    <a:pt x="14889" y="35040"/>
                  </a:lnTo>
                  <a:lnTo>
                    <a:pt x="14313" y="36475"/>
                  </a:lnTo>
                  <a:lnTo>
                    <a:pt x="13668" y="38212"/>
                  </a:lnTo>
                  <a:lnTo>
                    <a:pt x="13024" y="40100"/>
                  </a:lnTo>
                  <a:lnTo>
                    <a:pt x="12379" y="42290"/>
                  </a:lnTo>
                  <a:lnTo>
                    <a:pt x="11769" y="44707"/>
                  </a:lnTo>
                  <a:lnTo>
                    <a:pt x="11158" y="47426"/>
                  </a:lnTo>
                  <a:lnTo>
                    <a:pt x="10616" y="50446"/>
                  </a:lnTo>
                  <a:lnTo>
                    <a:pt x="10141" y="53618"/>
                  </a:lnTo>
                  <a:lnTo>
                    <a:pt x="9768" y="57092"/>
                  </a:lnTo>
                  <a:lnTo>
                    <a:pt x="9530" y="60792"/>
                  </a:lnTo>
                  <a:lnTo>
                    <a:pt x="9361" y="64795"/>
                  </a:lnTo>
                  <a:lnTo>
                    <a:pt x="9361" y="69024"/>
                  </a:lnTo>
                  <a:lnTo>
                    <a:pt x="9462" y="72724"/>
                  </a:lnTo>
                  <a:lnTo>
                    <a:pt x="9734" y="76576"/>
                  </a:lnTo>
                  <a:lnTo>
                    <a:pt x="10107" y="80654"/>
                  </a:lnTo>
                  <a:lnTo>
                    <a:pt x="10616" y="84883"/>
                  </a:lnTo>
                  <a:lnTo>
                    <a:pt x="10921" y="86393"/>
                  </a:lnTo>
                  <a:lnTo>
                    <a:pt x="11362" y="87828"/>
                  </a:lnTo>
                  <a:lnTo>
                    <a:pt x="11871" y="88961"/>
                  </a:lnTo>
                  <a:lnTo>
                    <a:pt x="12515" y="89943"/>
                  </a:lnTo>
                  <a:lnTo>
                    <a:pt x="13193" y="90698"/>
                  </a:lnTo>
                  <a:lnTo>
                    <a:pt x="13940" y="91076"/>
                  </a:lnTo>
                  <a:lnTo>
                    <a:pt x="14754" y="91227"/>
                  </a:lnTo>
                  <a:lnTo>
                    <a:pt x="15296" y="91151"/>
                  </a:lnTo>
                  <a:lnTo>
                    <a:pt x="15907" y="90925"/>
                  </a:lnTo>
                  <a:lnTo>
                    <a:pt x="16721" y="90245"/>
                  </a:lnTo>
                  <a:lnTo>
                    <a:pt x="17399" y="89339"/>
                  </a:lnTo>
                  <a:lnTo>
                    <a:pt x="18010" y="88206"/>
                  </a:lnTo>
                  <a:lnTo>
                    <a:pt x="18451" y="86847"/>
                  </a:lnTo>
                  <a:lnTo>
                    <a:pt x="18756" y="85261"/>
                  </a:lnTo>
                  <a:lnTo>
                    <a:pt x="18959" y="83599"/>
                  </a:lnTo>
                  <a:lnTo>
                    <a:pt x="18993" y="81938"/>
                  </a:lnTo>
                  <a:lnTo>
                    <a:pt x="18858" y="80201"/>
                  </a:lnTo>
                  <a:lnTo>
                    <a:pt x="18451" y="76651"/>
                  </a:lnTo>
                  <a:lnTo>
                    <a:pt x="18145" y="73404"/>
                  </a:lnTo>
                  <a:lnTo>
                    <a:pt x="17976" y="70308"/>
                  </a:lnTo>
                  <a:lnTo>
                    <a:pt x="17874" y="67438"/>
                  </a:lnTo>
                  <a:lnTo>
                    <a:pt x="17976" y="64115"/>
                  </a:lnTo>
                  <a:lnTo>
                    <a:pt x="18111" y="61170"/>
                  </a:lnTo>
                  <a:lnTo>
                    <a:pt x="18349" y="58451"/>
                  </a:lnTo>
                  <a:lnTo>
                    <a:pt x="18722" y="56035"/>
                  </a:lnTo>
                  <a:lnTo>
                    <a:pt x="19129" y="53845"/>
                  </a:lnTo>
                  <a:lnTo>
                    <a:pt x="19570" y="51881"/>
                  </a:lnTo>
                  <a:lnTo>
                    <a:pt x="20011" y="50220"/>
                  </a:lnTo>
                  <a:lnTo>
                    <a:pt x="20452" y="48785"/>
                  </a:lnTo>
                  <a:lnTo>
                    <a:pt x="20893" y="47577"/>
                  </a:lnTo>
                  <a:lnTo>
                    <a:pt x="21266" y="46670"/>
                  </a:lnTo>
                  <a:lnTo>
                    <a:pt x="21605" y="45991"/>
                  </a:lnTo>
                  <a:lnTo>
                    <a:pt x="21842" y="45538"/>
                  </a:lnTo>
                  <a:lnTo>
                    <a:pt x="21944" y="45311"/>
                  </a:lnTo>
                  <a:lnTo>
                    <a:pt x="22555" y="44103"/>
                  </a:lnTo>
                  <a:lnTo>
                    <a:pt x="23063" y="42668"/>
                  </a:lnTo>
                  <a:lnTo>
                    <a:pt x="23335" y="41157"/>
                  </a:lnTo>
                  <a:lnTo>
                    <a:pt x="23538" y="39496"/>
                  </a:lnTo>
                  <a:lnTo>
                    <a:pt x="23572" y="37835"/>
                  </a:lnTo>
                  <a:lnTo>
                    <a:pt x="23403" y="36173"/>
                  </a:lnTo>
                  <a:lnTo>
                    <a:pt x="23131" y="34587"/>
                  </a:lnTo>
                  <a:lnTo>
                    <a:pt x="22690" y="33077"/>
                  </a:lnTo>
                  <a:lnTo>
                    <a:pt x="22046" y="31793"/>
                  </a:lnTo>
                  <a:lnTo>
                    <a:pt x="21401" y="30811"/>
                  </a:lnTo>
                  <a:lnTo>
                    <a:pt x="20621" y="30132"/>
                  </a:lnTo>
                  <a:lnTo>
                    <a:pt x="19841" y="29754"/>
                  </a:lnTo>
                  <a:lnTo>
                    <a:pt x="18993" y="29754"/>
                  </a:lnTo>
                  <a:close/>
                  <a:moveTo>
                    <a:pt x="32255" y="14197"/>
                  </a:moveTo>
                  <a:lnTo>
                    <a:pt x="31237" y="14348"/>
                  </a:lnTo>
                  <a:lnTo>
                    <a:pt x="30288" y="15028"/>
                  </a:lnTo>
                  <a:lnTo>
                    <a:pt x="29406" y="15934"/>
                  </a:lnTo>
                  <a:lnTo>
                    <a:pt x="28626" y="17218"/>
                  </a:lnTo>
                  <a:lnTo>
                    <a:pt x="27981" y="18804"/>
                  </a:lnTo>
                  <a:lnTo>
                    <a:pt x="27507" y="20616"/>
                  </a:lnTo>
                  <a:lnTo>
                    <a:pt x="27201" y="22580"/>
                  </a:lnTo>
                  <a:lnTo>
                    <a:pt x="27100" y="24694"/>
                  </a:lnTo>
                  <a:lnTo>
                    <a:pt x="27201" y="26809"/>
                  </a:lnTo>
                  <a:lnTo>
                    <a:pt x="27507" y="28848"/>
                  </a:lnTo>
                  <a:lnTo>
                    <a:pt x="27981" y="30585"/>
                  </a:lnTo>
                  <a:lnTo>
                    <a:pt x="28626" y="32171"/>
                  </a:lnTo>
                  <a:lnTo>
                    <a:pt x="29406" y="33455"/>
                  </a:lnTo>
                  <a:lnTo>
                    <a:pt x="30288" y="34436"/>
                  </a:lnTo>
                  <a:lnTo>
                    <a:pt x="31237" y="35040"/>
                  </a:lnTo>
                  <a:lnTo>
                    <a:pt x="32255" y="35267"/>
                  </a:lnTo>
                  <a:lnTo>
                    <a:pt x="33306" y="35040"/>
                  </a:lnTo>
                  <a:lnTo>
                    <a:pt x="34256" y="34436"/>
                  </a:lnTo>
                  <a:lnTo>
                    <a:pt x="35138" y="33455"/>
                  </a:lnTo>
                  <a:lnTo>
                    <a:pt x="35918" y="32171"/>
                  </a:lnTo>
                  <a:lnTo>
                    <a:pt x="36529" y="30585"/>
                  </a:lnTo>
                  <a:lnTo>
                    <a:pt x="37003" y="28848"/>
                  </a:lnTo>
                  <a:lnTo>
                    <a:pt x="37309" y="26809"/>
                  </a:lnTo>
                  <a:lnTo>
                    <a:pt x="37377" y="24694"/>
                  </a:lnTo>
                  <a:lnTo>
                    <a:pt x="37309" y="22580"/>
                  </a:lnTo>
                  <a:lnTo>
                    <a:pt x="37003" y="20616"/>
                  </a:lnTo>
                  <a:lnTo>
                    <a:pt x="36529" y="18804"/>
                  </a:lnTo>
                  <a:lnTo>
                    <a:pt x="35918" y="17218"/>
                  </a:lnTo>
                  <a:lnTo>
                    <a:pt x="35138" y="15934"/>
                  </a:lnTo>
                  <a:lnTo>
                    <a:pt x="34256" y="15028"/>
                  </a:lnTo>
                  <a:lnTo>
                    <a:pt x="33306" y="14348"/>
                  </a:lnTo>
                  <a:lnTo>
                    <a:pt x="32255" y="14197"/>
                  </a:lnTo>
                  <a:close/>
                  <a:moveTo>
                    <a:pt x="31373" y="0"/>
                  </a:moveTo>
                  <a:lnTo>
                    <a:pt x="34087" y="226"/>
                  </a:lnTo>
                  <a:lnTo>
                    <a:pt x="36732" y="981"/>
                  </a:lnTo>
                  <a:lnTo>
                    <a:pt x="39276" y="2114"/>
                  </a:lnTo>
                  <a:lnTo>
                    <a:pt x="41786" y="3624"/>
                  </a:lnTo>
                  <a:lnTo>
                    <a:pt x="44194" y="5588"/>
                  </a:lnTo>
                  <a:lnTo>
                    <a:pt x="46466" y="7929"/>
                  </a:lnTo>
                  <a:lnTo>
                    <a:pt x="48637" y="10648"/>
                  </a:lnTo>
                  <a:lnTo>
                    <a:pt x="50706" y="13668"/>
                  </a:lnTo>
                  <a:lnTo>
                    <a:pt x="52639" y="16991"/>
                  </a:lnTo>
                  <a:lnTo>
                    <a:pt x="54437" y="20692"/>
                  </a:lnTo>
                  <a:lnTo>
                    <a:pt x="56065" y="24619"/>
                  </a:lnTo>
                  <a:lnTo>
                    <a:pt x="57524" y="28848"/>
                  </a:lnTo>
                  <a:lnTo>
                    <a:pt x="58846" y="33303"/>
                  </a:lnTo>
                  <a:lnTo>
                    <a:pt x="59999" y="37986"/>
                  </a:lnTo>
                  <a:lnTo>
                    <a:pt x="61153" y="33303"/>
                  </a:lnTo>
                  <a:lnTo>
                    <a:pt x="62475" y="28848"/>
                  </a:lnTo>
                  <a:lnTo>
                    <a:pt x="63934" y="24619"/>
                  </a:lnTo>
                  <a:lnTo>
                    <a:pt x="65596" y="20692"/>
                  </a:lnTo>
                  <a:lnTo>
                    <a:pt x="67360" y="16991"/>
                  </a:lnTo>
                  <a:lnTo>
                    <a:pt x="69327" y="13668"/>
                  </a:lnTo>
                  <a:lnTo>
                    <a:pt x="71396" y="10648"/>
                  </a:lnTo>
                  <a:lnTo>
                    <a:pt x="73566" y="7929"/>
                  </a:lnTo>
                  <a:lnTo>
                    <a:pt x="75873" y="5588"/>
                  </a:lnTo>
                  <a:lnTo>
                    <a:pt x="78247" y="3624"/>
                  </a:lnTo>
                  <a:lnTo>
                    <a:pt x="80723" y="2114"/>
                  </a:lnTo>
                  <a:lnTo>
                    <a:pt x="83301" y="981"/>
                  </a:lnTo>
                  <a:lnTo>
                    <a:pt x="85912" y="226"/>
                  </a:lnTo>
                  <a:lnTo>
                    <a:pt x="88660" y="0"/>
                  </a:lnTo>
                  <a:lnTo>
                    <a:pt x="91339" y="226"/>
                  </a:lnTo>
                  <a:lnTo>
                    <a:pt x="93985" y="981"/>
                  </a:lnTo>
                  <a:lnTo>
                    <a:pt x="96529" y="2114"/>
                  </a:lnTo>
                  <a:lnTo>
                    <a:pt x="99039" y="3624"/>
                  </a:lnTo>
                  <a:lnTo>
                    <a:pt x="101447" y="5588"/>
                  </a:lnTo>
                  <a:lnTo>
                    <a:pt x="103719" y="7929"/>
                  </a:lnTo>
                  <a:lnTo>
                    <a:pt x="105924" y="10648"/>
                  </a:lnTo>
                  <a:lnTo>
                    <a:pt x="107993" y="13668"/>
                  </a:lnTo>
                  <a:lnTo>
                    <a:pt x="109926" y="17067"/>
                  </a:lnTo>
                  <a:lnTo>
                    <a:pt x="111690" y="20692"/>
                  </a:lnTo>
                  <a:lnTo>
                    <a:pt x="113352" y="24694"/>
                  </a:lnTo>
                  <a:lnTo>
                    <a:pt x="114844" y="28848"/>
                  </a:lnTo>
                  <a:lnTo>
                    <a:pt x="116167" y="33379"/>
                  </a:lnTo>
                  <a:lnTo>
                    <a:pt x="117320" y="38061"/>
                  </a:lnTo>
                  <a:lnTo>
                    <a:pt x="118270" y="42970"/>
                  </a:lnTo>
                  <a:lnTo>
                    <a:pt x="119016" y="48030"/>
                  </a:lnTo>
                  <a:lnTo>
                    <a:pt x="119559" y="53392"/>
                  </a:lnTo>
                  <a:lnTo>
                    <a:pt x="119898" y="58829"/>
                  </a:lnTo>
                  <a:lnTo>
                    <a:pt x="119999" y="64342"/>
                  </a:lnTo>
                  <a:lnTo>
                    <a:pt x="119966" y="67514"/>
                  </a:lnTo>
                  <a:lnTo>
                    <a:pt x="119864" y="70761"/>
                  </a:lnTo>
                  <a:lnTo>
                    <a:pt x="119864" y="70837"/>
                  </a:lnTo>
                  <a:lnTo>
                    <a:pt x="119999" y="70912"/>
                  </a:lnTo>
                  <a:lnTo>
                    <a:pt x="119999" y="71063"/>
                  </a:lnTo>
                  <a:lnTo>
                    <a:pt x="119999" y="71667"/>
                  </a:lnTo>
                  <a:lnTo>
                    <a:pt x="119966" y="72649"/>
                  </a:lnTo>
                  <a:lnTo>
                    <a:pt x="119898" y="73933"/>
                  </a:lnTo>
                  <a:lnTo>
                    <a:pt x="119762" y="75594"/>
                  </a:lnTo>
                  <a:lnTo>
                    <a:pt x="119592" y="77633"/>
                  </a:lnTo>
                  <a:lnTo>
                    <a:pt x="119287" y="79974"/>
                  </a:lnTo>
                  <a:lnTo>
                    <a:pt x="118982" y="82542"/>
                  </a:lnTo>
                  <a:lnTo>
                    <a:pt x="118507" y="85487"/>
                  </a:lnTo>
                  <a:lnTo>
                    <a:pt x="117964" y="88735"/>
                  </a:lnTo>
                  <a:lnTo>
                    <a:pt x="117320" y="92208"/>
                  </a:lnTo>
                  <a:lnTo>
                    <a:pt x="116506" y="95984"/>
                  </a:lnTo>
                  <a:lnTo>
                    <a:pt x="115522" y="99987"/>
                  </a:lnTo>
                  <a:lnTo>
                    <a:pt x="114437" y="104140"/>
                  </a:lnTo>
                  <a:lnTo>
                    <a:pt x="113148" y="108596"/>
                  </a:lnTo>
                  <a:lnTo>
                    <a:pt x="111656" y="113278"/>
                  </a:lnTo>
                  <a:lnTo>
                    <a:pt x="72345" y="113278"/>
                  </a:lnTo>
                  <a:lnTo>
                    <a:pt x="71464" y="113429"/>
                  </a:lnTo>
                  <a:lnTo>
                    <a:pt x="70650" y="113958"/>
                  </a:lnTo>
                  <a:lnTo>
                    <a:pt x="69903" y="114789"/>
                  </a:lnTo>
                  <a:lnTo>
                    <a:pt x="69293" y="115846"/>
                  </a:lnTo>
                  <a:lnTo>
                    <a:pt x="68750" y="117205"/>
                  </a:lnTo>
                  <a:lnTo>
                    <a:pt x="68377" y="118791"/>
                  </a:lnTo>
                  <a:lnTo>
                    <a:pt x="68106" y="120000"/>
                  </a:lnTo>
                  <a:lnTo>
                    <a:pt x="63120" y="61246"/>
                  </a:lnTo>
                  <a:lnTo>
                    <a:pt x="62984" y="59962"/>
                  </a:lnTo>
                  <a:lnTo>
                    <a:pt x="62611" y="58376"/>
                  </a:lnTo>
                  <a:lnTo>
                    <a:pt x="62170" y="57016"/>
                  </a:lnTo>
                  <a:lnTo>
                    <a:pt x="61628" y="55884"/>
                  </a:lnTo>
                  <a:lnTo>
                    <a:pt x="60983" y="55053"/>
                  </a:lnTo>
                  <a:lnTo>
                    <a:pt x="60339" y="54449"/>
                  </a:lnTo>
                  <a:lnTo>
                    <a:pt x="59626" y="54071"/>
                  </a:lnTo>
                  <a:lnTo>
                    <a:pt x="58914" y="53920"/>
                  </a:lnTo>
                  <a:lnTo>
                    <a:pt x="58270" y="54071"/>
                  </a:lnTo>
                  <a:lnTo>
                    <a:pt x="57625" y="54373"/>
                  </a:lnTo>
                  <a:lnTo>
                    <a:pt x="57625" y="54449"/>
                  </a:lnTo>
                  <a:lnTo>
                    <a:pt x="57015" y="54751"/>
                  </a:lnTo>
                  <a:lnTo>
                    <a:pt x="56506" y="55280"/>
                  </a:lnTo>
                  <a:lnTo>
                    <a:pt x="56065" y="56110"/>
                  </a:lnTo>
                  <a:lnTo>
                    <a:pt x="55692" y="57016"/>
                  </a:lnTo>
                  <a:lnTo>
                    <a:pt x="55387" y="58149"/>
                  </a:lnTo>
                  <a:lnTo>
                    <a:pt x="55115" y="59282"/>
                  </a:lnTo>
                  <a:lnTo>
                    <a:pt x="54946" y="60415"/>
                  </a:lnTo>
                  <a:lnTo>
                    <a:pt x="54776" y="61472"/>
                  </a:lnTo>
                  <a:lnTo>
                    <a:pt x="54607" y="62529"/>
                  </a:lnTo>
                  <a:lnTo>
                    <a:pt x="50469" y="109351"/>
                  </a:lnTo>
                  <a:lnTo>
                    <a:pt x="49451" y="98703"/>
                  </a:lnTo>
                  <a:lnTo>
                    <a:pt x="49146" y="97042"/>
                  </a:lnTo>
                  <a:lnTo>
                    <a:pt x="48739" y="95531"/>
                  </a:lnTo>
                  <a:lnTo>
                    <a:pt x="48230" y="94247"/>
                  </a:lnTo>
                  <a:lnTo>
                    <a:pt x="47586" y="93190"/>
                  </a:lnTo>
                  <a:lnTo>
                    <a:pt x="46840" y="92359"/>
                  </a:lnTo>
                  <a:lnTo>
                    <a:pt x="45992" y="91906"/>
                  </a:lnTo>
                  <a:lnTo>
                    <a:pt x="45144" y="91755"/>
                  </a:lnTo>
                  <a:lnTo>
                    <a:pt x="44330" y="91982"/>
                  </a:lnTo>
                  <a:lnTo>
                    <a:pt x="43516" y="92511"/>
                  </a:lnTo>
                  <a:lnTo>
                    <a:pt x="42769" y="93417"/>
                  </a:lnTo>
                  <a:lnTo>
                    <a:pt x="42159" y="94474"/>
                  </a:lnTo>
                  <a:lnTo>
                    <a:pt x="41650" y="95909"/>
                  </a:lnTo>
                  <a:lnTo>
                    <a:pt x="36359" y="113278"/>
                  </a:lnTo>
                  <a:lnTo>
                    <a:pt x="8343" y="113278"/>
                  </a:lnTo>
                  <a:lnTo>
                    <a:pt x="6851" y="108596"/>
                  </a:lnTo>
                  <a:lnTo>
                    <a:pt x="5562" y="104140"/>
                  </a:lnTo>
                  <a:lnTo>
                    <a:pt x="4477" y="99987"/>
                  </a:lnTo>
                  <a:lnTo>
                    <a:pt x="3493" y="95984"/>
                  </a:lnTo>
                  <a:lnTo>
                    <a:pt x="2679" y="92208"/>
                  </a:lnTo>
                  <a:lnTo>
                    <a:pt x="2035" y="88735"/>
                  </a:lnTo>
                  <a:lnTo>
                    <a:pt x="1458" y="85487"/>
                  </a:lnTo>
                  <a:lnTo>
                    <a:pt x="1017" y="82542"/>
                  </a:lnTo>
                  <a:lnTo>
                    <a:pt x="712" y="79974"/>
                  </a:lnTo>
                  <a:lnTo>
                    <a:pt x="440" y="77633"/>
                  </a:lnTo>
                  <a:lnTo>
                    <a:pt x="271" y="75594"/>
                  </a:lnTo>
                  <a:lnTo>
                    <a:pt x="135" y="73933"/>
                  </a:lnTo>
                  <a:lnTo>
                    <a:pt x="33" y="72649"/>
                  </a:lnTo>
                  <a:lnTo>
                    <a:pt x="0" y="71667"/>
                  </a:lnTo>
                  <a:lnTo>
                    <a:pt x="0" y="71063"/>
                  </a:lnTo>
                  <a:lnTo>
                    <a:pt x="0" y="70912"/>
                  </a:lnTo>
                  <a:lnTo>
                    <a:pt x="135" y="70761"/>
                  </a:lnTo>
                  <a:lnTo>
                    <a:pt x="33" y="67589"/>
                  </a:lnTo>
                  <a:lnTo>
                    <a:pt x="0" y="64342"/>
                  </a:lnTo>
                  <a:lnTo>
                    <a:pt x="101" y="58829"/>
                  </a:lnTo>
                  <a:lnTo>
                    <a:pt x="440" y="53392"/>
                  </a:lnTo>
                  <a:lnTo>
                    <a:pt x="983" y="48030"/>
                  </a:lnTo>
                  <a:lnTo>
                    <a:pt x="1763" y="42970"/>
                  </a:lnTo>
                  <a:lnTo>
                    <a:pt x="2713" y="38061"/>
                  </a:lnTo>
                  <a:lnTo>
                    <a:pt x="3866" y="33379"/>
                  </a:lnTo>
                  <a:lnTo>
                    <a:pt x="5155" y="28848"/>
                  </a:lnTo>
                  <a:lnTo>
                    <a:pt x="6681" y="24694"/>
                  </a:lnTo>
                  <a:lnTo>
                    <a:pt x="8309" y="20692"/>
                  </a:lnTo>
                  <a:lnTo>
                    <a:pt x="10107" y="17067"/>
                  </a:lnTo>
                  <a:lnTo>
                    <a:pt x="12006" y="13668"/>
                  </a:lnTo>
                  <a:lnTo>
                    <a:pt x="14075" y="10648"/>
                  </a:lnTo>
                  <a:lnTo>
                    <a:pt x="16246" y="7929"/>
                  </a:lnTo>
                  <a:lnTo>
                    <a:pt x="18586" y="5588"/>
                  </a:lnTo>
                  <a:lnTo>
                    <a:pt x="20994" y="3624"/>
                  </a:lnTo>
                  <a:lnTo>
                    <a:pt x="23470" y="2114"/>
                  </a:lnTo>
                  <a:lnTo>
                    <a:pt x="26048" y="981"/>
                  </a:lnTo>
                  <a:lnTo>
                    <a:pt x="28660" y="226"/>
                  </a:lnTo>
                  <a:lnTo>
                    <a:pt x="31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1C56BCA-E402-DE4E-A5C2-67CB3DE65333}"/>
              </a:ext>
            </a:extLst>
          </p:cNvPr>
          <p:cNvSpPr txBox="1"/>
          <p:nvPr/>
        </p:nvSpPr>
        <p:spPr>
          <a:xfrm>
            <a:off x="3731431" y="182765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34" name="Shape 183">
            <a:extLst>
              <a:ext uri="{FF2B5EF4-FFF2-40B4-BE49-F238E27FC236}">
                <a16:creationId xmlns:a16="http://schemas.microsoft.com/office/drawing/2014/main" id="{08C8022A-FBD8-1946-ACC3-75CE25666D40}"/>
              </a:ext>
            </a:extLst>
          </p:cNvPr>
          <p:cNvSpPr txBox="1"/>
          <p:nvPr/>
        </p:nvSpPr>
        <p:spPr>
          <a:xfrm>
            <a:off x="1464888" y="3830300"/>
            <a:ext cx="2031898" cy="4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 b="1" dirty="0">
              <a:solidFill>
                <a:srgbClr val="2C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4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ttangolo con angoli arrotondati 5">
            <a:extLst>
              <a:ext uri="{FF2B5EF4-FFF2-40B4-BE49-F238E27FC236}">
                <a16:creationId xmlns:a16="http://schemas.microsoft.com/office/drawing/2014/main" id="{4A77D936-6988-024D-9EC2-418944D80260}"/>
              </a:ext>
            </a:extLst>
          </p:cNvPr>
          <p:cNvSpPr/>
          <p:nvPr/>
        </p:nvSpPr>
        <p:spPr>
          <a:xfrm>
            <a:off x="678695" y="1395512"/>
            <a:ext cx="1641160" cy="10511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25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1125" b="1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2906735-896B-2B42-8887-F06832A92864}"/>
              </a:ext>
            </a:extLst>
          </p:cNvPr>
          <p:cNvSpPr txBox="1">
            <a:spLocks/>
          </p:cNvSpPr>
          <p:nvPr/>
        </p:nvSpPr>
        <p:spPr>
          <a:xfrm>
            <a:off x="1744193" y="2504030"/>
            <a:ext cx="4256557" cy="137159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sz="1200" dirty="0"/>
              <a:t>The </a:t>
            </a:r>
            <a:r>
              <a:rPr lang="it-IT" sz="1200" dirty="0" err="1"/>
              <a:t>mapping</a:t>
            </a:r>
            <a:r>
              <a:rPr lang="it-IT" sz="1200" dirty="0"/>
              <a:t> 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semi-automatic</a:t>
            </a:r>
            <a:endParaRPr lang="it-IT" sz="1200" dirty="0"/>
          </a:p>
          <a:p>
            <a:pPr>
              <a:buFont typeface="Wingdings" panose="05000000000000000000" pitchFamily="2" charset="2"/>
              <a:buChar char="v"/>
            </a:pPr>
            <a:endParaRPr lang="en-ZW" sz="1200" dirty="0"/>
          </a:p>
          <a:p>
            <a:pPr marL="225029" indent="-16073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ZW" sz="1200" b="1" dirty="0"/>
              <a:t>After this mapping, our relational schema was born!</a:t>
            </a:r>
          </a:p>
          <a:p>
            <a:pPr marL="450056"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ZW" sz="1200" dirty="0"/>
              <a:t>In order to document it properly, a new Data Dictionary was created. </a:t>
            </a:r>
          </a:p>
        </p:txBody>
      </p:sp>
    </p:spTree>
    <p:extLst>
      <p:ext uri="{BB962C8B-B14F-4D97-AF65-F5344CB8AC3E}">
        <p14:creationId xmlns:p14="http://schemas.microsoft.com/office/powerpoint/2010/main" val="5177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pic>
        <p:nvPicPr>
          <p:cNvPr id="9" name="Immagine 1">
            <a:extLst>
              <a:ext uri="{FF2B5EF4-FFF2-40B4-BE49-F238E27FC236}">
                <a16:creationId xmlns:a16="http://schemas.microsoft.com/office/drawing/2014/main" id="{BDEC7689-E768-1F40-9D63-B986DEA7E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02" y="1205032"/>
            <a:ext cx="4801948" cy="334021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C754BBA-E70E-467F-B70B-AF23670D1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22" y="1293250"/>
            <a:ext cx="5800076" cy="22385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64951FE-AFC7-451D-B3B9-083BEDA20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22" y="1976018"/>
            <a:ext cx="5969482" cy="25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99428ED-5E16-1044-ABA2-F63BE9051490}"/>
              </a:ext>
            </a:extLst>
          </p:cNvPr>
          <p:cNvSpPr txBox="1">
            <a:spLocks/>
          </p:cNvSpPr>
          <p:nvPr/>
        </p:nvSpPr>
        <p:spPr>
          <a:xfrm>
            <a:off x="1707554" y="1742398"/>
            <a:ext cx="4050660" cy="207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r>
              <a:rPr lang="it-IT" sz="1200" dirty="0">
                <a:latin typeface="+mn-lt"/>
              </a:rPr>
              <a:t> FIRST NORMAL FORM CHECK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it-IT" sz="1200" dirty="0">
                <a:latin typeface="+mn-lt"/>
              </a:rPr>
              <a:t> No </a:t>
            </a:r>
            <a:r>
              <a:rPr lang="it-IT" sz="1200" dirty="0" err="1">
                <a:latin typeface="+mn-lt"/>
              </a:rPr>
              <a:t>multivalued</a:t>
            </a:r>
            <a:r>
              <a:rPr lang="it-IT" sz="1200" dirty="0">
                <a:latin typeface="+mn-lt"/>
              </a:rPr>
              <a:t> or composite </a:t>
            </a:r>
            <a:r>
              <a:rPr lang="it-IT" sz="1200" dirty="0" err="1">
                <a:latin typeface="+mn-lt"/>
              </a:rPr>
              <a:t>attributes</a:t>
            </a:r>
            <a:endParaRPr lang="it-IT" sz="1200" dirty="0">
              <a:latin typeface="+mn-lt"/>
            </a:endParaRPr>
          </a:p>
          <a:p>
            <a:pPr lvl="1" algn="l">
              <a:buFont typeface="Wingdings" panose="05000000000000000000" pitchFamily="2" charset="2"/>
              <a:buChar char="ü"/>
            </a:pPr>
            <a:endParaRPr lang="it-IT" sz="1200" dirty="0">
              <a:latin typeface="+mn-lt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it-IT" sz="1200" dirty="0">
                <a:latin typeface="+mn-lt"/>
              </a:rPr>
              <a:t> BOYCE-CODD NORMAL FORM CHECK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it-IT" sz="1200" dirty="0">
                <a:latin typeface="+mn-lt"/>
              </a:rPr>
              <a:t> In </a:t>
            </a:r>
            <a:r>
              <a:rPr lang="it-IT" sz="1200" dirty="0" err="1">
                <a:latin typeface="+mn-lt"/>
              </a:rPr>
              <a:t>each</a:t>
            </a:r>
            <a:r>
              <a:rPr lang="it-IT" sz="1200" dirty="0">
                <a:latin typeface="+mn-lt"/>
              </a:rPr>
              <a:t> non </a:t>
            </a:r>
            <a:r>
              <a:rPr lang="it-IT" sz="1200" dirty="0" err="1">
                <a:latin typeface="+mn-lt"/>
              </a:rPr>
              <a:t>trivial</a:t>
            </a:r>
            <a:r>
              <a:rPr lang="it-IT" sz="1200" dirty="0">
                <a:latin typeface="+mn-lt"/>
              </a:rPr>
              <a:t> </a:t>
            </a:r>
            <a:r>
              <a:rPr lang="it-IT" sz="1200" dirty="0" err="1">
                <a:latin typeface="+mn-lt"/>
              </a:rPr>
              <a:t>functional</a:t>
            </a:r>
            <a:r>
              <a:rPr lang="it-IT" sz="1200" dirty="0">
                <a:latin typeface="+mn-lt"/>
              </a:rPr>
              <a:t> </a:t>
            </a:r>
            <a:r>
              <a:rPr lang="it-IT" sz="1200" err="1">
                <a:latin typeface="+mn-lt"/>
              </a:rPr>
              <a:t>dependency</a:t>
            </a:r>
            <a:r>
              <a:rPr lang="it-IT" sz="1200">
                <a:latin typeface="+mn-lt"/>
              </a:rPr>
              <a:t>  X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A, X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is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always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a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superkey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,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since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1200">
                <a:latin typeface="+mn-lt"/>
                <a:sym typeface="Wingdings" panose="05000000000000000000" pitchFamily="2" charset="2"/>
              </a:rPr>
              <a:t>in all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our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functional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dependencies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X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is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the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primary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key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of </a:t>
            </a:r>
            <a:r>
              <a:rPr lang="it-IT" sz="1200" dirty="0" err="1">
                <a:latin typeface="+mn-lt"/>
                <a:sym typeface="Wingdings" panose="05000000000000000000" pitchFamily="2" charset="2"/>
              </a:rPr>
              <a:t>that</a:t>
            </a:r>
            <a:r>
              <a:rPr lang="it-IT" sz="1200" dirty="0">
                <a:latin typeface="+mn-lt"/>
                <a:sym typeface="Wingdings" panose="05000000000000000000" pitchFamily="2" charset="2"/>
              </a:rPr>
              <a:t> relation </a:t>
            </a:r>
          </a:p>
          <a:p>
            <a:pPr lvl="1" algn="l">
              <a:buFont typeface="Wingdings" panose="05000000000000000000" pitchFamily="2" charset="2"/>
              <a:buChar char="ü"/>
            </a:pPr>
            <a:endParaRPr lang="it-IT" sz="1200" dirty="0">
              <a:latin typeface="+mn-lt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it-IT" sz="1200" dirty="0">
                <a:latin typeface="+mn-lt"/>
              </a:rPr>
              <a:t> SECOND AND THIRD NORMAL FORM CHECKS: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it-IT" sz="1200" dirty="0">
                <a:latin typeface="+mn-lt"/>
              </a:rPr>
              <a:t> </a:t>
            </a:r>
            <a:r>
              <a:rPr lang="it-IT" sz="1200" dirty="0" err="1">
                <a:latin typeface="+mn-lt"/>
              </a:rPr>
              <a:t>Implied</a:t>
            </a:r>
            <a:r>
              <a:rPr lang="it-IT" sz="1200" dirty="0">
                <a:latin typeface="+mn-lt"/>
              </a:rPr>
              <a:t> by </a:t>
            </a:r>
            <a:r>
              <a:rPr lang="it-IT" sz="1200" dirty="0" err="1">
                <a:latin typeface="+mn-lt"/>
              </a:rPr>
              <a:t>Boyce-Codd</a:t>
            </a:r>
            <a:r>
              <a:rPr lang="it-IT" sz="1200" dirty="0">
                <a:latin typeface="+mn-lt"/>
              </a:rPr>
              <a:t> </a:t>
            </a:r>
            <a:r>
              <a:rPr lang="it-IT" sz="1200" dirty="0" err="1">
                <a:latin typeface="+mn-lt"/>
              </a:rPr>
              <a:t>Normal</a:t>
            </a:r>
            <a:r>
              <a:rPr lang="it-IT" sz="1200" dirty="0">
                <a:latin typeface="+mn-lt"/>
              </a:rPr>
              <a:t> Form </a:t>
            </a:r>
            <a:r>
              <a:rPr lang="it-IT" sz="1200" dirty="0" err="1">
                <a:latin typeface="+mn-lt"/>
              </a:rPr>
              <a:t>check</a:t>
            </a:r>
            <a:r>
              <a:rPr lang="it-IT" sz="1200" dirty="0">
                <a:latin typeface="+mn-lt"/>
              </a:rPr>
              <a:t>.</a:t>
            </a:r>
          </a:p>
          <a:p>
            <a:pPr lvl="1" algn="l">
              <a:buFont typeface="Wingdings" panose="05000000000000000000" pitchFamily="2" charset="2"/>
              <a:buChar char="ü"/>
            </a:pPr>
            <a:endParaRPr lang="it-IT" sz="1200" dirty="0">
              <a:latin typeface="+mn-lt"/>
            </a:endParaRPr>
          </a:p>
          <a:p>
            <a:pPr lvl="2" algn="l">
              <a:buFont typeface="Wingdings" panose="05000000000000000000" pitchFamily="2" charset="2"/>
              <a:buChar char="ü"/>
            </a:pPr>
            <a:endParaRPr lang="it-IT" sz="1200" dirty="0">
              <a:latin typeface="+mn-lt"/>
            </a:endParaRPr>
          </a:p>
        </p:txBody>
      </p:sp>
      <p:sp>
        <p:nvSpPr>
          <p:cNvPr id="8" name="Rettangolo con angoli arrotondati 3">
            <a:extLst>
              <a:ext uri="{FF2B5EF4-FFF2-40B4-BE49-F238E27FC236}">
                <a16:creationId xmlns:a16="http://schemas.microsoft.com/office/drawing/2014/main" id="{4960AFE9-CA68-6D44-BD1D-8689DF921CEC}"/>
              </a:ext>
            </a:extLst>
          </p:cNvPr>
          <p:cNvSpPr/>
          <p:nvPr/>
        </p:nvSpPr>
        <p:spPr>
          <a:xfrm>
            <a:off x="678695" y="1273316"/>
            <a:ext cx="2614370" cy="2582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NORMALIZATION’S QUALITY CHECK</a:t>
            </a:r>
          </a:p>
        </p:txBody>
      </p:sp>
    </p:spTree>
    <p:extLst>
      <p:ext uri="{BB962C8B-B14F-4D97-AF65-F5344CB8AC3E}">
        <p14:creationId xmlns:p14="http://schemas.microsoft.com/office/powerpoint/2010/main" val="37081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Department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pic>
        <p:nvPicPr>
          <p:cNvPr id="7" name="Picture 2" descr="Risultati immagini per bridge side">
            <a:extLst>
              <a:ext uri="{FF2B5EF4-FFF2-40B4-BE49-F238E27FC236}">
                <a16:creationId xmlns:a16="http://schemas.microsoft.com/office/drawing/2014/main" id="{33B6547F-6E40-7B46-8C3A-F6E4B922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48" y="1837972"/>
            <a:ext cx="3200958" cy="240071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6">
            <a:extLst>
              <a:ext uri="{FF2B5EF4-FFF2-40B4-BE49-F238E27FC236}">
                <a16:creationId xmlns:a16="http://schemas.microsoft.com/office/drawing/2014/main" id="{092B43C8-EA0A-DA4C-9497-4496350D53FE}"/>
              </a:ext>
            </a:extLst>
          </p:cNvPr>
          <p:cNvSpPr/>
          <p:nvPr/>
        </p:nvSpPr>
        <p:spPr>
          <a:xfrm>
            <a:off x="4508055" y="2955435"/>
            <a:ext cx="910519" cy="6858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788" b="1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79EE56B-2681-1745-B2F4-10429DCBA985}"/>
              </a:ext>
            </a:extLst>
          </p:cNvPr>
          <p:cNvSpPr/>
          <p:nvPr/>
        </p:nvSpPr>
        <p:spPr>
          <a:xfrm>
            <a:off x="3049894" y="2955435"/>
            <a:ext cx="1235156" cy="6858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ER SCHEMA</a:t>
            </a:r>
          </a:p>
          <a:p>
            <a:pPr algn="ctr"/>
            <a:r>
              <a:rPr lang="it-IT" sz="788" b="1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10" name="Rettangolo con angoli arrotondati 7">
            <a:extLst>
              <a:ext uri="{FF2B5EF4-FFF2-40B4-BE49-F238E27FC236}">
                <a16:creationId xmlns:a16="http://schemas.microsoft.com/office/drawing/2014/main" id="{CFDBEEDC-FDA0-7940-9CE0-B66D77B24F81}"/>
              </a:ext>
            </a:extLst>
          </p:cNvPr>
          <p:cNvSpPr/>
          <p:nvPr/>
        </p:nvSpPr>
        <p:spPr>
          <a:xfrm>
            <a:off x="2938142" y="2697146"/>
            <a:ext cx="2614370" cy="2582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88" b="1" dirty="0">
                <a:solidFill>
                  <a:schemeClr val="bg1"/>
                </a:solidFill>
              </a:rPr>
              <a:t>NORMALIZATION’S QUALITY CHECK</a:t>
            </a:r>
          </a:p>
        </p:txBody>
      </p:sp>
      <p:sp>
        <p:nvSpPr>
          <p:cNvPr id="11" name="Rettangolo 3">
            <a:extLst>
              <a:ext uri="{FF2B5EF4-FFF2-40B4-BE49-F238E27FC236}">
                <a16:creationId xmlns:a16="http://schemas.microsoft.com/office/drawing/2014/main" id="{CDAE9715-38C4-6A42-BB50-FD0593AA51E9}"/>
              </a:ext>
            </a:extLst>
          </p:cNvPr>
          <p:cNvSpPr/>
          <p:nvPr/>
        </p:nvSpPr>
        <p:spPr>
          <a:xfrm>
            <a:off x="143496" y="1479097"/>
            <a:ext cx="5929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latin typeface="+mn-lt"/>
              </a:rPr>
              <a:t>. . . THE BRIDGE IS READY, LET’S MOVE TOWARDS THE PHYSICAL DESIGN!!</a:t>
            </a:r>
          </a:p>
        </p:txBody>
      </p:sp>
      <p:pic>
        <p:nvPicPr>
          <p:cNvPr id="12" name="Elemento grafico 5" descr="Auto">
            <a:extLst>
              <a:ext uri="{FF2B5EF4-FFF2-40B4-BE49-F238E27FC236}">
                <a16:creationId xmlns:a16="http://schemas.microsoft.com/office/drawing/2014/main" id="{D37CE004-8608-644B-89B4-79B825303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300" y="2222352"/>
            <a:ext cx="662220" cy="6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3368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BD7EFCC3-AF77-164D-89A0-A31BCD73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25" y="2089800"/>
            <a:ext cx="3712754" cy="633535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+mj-lt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281477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DDCB2E-E0F6-3949-9929-1035D37E113E}"/>
              </a:ext>
            </a:extLst>
          </p:cNvPr>
          <p:cNvSpPr txBox="1">
            <a:spLocks noChangeArrowheads="1"/>
          </p:cNvSpPr>
          <p:nvPr/>
        </p:nvSpPr>
        <p:spPr>
          <a:xfrm>
            <a:off x="35109" y="1052019"/>
            <a:ext cx="6886574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407" algn="l"/>
                <a:tab pos="738812" algn="l"/>
                <a:tab pos="1108219" algn="l"/>
                <a:tab pos="1477625" algn="l"/>
                <a:tab pos="1847031" algn="l"/>
                <a:tab pos="2216437" algn="l"/>
                <a:tab pos="2585843" algn="l"/>
                <a:tab pos="2955249" algn="l"/>
                <a:tab pos="3324656" algn="l"/>
                <a:tab pos="3694062" algn="l"/>
                <a:tab pos="4063468" algn="l"/>
              </a:tabLst>
            </a:pPr>
            <a:r>
              <a:rPr lang="it-IT" altLang="it-IT" sz="3200" dirty="0"/>
              <a:t>From </a:t>
            </a:r>
            <a:r>
              <a:rPr lang="it-IT" altLang="it-IT" sz="3200" dirty="0" err="1"/>
              <a:t>relational</a:t>
            </a:r>
            <a:r>
              <a:rPr lang="it-IT" altLang="it-IT" sz="3200" dirty="0"/>
              <a:t> schema</a:t>
            </a:r>
            <a:br>
              <a:rPr lang="it-IT" altLang="it-IT" sz="3200" dirty="0"/>
            </a:br>
            <a:r>
              <a:rPr lang="it-IT" altLang="it-IT" sz="3200" dirty="0"/>
              <a:t>to physical schema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A204851-EE0A-C445-99EB-CB7444F855FF}"/>
              </a:ext>
            </a:extLst>
          </p:cNvPr>
          <p:cNvSpPr txBox="1">
            <a:spLocks noChangeArrowheads="1"/>
          </p:cNvSpPr>
          <p:nvPr/>
        </p:nvSpPr>
        <p:spPr>
          <a:xfrm>
            <a:off x="520884" y="1999777"/>
            <a:ext cx="5915025" cy="244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3309" indent="-233309" algn="l">
              <a:buFont typeface="Arial" panose="020B0604020202020204" pitchFamily="34" charset="0"/>
              <a:buChar char="•"/>
            </a:pPr>
            <a:r>
              <a:rPr lang="it-IT" altLang="en-US" sz="1350" dirty="0" err="1"/>
              <a:t>Every</a:t>
            </a:r>
            <a:r>
              <a:rPr lang="it-IT" altLang="en-US" sz="1350" dirty="0"/>
              <a:t> </a:t>
            </a:r>
            <a:r>
              <a:rPr lang="it-IT" altLang="en-US" sz="1350" dirty="0" err="1"/>
              <a:t>table</a:t>
            </a:r>
            <a:r>
              <a:rPr lang="it-IT" altLang="en-US" sz="1350" dirty="0"/>
              <a:t> in the relational schema </a:t>
            </a:r>
            <a:r>
              <a:rPr lang="it-IT" altLang="en-US" sz="1350" dirty="0" err="1"/>
              <a:t>corresponds</a:t>
            </a:r>
            <a:r>
              <a:rPr lang="it-IT" altLang="en-US" sz="1350" dirty="0"/>
              <a:t> to a </a:t>
            </a:r>
            <a:r>
              <a:rPr lang="it-IT" altLang="en-US" sz="1350" dirty="0" err="1"/>
              <a:t>table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creation</a:t>
            </a:r>
            <a:r>
              <a:rPr lang="it-IT" altLang="en-US" sz="1350" dirty="0"/>
              <a:t> in the physical schema</a:t>
            </a:r>
          </a:p>
          <a:p>
            <a:pPr marL="233309" indent="-233309" algn="l">
              <a:buFont typeface="Arial" panose="020B0604020202020204" pitchFamily="34" charset="0"/>
              <a:buChar char="•"/>
            </a:pPr>
            <a:r>
              <a:rPr lang="it-IT" altLang="en-US" sz="1350" dirty="0" err="1"/>
              <a:t>Every</a:t>
            </a:r>
            <a:r>
              <a:rPr lang="it-IT" altLang="en-US" sz="1350" dirty="0"/>
              <a:t> </a:t>
            </a:r>
            <a:r>
              <a:rPr lang="it-IT" altLang="en-US" sz="1350" dirty="0" err="1"/>
              <a:t>enumeration</a:t>
            </a:r>
            <a:r>
              <a:rPr lang="it-IT" altLang="en-US" sz="1350" dirty="0"/>
              <a:t> data </a:t>
            </a:r>
            <a:r>
              <a:rPr lang="it-IT" altLang="en-US" sz="1350" dirty="0" err="1"/>
              <a:t>type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is</a:t>
            </a:r>
            <a:r>
              <a:rPr lang="it-IT" altLang="en-US" sz="1350" dirty="0"/>
              <a:t> </a:t>
            </a:r>
            <a:r>
              <a:rPr lang="it-IT" altLang="en-US" sz="1350" dirty="0" err="1"/>
              <a:t>mapped</a:t>
            </a:r>
            <a:r>
              <a:rPr lang="it-IT" altLang="en-US" sz="1350" dirty="0"/>
              <a:t> </a:t>
            </a:r>
            <a:r>
              <a:rPr lang="it-IT" altLang="en-US" sz="1350" dirty="0" err="1"/>
              <a:t>into</a:t>
            </a:r>
            <a:r>
              <a:rPr lang="it-IT" altLang="en-US" sz="1350" dirty="0"/>
              <a:t> the </a:t>
            </a:r>
            <a:r>
              <a:rPr lang="it-IT" altLang="en-US" sz="1350" dirty="0" err="1"/>
              <a:t>creation</a:t>
            </a:r>
            <a:r>
              <a:rPr lang="it-IT" altLang="en-US" sz="1350" dirty="0"/>
              <a:t> of a new </a:t>
            </a:r>
            <a:r>
              <a:rPr lang="it-IT" altLang="en-US" sz="1350" dirty="0" err="1"/>
              <a:t>enum</a:t>
            </a:r>
            <a:r>
              <a:rPr lang="it-IT" altLang="en-US" sz="1350" dirty="0"/>
              <a:t> </a:t>
            </a:r>
            <a:r>
              <a:rPr lang="it-IT" altLang="en-US" sz="1350" dirty="0" err="1"/>
              <a:t>type</a:t>
            </a:r>
            <a:r>
              <a:rPr lang="it-IT" altLang="en-US" sz="1350" dirty="0"/>
              <a:t> in SQL</a:t>
            </a:r>
          </a:p>
          <a:p>
            <a:pPr marL="233309" indent="-233309" algn="l">
              <a:buFont typeface="Arial" panose="020B0604020202020204" pitchFamily="34" charset="0"/>
              <a:buChar char="•"/>
            </a:pPr>
            <a:r>
              <a:rPr lang="it-IT" altLang="en-US" sz="1350" dirty="0" err="1"/>
              <a:t>We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added</a:t>
            </a:r>
            <a:r>
              <a:rPr lang="it-IT" altLang="en-US" sz="1350" dirty="0"/>
              <a:t> a </a:t>
            </a:r>
            <a:r>
              <a:rPr lang="it-IT" altLang="en-US" sz="1350" dirty="0" err="1"/>
              <a:t>comment</a:t>
            </a:r>
            <a:r>
              <a:rPr lang="it-IT" altLang="en-US" sz="1350" dirty="0"/>
              <a:t> for </a:t>
            </a:r>
            <a:r>
              <a:rPr lang="it-IT" altLang="en-US" sz="1350" dirty="0" err="1"/>
              <a:t>every</a:t>
            </a:r>
            <a:r>
              <a:rPr lang="it-IT" altLang="en-US" sz="1350" dirty="0"/>
              <a:t> </a:t>
            </a:r>
            <a:r>
              <a:rPr lang="it-IT" altLang="en-US" sz="1350" dirty="0" err="1"/>
              <a:t>column</a:t>
            </a:r>
            <a:r>
              <a:rPr lang="it-IT" altLang="en-US" sz="1350" dirty="0"/>
              <a:t> of </a:t>
            </a:r>
            <a:r>
              <a:rPr lang="it-IT" altLang="en-US" sz="1350" dirty="0" err="1"/>
              <a:t>each</a:t>
            </a:r>
            <a:r>
              <a:rPr lang="it-IT" altLang="en-US" sz="1350" dirty="0"/>
              <a:t> </a:t>
            </a:r>
            <a:r>
              <a:rPr lang="it-IT" altLang="en-US" sz="1350" dirty="0" err="1"/>
              <a:t>table</a:t>
            </a:r>
            <a:r>
              <a:rPr lang="it-IT" altLang="en-US" sz="1350" dirty="0"/>
              <a:t> and </a:t>
            </a:r>
            <a:r>
              <a:rPr lang="it-IT" altLang="en-US" sz="1350" dirty="0" err="1"/>
              <a:t>also</a:t>
            </a:r>
            <a:r>
              <a:rPr lang="it-IT" altLang="en-US" sz="1350" dirty="0"/>
              <a:t> a general </a:t>
            </a:r>
            <a:r>
              <a:rPr lang="it-IT" altLang="en-US" sz="1350" dirty="0" err="1"/>
              <a:t>comment</a:t>
            </a:r>
            <a:r>
              <a:rPr lang="it-IT" altLang="en-US" sz="1350" dirty="0"/>
              <a:t> for the </a:t>
            </a:r>
            <a:r>
              <a:rPr lang="it-IT" altLang="en-US" sz="1350" dirty="0" err="1"/>
              <a:t>table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itself</a:t>
            </a:r>
            <a:r>
              <a:rPr lang="it-IT" altLang="en-US" sz="1350" dirty="0"/>
              <a:t> </a:t>
            </a:r>
          </a:p>
        </p:txBody>
      </p:sp>
      <p:sp>
        <p:nvSpPr>
          <p:cNvPr id="9" name="Shape 194">
            <a:extLst>
              <a:ext uri="{FF2B5EF4-FFF2-40B4-BE49-F238E27FC236}">
                <a16:creationId xmlns:a16="http://schemas.microsoft.com/office/drawing/2014/main" id="{04C8E8E6-B554-ED47-A0E1-04EB682CB9BA}"/>
              </a:ext>
            </a:extLst>
          </p:cNvPr>
          <p:cNvSpPr/>
          <p:nvPr/>
        </p:nvSpPr>
        <p:spPr>
          <a:xfrm>
            <a:off x="-5430" y="4715380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" name="Shape 195">
            <a:extLst>
              <a:ext uri="{FF2B5EF4-FFF2-40B4-BE49-F238E27FC236}">
                <a16:creationId xmlns:a16="http://schemas.microsoft.com/office/drawing/2014/main" id="{888ED037-EB0D-9B47-9363-0952D753E8AB}"/>
              </a:ext>
            </a:extLst>
          </p:cNvPr>
          <p:cNvSpPr/>
          <p:nvPr/>
        </p:nvSpPr>
        <p:spPr>
          <a:xfrm>
            <a:off x="4619" y="4705332"/>
            <a:ext cx="457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1" name="Shape 206">
            <a:extLst>
              <a:ext uri="{FF2B5EF4-FFF2-40B4-BE49-F238E27FC236}">
                <a16:creationId xmlns:a16="http://schemas.microsoft.com/office/drawing/2014/main" id="{A534D95F-631C-D840-B857-087F5323BD07}"/>
              </a:ext>
            </a:extLst>
          </p:cNvPr>
          <p:cNvSpPr/>
          <p:nvPr/>
        </p:nvSpPr>
        <p:spPr>
          <a:xfrm>
            <a:off x="-34005" y="4368889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474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25626F30-4B1A-CB45-A89F-ABD898B2DF5D}"/>
              </a:ext>
            </a:extLst>
          </p:cNvPr>
          <p:cNvSpPr txBox="1">
            <a:spLocks noChangeArrowheads="1"/>
          </p:cNvSpPr>
          <p:nvPr/>
        </p:nvSpPr>
        <p:spPr>
          <a:xfrm>
            <a:off x="253804" y="1156983"/>
            <a:ext cx="6383997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altLang="it-IT" sz="3200" dirty="0"/>
              <a:t>From relational schema </a:t>
            </a:r>
            <a:br>
              <a:rPr lang="it-IT" altLang="it-IT" sz="3200" dirty="0"/>
            </a:br>
            <a:r>
              <a:rPr lang="it-IT" altLang="it-IT" sz="3200" dirty="0"/>
              <a:t>to physical schema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76F3E991-4BB9-D545-93DA-7535EE9A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647" y="2143619"/>
            <a:ext cx="2452447" cy="161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7">
            <a:extLst>
              <a:ext uri="{FF2B5EF4-FFF2-40B4-BE49-F238E27FC236}">
                <a16:creationId xmlns:a16="http://schemas.microsoft.com/office/drawing/2014/main" id="{954DC5ED-CE78-974B-80AF-07093EE9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96" y="2062005"/>
            <a:ext cx="2613877" cy="18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>
            <a:extLst>
              <a:ext uri="{FF2B5EF4-FFF2-40B4-BE49-F238E27FC236}">
                <a16:creationId xmlns:a16="http://schemas.microsoft.com/office/drawing/2014/main" id="{1F0D1430-4F90-9242-BC35-D3DA4B1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67" y="3924955"/>
            <a:ext cx="27030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it-IT" altLang="en-US" sz="1200" b="1" dirty="0" err="1"/>
              <a:t>Patient</a:t>
            </a:r>
            <a:r>
              <a:rPr lang="it-IT" altLang="en-US" sz="1200" b="1" dirty="0"/>
              <a:t> </a:t>
            </a:r>
            <a:r>
              <a:rPr lang="it-IT" altLang="en-US" sz="1200" b="1" dirty="0" err="1"/>
              <a:t>table</a:t>
            </a:r>
            <a:r>
              <a:rPr lang="it-IT" altLang="en-US" sz="1200" b="1" dirty="0"/>
              <a:t> in relational schema</a:t>
            </a:r>
          </a:p>
        </p:txBody>
      </p:sp>
      <p:sp>
        <p:nvSpPr>
          <p:cNvPr id="11" name="CasellaDiTesto 9">
            <a:extLst>
              <a:ext uri="{FF2B5EF4-FFF2-40B4-BE49-F238E27FC236}">
                <a16:creationId xmlns:a16="http://schemas.microsoft.com/office/drawing/2014/main" id="{CDB71376-D71A-6841-9D62-6B91054D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096" y="3980953"/>
            <a:ext cx="28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it-IT" altLang="en-US" sz="1200" b="1" dirty="0" err="1"/>
              <a:t>Patient</a:t>
            </a:r>
            <a:r>
              <a:rPr lang="it-IT" altLang="en-US" sz="1200" b="1" dirty="0"/>
              <a:t> </a:t>
            </a:r>
            <a:r>
              <a:rPr lang="it-IT" altLang="en-US" sz="1200" b="1" dirty="0" err="1"/>
              <a:t>table</a:t>
            </a:r>
            <a:r>
              <a:rPr lang="it-IT" altLang="en-US" sz="1200" b="1" dirty="0"/>
              <a:t> in physical schema</a:t>
            </a:r>
          </a:p>
        </p:txBody>
      </p:sp>
    </p:spTree>
    <p:extLst>
      <p:ext uri="{BB962C8B-B14F-4D97-AF65-F5344CB8AC3E}">
        <p14:creationId xmlns:p14="http://schemas.microsoft.com/office/powerpoint/2010/main" val="13967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C35A61C-2AD1-B443-9AEC-46224007C672}"/>
              </a:ext>
            </a:extLst>
          </p:cNvPr>
          <p:cNvSpPr txBox="1">
            <a:spLocks noChangeArrowheads="1"/>
          </p:cNvSpPr>
          <p:nvPr/>
        </p:nvSpPr>
        <p:spPr>
          <a:xfrm>
            <a:off x="763807" y="1131233"/>
            <a:ext cx="5888202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407" algn="l"/>
                <a:tab pos="738812" algn="l"/>
                <a:tab pos="1108219" algn="l"/>
                <a:tab pos="1477625" algn="l"/>
                <a:tab pos="1847031" algn="l"/>
                <a:tab pos="2216437" algn="l"/>
                <a:tab pos="2585843" algn="l"/>
                <a:tab pos="2955249" algn="l"/>
                <a:tab pos="3324656" algn="l"/>
                <a:tab pos="3694062" algn="l"/>
                <a:tab pos="4063468" algn="l"/>
              </a:tabLst>
            </a:pPr>
            <a:r>
              <a:rPr lang="it-IT" altLang="it-IT" sz="3200" dirty="0"/>
              <a:t>Procedure </a:t>
            </a:r>
            <a:r>
              <a:rPr lang="it-IT" altLang="it-IT" sz="3200" dirty="0" err="1"/>
              <a:t>Functions</a:t>
            </a:r>
            <a:r>
              <a:rPr lang="it-IT" altLang="it-IT" sz="3200" dirty="0"/>
              <a:t> and </a:t>
            </a:r>
            <a:r>
              <a:rPr lang="it-IT" altLang="it-IT" sz="3200" dirty="0" err="1"/>
              <a:t>triggers</a:t>
            </a:r>
            <a:endParaRPr lang="it-IT" altLang="it-IT" sz="32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8B8673-098B-4046-8953-D642EA5486E2}"/>
              </a:ext>
            </a:extLst>
          </p:cNvPr>
          <p:cNvSpPr txBox="1">
            <a:spLocks/>
          </p:cNvSpPr>
          <p:nvPr/>
        </p:nvSpPr>
        <p:spPr>
          <a:xfrm>
            <a:off x="223865" y="2155840"/>
            <a:ext cx="5345525" cy="27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3309" indent="-233309" algn="l">
              <a:buFont typeface="Arial" panose="020B0604020202020204" pitchFamily="34" charset="0"/>
              <a:buChar char="•"/>
              <a:defRPr/>
            </a:pPr>
            <a:r>
              <a:rPr lang="it-IT" sz="1200" b="1" dirty="0">
                <a:ea typeface="+mn-ea"/>
              </a:rPr>
              <a:t>Two procedure </a:t>
            </a:r>
            <a:r>
              <a:rPr lang="it-IT" sz="1200" b="1" dirty="0" err="1">
                <a:ea typeface="+mn-ea"/>
              </a:rPr>
              <a:t>functions</a:t>
            </a:r>
            <a:r>
              <a:rPr lang="it-IT" sz="1200" b="1" dirty="0">
                <a:ea typeface="+mn-ea"/>
              </a:rPr>
              <a:t> are </a:t>
            </a:r>
            <a:r>
              <a:rPr lang="it-IT" sz="1200" b="1" dirty="0" err="1">
                <a:ea typeface="+mn-ea"/>
              </a:rPr>
              <a:t>implemented</a:t>
            </a:r>
            <a:r>
              <a:rPr lang="it-IT" sz="1200" b="1" dirty="0">
                <a:ea typeface="+mn-ea"/>
              </a:rPr>
              <a:t>:</a:t>
            </a:r>
          </a:p>
          <a:p>
            <a:pPr marL="466619" lvl="1" indent="-262473" algn="l">
              <a:buFont typeface="+mj-lt"/>
              <a:buAutoNum type="arabicPeriod"/>
              <a:defRPr/>
            </a:pPr>
            <a:r>
              <a:rPr lang="it-IT" sz="1200" dirty="0">
                <a:ea typeface="+mn-ea"/>
              </a:rPr>
              <a:t>Incrementing the </a:t>
            </a:r>
            <a:r>
              <a:rPr lang="it-IT" sz="1200" dirty="0" err="1">
                <a:ea typeface="+mn-ea"/>
              </a:rPr>
              <a:t>number</a:t>
            </a:r>
            <a:r>
              <a:rPr lang="it-IT" sz="1200" dirty="0">
                <a:ea typeface="+mn-ea"/>
              </a:rPr>
              <a:t> of </a:t>
            </a:r>
            <a:r>
              <a:rPr lang="it-IT" sz="1200" dirty="0" err="1">
                <a:ea typeface="+mn-ea"/>
              </a:rPr>
              <a:t>actual</a:t>
            </a:r>
            <a:r>
              <a:rPr lang="it-IT" sz="1200" dirty="0">
                <a:ea typeface="+mn-ea"/>
              </a:rPr>
              <a:t> </a:t>
            </a:r>
            <a:r>
              <a:rPr lang="it-IT" sz="1200" dirty="0" err="1">
                <a:ea typeface="+mn-ea"/>
              </a:rPr>
              <a:t>patients</a:t>
            </a:r>
            <a:r>
              <a:rPr lang="it-IT" sz="1200" dirty="0">
                <a:ea typeface="+mn-ea"/>
              </a:rPr>
              <a:t> of a </a:t>
            </a:r>
            <a:r>
              <a:rPr lang="it-IT" sz="1200" dirty="0" err="1">
                <a:ea typeface="+mn-ea"/>
              </a:rPr>
              <a:t>doctor</a:t>
            </a:r>
            <a:r>
              <a:rPr lang="it-IT" sz="1200" dirty="0">
                <a:ea typeface="+mn-ea"/>
              </a:rPr>
              <a:t>.</a:t>
            </a:r>
          </a:p>
          <a:p>
            <a:pPr marL="466619" lvl="1" indent="-262473" algn="l">
              <a:buFont typeface="+mj-lt"/>
              <a:buAutoNum type="arabicPeriod"/>
              <a:defRPr/>
            </a:pPr>
            <a:r>
              <a:rPr lang="it-IT" sz="1200" dirty="0" err="1">
                <a:ea typeface="+mn-ea"/>
              </a:rPr>
              <a:t>Decrementing</a:t>
            </a:r>
            <a:r>
              <a:rPr lang="it-IT" sz="1200" dirty="0">
                <a:ea typeface="+mn-ea"/>
              </a:rPr>
              <a:t> the </a:t>
            </a:r>
            <a:r>
              <a:rPr lang="it-IT" sz="1200" dirty="0" err="1">
                <a:ea typeface="+mn-ea"/>
              </a:rPr>
              <a:t>number</a:t>
            </a:r>
            <a:r>
              <a:rPr lang="it-IT" sz="1200" dirty="0">
                <a:ea typeface="+mn-ea"/>
              </a:rPr>
              <a:t> of </a:t>
            </a:r>
            <a:r>
              <a:rPr lang="it-IT" sz="1200" dirty="0" err="1">
                <a:ea typeface="+mn-ea"/>
              </a:rPr>
              <a:t>actual</a:t>
            </a:r>
            <a:r>
              <a:rPr lang="it-IT" sz="1200" dirty="0">
                <a:ea typeface="+mn-ea"/>
              </a:rPr>
              <a:t> </a:t>
            </a:r>
            <a:r>
              <a:rPr lang="it-IT" sz="1200" dirty="0" err="1">
                <a:ea typeface="+mn-ea"/>
              </a:rPr>
              <a:t>patients</a:t>
            </a:r>
            <a:r>
              <a:rPr lang="it-IT" sz="1200" dirty="0">
                <a:ea typeface="+mn-ea"/>
              </a:rPr>
              <a:t> of a </a:t>
            </a:r>
            <a:r>
              <a:rPr lang="it-IT" sz="1200" dirty="0" err="1">
                <a:ea typeface="+mn-ea"/>
              </a:rPr>
              <a:t>doctor</a:t>
            </a:r>
            <a:r>
              <a:rPr lang="it-IT" sz="1200" dirty="0">
                <a:ea typeface="+mn-ea"/>
              </a:rPr>
              <a:t>.</a:t>
            </a:r>
          </a:p>
          <a:p>
            <a:pPr marL="466619" lvl="1" indent="-262473" algn="l">
              <a:buFont typeface="+mj-lt"/>
              <a:buAutoNum type="arabicPeriod"/>
              <a:defRPr/>
            </a:pPr>
            <a:endParaRPr lang="it-IT" sz="1200" dirty="0">
              <a:ea typeface="+mn-ea"/>
            </a:endParaRPr>
          </a:p>
          <a:p>
            <a:pPr marL="262473" indent="-262473" algn="l">
              <a:buFont typeface="Arial" panose="020B0604020202020204" pitchFamily="34" charset="0"/>
              <a:buChar char="•"/>
              <a:defRPr/>
            </a:pPr>
            <a:r>
              <a:rPr lang="it-IT" sz="1200" b="1" dirty="0" err="1">
                <a:ea typeface="+mn-ea"/>
              </a:rPr>
              <a:t>Then</a:t>
            </a:r>
            <a:r>
              <a:rPr lang="it-IT" sz="1200" b="1" dirty="0">
                <a:ea typeface="+mn-ea"/>
              </a:rPr>
              <a:t> </a:t>
            </a:r>
            <a:r>
              <a:rPr lang="it-IT" sz="1200" b="1" dirty="0" err="1">
                <a:ea typeface="+mn-ea"/>
              </a:rPr>
              <a:t>two</a:t>
            </a:r>
            <a:r>
              <a:rPr lang="it-IT" sz="1200" b="1" dirty="0">
                <a:ea typeface="+mn-ea"/>
              </a:rPr>
              <a:t> </a:t>
            </a:r>
            <a:r>
              <a:rPr lang="it-IT" sz="1200" b="1" dirty="0" err="1">
                <a:ea typeface="+mn-ea"/>
              </a:rPr>
              <a:t>triggers</a:t>
            </a:r>
            <a:r>
              <a:rPr lang="it-IT" sz="1200" b="1" dirty="0">
                <a:ea typeface="+mn-ea"/>
              </a:rPr>
              <a:t> are </a:t>
            </a:r>
            <a:r>
              <a:rPr lang="it-IT" sz="1200" b="1" dirty="0" err="1">
                <a:ea typeface="+mn-ea"/>
              </a:rPr>
              <a:t>created</a:t>
            </a:r>
            <a:r>
              <a:rPr lang="it-IT" sz="1200" b="1" dirty="0">
                <a:ea typeface="+mn-ea"/>
              </a:rPr>
              <a:t> in </a:t>
            </a:r>
            <a:r>
              <a:rPr lang="it-IT" sz="1200" b="1" dirty="0" err="1">
                <a:ea typeface="+mn-ea"/>
              </a:rPr>
              <a:t>order</a:t>
            </a:r>
            <a:r>
              <a:rPr lang="it-IT" sz="1200" b="1" dirty="0">
                <a:ea typeface="+mn-ea"/>
              </a:rPr>
              <a:t> to </a:t>
            </a:r>
            <a:r>
              <a:rPr lang="it-IT" sz="1200" b="1" dirty="0" err="1">
                <a:ea typeface="+mn-ea"/>
              </a:rPr>
              <a:t>manage</a:t>
            </a:r>
            <a:r>
              <a:rPr lang="it-IT" sz="1200" b="1" dirty="0">
                <a:ea typeface="+mn-ea"/>
              </a:rPr>
              <a:t> the </a:t>
            </a:r>
            <a:r>
              <a:rPr lang="it-IT" sz="1200" b="1" dirty="0" err="1">
                <a:ea typeface="+mn-ea"/>
              </a:rPr>
              <a:t>two</a:t>
            </a:r>
            <a:r>
              <a:rPr lang="it-IT" sz="1200" b="1" dirty="0">
                <a:ea typeface="+mn-ea"/>
              </a:rPr>
              <a:t> procedure </a:t>
            </a:r>
            <a:r>
              <a:rPr lang="it-IT" sz="1200" b="1" dirty="0" err="1">
                <a:ea typeface="+mn-ea"/>
              </a:rPr>
              <a:t>functions</a:t>
            </a:r>
            <a:r>
              <a:rPr lang="it-IT" sz="1200" b="1" dirty="0">
                <a:ea typeface="+mn-ea"/>
              </a:rPr>
              <a:t>:</a:t>
            </a:r>
          </a:p>
          <a:p>
            <a:pPr marL="466619" lvl="1" indent="-262473" algn="l">
              <a:buFont typeface="+mj-lt"/>
              <a:buAutoNum type="arabicPeriod"/>
              <a:defRPr/>
            </a:pPr>
            <a:r>
              <a:rPr lang="it-IT" sz="1200" dirty="0">
                <a:ea typeface="+mn-ea"/>
              </a:rPr>
              <a:t>For </a:t>
            </a:r>
            <a:r>
              <a:rPr lang="it-IT" sz="1200" dirty="0" err="1">
                <a:ea typeface="+mn-ea"/>
              </a:rPr>
              <a:t>calling</a:t>
            </a:r>
            <a:r>
              <a:rPr lang="it-IT" sz="1200" dirty="0">
                <a:ea typeface="+mn-ea"/>
              </a:rPr>
              <a:t> the </a:t>
            </a:r>
            <a:r>
              <a:rPr lang="it-IT" sz="1200" dirty="0" err="1">
                <a:ea typeface="+mn-ea"/>
              </a:rPr>
              <a:t>incrementing</a:t>
            </a:r>
            <a:r>
              <a:rPr lang="it-IT" sz="1200" dirty="0">
                <a:ea typeface="+mn-ea"/>
              </a:rPr>
              <a:t> </a:t>
            </a:r>
            <a:r>
              <a:rPr lang="it-IT" sz="1200" dirty="0" err="1">
                <a:ea typeface="+mn-ea"/>
              </a:rPr>
              <a:t>function</a:t>
            </a:r>
            <a:r>
              <a:rPr lang="it-IT" sz="1200" dirty="0">
                <a:ea typeface="+mn-ea"/>
              </a:rPr>
              <a:t>.</a:t>
            </a:r>
          </a:p>
          <a:p>
            <a:pPr marL="466619" lvl="1" indent="-262473" algn="l">
              <a:buFont typeface="+mj-lt"/>
              <a:buAutoNum type="arabicPeriod"/>
              <a:defRPr/>
            </a:pPr>
            <a:r>
              <a:rPr lang="it-IT" sz="1200" dirty="0">
                <a:ea typeface="+mn-ea"/>
              </a:rPr>
              <a:t>For </a:t>
            </a:r>
            <a:r>
              <a:rPr lang="it-IT" sz="1200" dirty="0" err="1">
                <a:ea typeface="+mn-ea"/>
              </a:rPr>
              <a:t>calling</a:t>
            </a:r>
            <a:r>
              <a:rPr lang="it-IT" sz="1200" dirty="0">
                <a:ea typeface="+mn-ea"/>
              </a:rPr>
              <a:t> the </a:t>
            </a:r>
            <a:r>
              <a:rPr lang="it-IT" sz="1200" dirty="0" err="1">
                <a:ea typeface="+mn-ea"/>
              </a:rPr>
              <a:t>decremented</a:t>
            </a:r>
            <a:r>
              <a:rPr lang="it-IT" sz="1200" dirty="0">
                <a:ea typeface="+mn-ea"/>
              </a:rPr>
              <a:t> </a:t>
            </a:r>
            <a:r>
              <a:rPr lang="it-IT" sz="1200" dirty="0" err="1">
                <a:ea typeface="+mn-ea"/>
              </a:rPr>
              <a:t>function</a:t>
            </a:r>
            <a:r>
              <a:rPr lang="it-IT" sz="1200" dirty="0">
                <a:ea typeface="+mn-ea"/>
              </a:rPr>
              <a:t>.</a:t>
            </a:r>
          </a:p>
        </p:txBody>
      </p:sp>
      <p:sp>
        <p:nvSpPr>
          <p:cNvPr id="9" name="Shape 192">
            <a:extLst>
              <a:ext uri="{FF2B5EF4-FFF2-40B4-BE49-F238E27FC236}">
                <a16:creationId xmlns:a16="http://schemas.microsoft.com/office/drawing/2014/main" id="{7242895B-C745-704D-9A9C-29EF48B0E9CB}"/>
              </a:ext>
            </a:extLst>
          </p:cNvPr>
          <p:cNvSpPr/>
          <p:nvPr/>
        </p:nvSpPr>
        <p:spPr>
          <a:xfrm>
            <a:off x="5026334" y="4770129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" name="Shape 193">
            <a:extLst>
              <a:ext uri="{FF2B5EF4-FFF2-40B4-BE49-F238E27FC236}">
                <a16:creationId xmlns:a16="http://schemas.microsoft.com/office/drawing/2014/main" id="{1FB4718E-FFE4-5143-968B-DC766CCAA436}"/>
              </a:ext>
            </a:extLst>
          </p:cNvPr>
          <p:cNvSpPr/>
          <p:nvPr/>
        </p:nvSpPr>
        <p:spPr>
          <a:xfrm>
            <a:off x="5026334" y="4770129"/>
            <a:ext cx="74295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 dirty="0"/>
          </a:p>
        </p:txBody>
      </p:sp>
      <p:sp>
        <p:nvSpPr>
          <p:cNvPr id="11" name="Shape 204">
            <a:extLst>
              <a:ext uri="{FF2B5EF4-FFF2-40B4-BE49-F238E27FC236}">
                <a16:creationId xmlns:a16="http://schemas.microsoft.com/office/drawing/2014/main" id="{A24B7264-5246-D14E-86A1-E51A7D23CDAA}"/>
              </a:ext>
            </a:extLst>
          </p:cNvPr>
          <p:cNvSpPr/>
          <p:nvPr/>
        </p:nvSpPr>
        <p:spPr>
          <a:xfrm>
            <a:off x="4957072" y="4431954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</p:spTree>
    <p:extLst>
      <p:ext uri="{BB962C8B-B14F-4D97-AF65-F5344CB8AC3E}">
        <p14:creationId xmlns:p14="http://schemas.microsoft.com/office/powerpoint/2010/main" val="27051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76CA5905-E4BA-7841-A280-056DD4C778CE}"/>
              </a:ext>
            </a:extLst>
          </p:cNvPr>
          <p:cNvSpPr txBox="1">
            <a:spLocks noChangeArrowheads="1"/>
          </p:cNvSpPr>
          <p:nvPr/>
        </p:nvSpPr>
        <p:spPr>
          <a:xfrm>
            <a:off x="448493" y="790125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altLang="it-IT" sz="3200" b="1" dirty="0"/>
              <a:t>Procedure </a:t>
            </a:r>
            <a:r>
              <a:rPr lang="it-IT" altLang="it-IT" sz="3200" b="1" dirty="0" err="1"/>
              <a:t>Functions</a:t>
            </a:r>
            <a:r>
              <a:rPr lang="it-IT" altLang="it-IT" sz="3200" b="1" dirty="0"/>
              <a:t> and </a:t>
            </a:r>
            <a:r>
              <a:rPr lang="it-IT" altLang="it-IT" sz="3200" b="1" dirty="0" err="1"/>
              <a:t>triggers</a:t>
            </a:r>
            <a:endParaRPr lang="it-IT" altLang="it-IT" sz="3200" b="1" dirty="0"/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7C587879-46D0-474B-99C2-69B58884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27" y="1912376"/>
            <a:ext cx="3458253" cy="159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5">
            <a:extLst>
              <a:ext uri="{FF2B5EF4-FFF2-40B4-BE49-F238E27FC236}">
                <a16:creationId xmlns:a16="http://schemas.microsoft.com/office/drawing/2014/main" id="{B37329E9-CECD-1A43-A90B-55F06000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24" y="2173236"/>
            <a:ext cx="2298212" cy="66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BD8A81A-C297-9047-975A-84752C8FD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93" y="3581827"/>
            <a:ext cx="2598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en-US" sz="1200" b="1" u="sng" dirty="0"/>
              <a:t>Incrementing procedure </a:t>
            </a:r>
            <a:r>
              <a:rPr lang="it-IT" altLang="en-US" sz="1200" b="1" u="sng" dirty="0" err="1"/>
              <a:t>function</a:t>
            </a:r>
            <a:endParaRPr lang="it-IT" altLang="en-US" sz="1200" b="1" u="sng" dirty="0"/>
          </a:p>
        </p:txBody>
      </p:sp>
      <p:sp>
        <p:nvSpPr>
          <p:cNvPr id="11" name="CasellaDiTesto 7">
            <a:extLst>
              <a:ext uri="{FF2B5EF4-FFF2-40B4-BE49-F238E27FC236}">
                <a16:creationId xmlns:a16="http://schemas.microsoft.com/office/drawing/2014/main" id="{E85D6C03-D056-F74C-BE31-275D2FA9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970" y="3069098"/>
            <a:ext cx="343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en-US" sz="1200" b="1" u="sng" dirty="0"/>
              <a:t>Trigger for </a:t>
            </a:r>
            <a:r>
              <a:rPr lang="it-IT" altLang="en-US" sz="1200" b="1" u="sng" dirty="0" err="1"/>
              <a:t>calling</a:t>
            </a:r>
            <a:r>
              <a:rPr lang="it-IT" altLang="en-US" sz="1200" b="1" u="sng" dirty="0"/>
              <a:t> the </a:t>
            </a:r>
            <a:r>
              <a:rPr lang="it-IT" altLang="en-US" sz="1200" b="1" u="sng" dirty="0" err="1"/>
              <a:t>incrementing</a:t>
            </a:r>
            <a:r>
              <a:rPr lang="it-IT" altLang="en-US" sz="1200" b="1" u="sng" dirty="0"/>
              <a:t> </a:t>
            </a:r>
            <a:r>
              <a:rPr lang="it-IT" altLang="en-US" sz="1200" b="1" u="sng" dirty="0" err="1"/>
              <a:t>function</a:t>
            </a:r>
            <a:endParaRPr lang="it-IT" altLang="en-US" sz="1200" b="1" u="sng" dirty="0"/>
          </a:p>
        </p:txBody>
      </p:sp>
      <p:sp>
        <p:nvSpPr>
          <p:cNvPr id="12" name="Shape 224">
            <a:extLst>
              <a:ext uri="{FF2B5EF4-FFF2-40B4-BE49-F238E27FC236}">
                <a16:creationId xmlns:a16="http://schemas.microsoft.com/office/drawing/2014/main" id="{C31C989D-2B81-C046-913C-B298FD7863F2}"/>
              </a:ext>
            </a:extLst>
          </p:cNvPr>
          <p:cNvSpPr/>
          <p:nvPr/>
        </p:nvSpPr>
        <p:spPr>
          <a:xfrm>
            <a:off x="5086350" y="4783005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3" name="Shape 225">
            <a:extLst>
              <a:ext uri="{FF2B5EF4-FFF2-40B4-BE49-F238E27FC236}">
                <a16:creationId xmlns:a16="http://schemas.microsoft.com/office/drawing/2014/main" id="{6C2642AD-9EBD-EF42-A161-7BF6EAE176FF}"/>
              </a:ext>
            </a:extLst>
          </p:cNvPr>
          <p:cNvSpPr/>
          <p:nvPr/>
        </p:nvSpPr>
        <p:spPr>
          <a:xfrm>
            <a:off x="5086350" y="4783005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4" name="Shape 226">
            <a:extLst>
              <a:ext uri="{FF2B5EF4-FFF2-40B4-BE49-F238E27FC236}">
                <a16:creationId xmlns:a16="http://schemas.microsoft.com/office/drawing/2014/main" id="{DB7A9D15-68F5-154C-BFBA-AC7BDDBE8520}"/>
              </a:ext>
            </a:extLst>
          </p:cNvPr>
          <p:cNvSpPr/>
          <p:nvPr/>
        </p:nvSpPr>
        <p:spPr>
          <a:xfrm>
            <a:off x="5086350" y="442173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</p:spTree>
    <p:extLst>
      <p:ext uri="{BB962C8B-B14F-4D97-AF65-F5344CB8AC3E}">
        <p14:creationId xmlns:p14="http://schemas.microsoft.com/office/powerpoint/2010/main" val="240277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DC75FA3-B816-9E4F-8D2F-F70EB076B5CE}"/>
              </a:ext>
            </a:extLst>
          </p:cNvPr>
          <p:cNvSpPr txBox="1">
            <a:spLocks noChangeArrowheads="1"/>
          </p:cNvSpPr>
          <p:nvPr/>
        </p:nvSpPr>
        <p:spPr>
          <a:xfrm>
            <a:off x="970122" y="874759"/>
            <a:ext cx="5030628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407" algn="l"/>
                <a:tab pos="738812" algn="l"/>
                <a:tab pos="1108219" algn="l"/>
                <a:tab pos="1477625" algn="l"/>
                <a:tab pos="1847031" algn="l"/>
                <a:tab pos="2216437" algn="l"/>
                <a:tab pos="2585843" algn="l"/>
                <a:tab pos="2955249" algn="l"/>
                <a:tab pos="3324656" algn="l"/>
                <a:tab pos="3694062" algn="l"/>
                <a:tab pos="4063468" algn="l"/>
              </a:tabLst>
            </a:pPr>
            <a:r>
              <a:rPr lang="it-IT" altLang="it-IT" sz="3200" b="1" dirty="0"/>
              <a:t>Database </a:t>
            </a:r>
            <a:r>
              <a:rPr lang="it-IT" altLang="it-IT" sz="3200" b="1" dirty="0" err="1"/>
              <a:t>Population</a:t>
            </a:r>
            <a:endParaRPr lang="it-IT" altLang="it-IT" sz="3200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758B01F-6E52-FF42-B83A-5EF796C31598}"/>
              </a:ext>
            </a:extLst>
          </p:cNvPr>
          <p:cNvSpPr txBox="1">
            <a:spLocks noChangeArrowheads="1"/>
          </p:cNvSpPr>
          <p:nvPr/>
        </p:nvSpPr>
        <p:spPr>
          <a:xfrm>
            <a:off x="79891" y="1547094"/>
            <a:ext cx="4628826" cy="56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3309" indent="-233309" algn="l">
              <a:buFont typeface="Arial" panose="020B0604020202020204" pitchFamily="34" charset="0"/>
              <a:buChar char="•"/>
            </a:pPr>
            <a:r>
              <a:rPr lang="it-IT" altLang="en-US" sz="1350" dirty="0" err="1"/>
              <a:t>We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created</a:t>
            </a:r>
            <a:r>
              <a:rPr lang="it-IT" altLang="en-US" sz="1350" dirty="0"/>
              <a:t> an SQL file </a:t>
            </a:r>
            <a:r>
              <a:rPr lang="it-IT" altLang="en-US" sz="1350" dirty="0" err="1"/>
              <a:t>where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we</a:t>
            </a:r>
            <a:r>
              <a:rPr lang="it-IT" altLang="en-US" sz="1350" dirty="0"/>
              <a:t> put </a:t>
            </a:r>
            <a:r>
              <a:rPr lang="it-IT" altLang="en-US" sz="1350" dirty="0" err="1"/>
              <a:t>all</a:t>
            </a:r>
            <a:r>
              <a:rPr lang="it-IT" altLang="en-US" sz="1350" dirty="0"/>
              <a:t> the code for the </a:t>
            </a:r>
            <a:r>
              <a:rPr lang="it-IT" altLang="en-US" sz="1350" dirty="0" err="1"/>
              <a:t>population</a:t>
            </a:r>
            <a:r>
              <a:rPr lang="it-IT" altLang="en-US" sz="1350" dirty="0"/>
              <a:t> of the database</a:t>
            </a:r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5B0564A4-4F55-2B43-AA24-16146CFB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40" y="2414406"/>
            <a:ext cx="3114777" cy="5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6">
            <a:extLst>
              <a:ext uri="{FF2B5EF4-FFF2-40B4-BE49-F238E27FC236}">
                <a16:creationId xmlns:a16="http://schemas.microsoft.com/office/drawing/2014/main" id="{EDD4C572-DDB7-CB4F-AC88-F1DBE84E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86" y="3048168"/>
            <a:ext cx="2638448" cy="5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8">
            <a:extLst>
              <a:ext uri="{FF2B5EF4-FFF2-40B4-BE49-F238E27FC236}">
                <a16:creationId xmlns:a16="http://schemas.microsoft.com/office/drawing/2014/main" id="{FA8FA4E5-36F0-B043-9CAF-45E96345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86" y="3709197"/>
            <a:ext cx="3467164" cy="5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93" name="Shape 188">
            <a:extLst>
              <a:ext uri="{FF2B5EF4-FFF2-40B4-BE49-F238E27FC236}">
                <a16:creationId xmlns:a16="http://schemas.microsoft.com/office/drawing/2014/main" id="{01ADA13A-268A-A046-9BA9-77041FF2897A}"/>
              </a:ext>
            </a:extLst>
          </p:cNvPr>
          <p:cNvSpPr/>
          <p:nvPr/>
        </p:nvSpPr>
        <p:spPr>
          <a:xfrm>
            <a:off x="764468" y="923345"/>
            <a:ext cx="5096252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3200" b="1" dirty="0"/>
              <a:t>Introduction</a:t>
            </a:r>
            <a:endParaRPr sz="3200" b="1" dirty="0"/>
          </a:p>
        </p:txBody>
      </p:sp>
      <p:sp>
        <p:nvSpPr>
          <p:cNvPr id="94" name="Shape 190">
            <a:extLst>
              <a:ext uri="{FF2B5EF4-FFF2-40B4-BE49-F238E27FC236}">
                <a16:creationId xmlns:a16="http://schemas.microsoft.com/office/drawing/2014/main" id="{F0557C70-1E40-1347-B54F-295AF86FC1A6}"/>
              </a:ext>
            </a:extLst>
          </p:cNvPr>
          <p:cNvSpPr/>
          <p:nvPr/>
        </p:nvSpPr>
        <p:spPr>
          <a:xfrm>
            <a:off x="-18592" y="3282240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5" name="Shape 191">
            <a:extLst>
              <a:ext uri="{FF2B5EF4-FFF2-40B4-BE49-F238E27FC236}">
                <a16:creationId xmlns:a16="http://schemas.microsoft.com/office/drawing/2014/main" id="{B736FDDB-1765-614B-8F3C-4D9EFBACAF5A}"/>
              </a:ext>
            </a:extLst>
          </p:cNvPr>
          <p:cNvSpPr/>
          <p:nvPr/>
        </p:nvSpPr>
        <p:spPr>
          <a:xfrm>
            <a:off x="-18592" y="3272715"/>
            <a:ext cx="11430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6" name="Shape 192">
            <a:extLst>
              <a:ext uri="{FF2B5EF4-FFF2-40B4-BE49-F238E27FC236}">
                <a16:creationId xmlns:a16="http://schemas.microsoft.com/office/drawing/2014/main" id="{F5B395F3-6F40-CE43-9951-0B540CA49989}"/>
              </a:ext>
            </a:extLst>
          </p:cNvPr>
          <p:cNvSpPr/>
          <p:nvPr/>
        </p:nvSpPr>
        <p:spPr>
          <a:xfrm>
            <a:off x="4346687" y="2381043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7" name="Shape 193">
            <a:extLst>
              <a:ext uri="{FF2B5EF4-FFF2-40B4-BE49-F238E27FC236}">
                <a16:creationId xmlns:a16="http://schemas.microsoft.com/office/drawing/2014/main" id="{AB0895D2-E1AE-3D49-B013-9425764B4B3F}"/>
              </a:ext>
            </a:extLst>
          </p:cNvPr>
          <p:cNvSpPr/>
          <p:nvPr/>
        </p:nvSpPr>
        <p:spPr>
          <a:xfrm>
            <a:off x="4346687" y="2381043"/>
            <a:ext cx="74295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8" name="Shape 194">
            <a:extLst>
              <a:ext uri="{FF2B5EF4-FFF2-40B4-BE49-F238E27FC236}">
                <a16:creationId xmlns:a16="http://schemas.microsoft.com/office/drawing/2014/main" id="{963100E0-D69B-8D43-824A-1644DE9C2637}"/>
              </a:ext>
            </a:extLst>
          </p:cNvPr>
          <p:cNvSpPr/>
          <p:nvPr/>
        </p:nvSpPr>
        <p:spPr>
          <a:xfrm>
            <a:off x="1723" y="2418810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9" name="Shape 195">
            <a:extLst>
              <a:ext uri="{FF2B5EF4-FFF2-40B4-BE49-F238E27FC236}">
                <a16:creationId xmlns:a16="http://schemas.microsoft.com/office/drawing/2014/main" id="{EC3DF62A-FC39-3947-BD60-87081349EC07}"/>
              </a:ext>
            </a:extLst>
          </p:cNvPr>
          <p:cNvSpPr/>
          <p:nvPr/>
        </p:nvSpPr>
        <p:spPr>
          <a:xfrm>
            <a:off x="1723" y="2418810"/>
            <a:ext cx="457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0" name="Shape 196">
            <a:extLst>
              <a:ext uri="{FF2B5EF4-FFF2-40B4-BE49-F238E27FC236}">
                <a16:creationId xmlns:a16="http://schemas.microsoft.com/office/drawing/2014/main" id="{4892E78B-0215-CE4D-A3F0-7B731B18C6FD}"/>
              </a:ext>
            </a:extLst>
          </p:cNvPr>
          <p:cNvSpPr/>
          <p:nvPr/>
        </p:nvSpPr>
        <p:spPr>
          <a:xfrm>
            <a:off x="4345852" y="3218280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1" name="Shape 197">
            <a:extLst>
              <a:ext uri="{FF2B5EF4-FFF2-40B4-BE49-F238E27FC236}">
                <a16:creationId xmlns:a16="http://schemas.microsoft.com/office/drawing/2014/main" id="{A99F44BE-3B0D-3747-A330-35D8F3208F62}"/>
              </a:ext>
            </a:extLst>
          </p:cNvPr>
          <p:cNvSpPr/>
          <p:nvPr/>
        </p:nvSpPr>
        <p:spPr>
          <a:xfrm>
            <a:off x="4345852" y="3218280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grpSp>
        <p:nvGrpSpPr>
          <p:cNvPr id="102" name="Shape 198">
            <a:extLst>
              <a:ext uri="{FF2B5EF4-FFF2-40B4-BE49-F238E27FC236}">
                <a16:creationId xmlns:a16="http://schemas.microsoft.com/office/drawing/2014/main" id="{AE3E992C-8804-CD47-8640-68370BD281DD}"/>
              </a:ext>
            </a:extLst>
          </p:cNvPr>
          <p:cNvGrpSpPr/>
          <p:nvPr/>
        </p:nvGrpSpPr>
        <p:grpSpPr>
          <a:xfrm>
            <a:off x="2895541" y="1605632"/>
            <a:ext cx="1037035" cy="2204432"/>
            <a:chOff x="2448" y="372"/>
            <a:chExt cx="871" cy="2032"/>
          </a:xfrm>
        </p:grpSpPr>
        <p:sp>
          <p:nvSpPr>
            <p:cNvPr id="103" name="Shape 199">
              <a:extLst>
                <a:ext uri="{FF2B5EF4-FFF2-40B4-BE49-F238E27FC236}">
                  <a16:creationId xmlns:a16="http://schemas.microsoft.com/office/drawing/2014/main" id="{DAB75DD8-A0F5-A449-B936-8576D89CCE19}"/>
                </a:ext>
              </a:extLst>
            </p:cNvPr>
            <p:cNvSpPr/>
            <p:nvPr/>
          </p:nvSpPr>
          <p:spPr>
            <a:xfrm>
              <a:off x="2448" y="372"/>
              <a:ext cx="871" cy="2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/>
            </a:p>
          </p:txBody>
        </p:sp>
        <p:sp>
          <p:nvSpPr>
            <p:cNvPr id="104" name="Shape 200">
              <a:extLst>
                <a:ext uri="{FF2B5EF4-FFF2-40B4-BE49-F238E27FC236}">
                  <a16:creationId xmlns:a16="http://schemas.microsoft.com/office/drawing/2014/main" id="{52D81A2E-A712-5041-BDE6-09A17B89EF5E}"/>
                </a:ext>
              </a:extLst>
            </p:cNvPr>
            <p:cNvSpPr/>
            <p:nvPr/>
          </p:nvSpPr>
          <p:spPr>
            <a:xfrm>
              <a:off x="2448" y="372"/>
              <a:ext cx="871" cy="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/>
            </a:p>
          </p:txBody>
        </p:sp>
        <p:sp>
          <p:nvSpPr>
            <p:cNvPr id="105" name="Shape 201">
              <a:extLst>
                <a:ext uri="{FF2B5EF4-FFF2-40B4-BE49-F238E27FC236}">
                  <a16:creationId xmlns:a16="http://schemas.microsoft.com/office/drawing/2014/main" id="{74AC677C-AFD3-F643-AF55-681408B0A14A}"/>
                </a:ext>
              </a:extLst>
            </p:cNvPr>
            <p:cNvSpPr/>
            <p:nvPr/>
          </p:nvSpPr>
          <p:spPr>
            <a:xfrm>
              <a:off x="2448" y="410"/>
              <a:ext cx="808" cy="19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811" y="0"/>
                  </a:moveTo>
                  <a:lnTo>
                    <a:pt x="61188" y="0"/>
                  </a:lnTo>
                  <a:lnTo>
                    <a:pt x="61262" y="0"/>
                  </a:lnTo>
                  <a:lnTo>
                    <a:pt x="61782" y="31"/>
                  </a:lnTo>
                  <a:lnTo>
                    <a:pt x="62376" y="93"/>
                  </a:lnTo>
                  <a:lnTo>
                    <a:pt x="63341" y="156"/>
                  </a:lnTo>
                  <a:lnTo>
                    <a:pt x="64306" y="280"/>
                  </a:lnTo>
                  <a:lnTo>
                    <a:pt x="65495" y="437"/>
                  </a:lnTo>
                  <a:lnTo>
                    <a:pt x="66683" y="655"/>
                  </a:lnTo>
                  <a:lnTo>
                    <a:pt x="67945" y="936"/>
                  </a:lnTo>
                  <a:lnTo>
                    <a:pt x="69133" y="1279"/>
                  </a:lnTo>
                  <a:lnTo>
                    <a:pt x="70470" y="1748"/>
                  </a:lnTo>
                  <a:lnTo>
                    <a:pt x="71509" y="2247"/>
                  </a:lnTo>
                  <a:lnTo>
                    <a:pt x="72549" y="2840"/>
                  </a:lnTo>
                  <a:lnTo>
                    <a:pt x="73366" y="3590"/>
                  </a:lnTo>
                  <a:lnTo>
                    <a:pt x="74034" y="4401"/>
                  </a:lnTo>
                  <a:lnTo>
                    <a:pt x="74480" y="5338"/>
                  </a:lnTo>
                  <a:lnTo>
                    <a:pt x="74554" y="6430"/>
                  </a:lnTo>
                  <a:lnTo>
                    <a:pt x="74405" y="7617"/>
                  </a:lnTo>
                  <a:lnTo>
                    <a:pt x="74405" y="7648"/>
                  </a:lnTo>
                  <a:lnTo>
                    <a:pt x="74405" y="7648"/>
                  </a:lnTo>
                  <a:lnTo>
                    <a:pt x="74405" y="7741"/>
                  </a:lnTo>
                  <a:lnTo>
                    <a:pt x="74405" y="7773"/>
                  </a:lnTo>
                  <a:lnTo>
                    <a:pt x="74405" y="7835"/>
                  </a:lnTo>
                  <a:lnTo>
                    <a:pt x="74480" y="7929"/>
                  </a:lnTo>
                  <a:lnTo>
                    <a:pt x="74554" y="7960"/>
                  </a:lnTo>
                  <a:lnTo>
                    <a:pt x="74777" y="7991"/>
                  </a:lnTo>
                  <a:lnTo>
                    <a:pt x="75000" y="8054"/>
                  </a:lnTo>
                  <a:lnTo>
                    <a:pt x="75297" y="8054"/>
                  </a:lnTo>
                  <a:lnTo>
                    <a:pt x="75965" y="8116"/>
                  </a:lnTo>
                  <a:lnTo>
                    <a:pt x="76262" y="8397"/>
                  </a:lnTo>
                  <a:lnTo>
                    <a:pt x="76410" y="8772"/>
                  </a:lnTo>
                  <a:lnTo>
                    <a:pt x="76188" y="9240"/>
                  </a:lnTo>
                  <a:lnTo>
                    <a:pt x="75742" y="9739"/>
                  </a:lnTo>
                  <a:lnTo>
                    <a:pt x="74925" y="10239"/>
                  </a:lnTo>
                  <a:lnTo>
                    <a:pt x="73663" y="10738"/>
                  </a:lnTo>
                  <a:lnTo>
                    <a:pt x="73663" y="10863"/>
                  </a:lnTo>
                  <a:lnTo>
                    <a:pt x="73440" y="11113"/>
                  </a:lnTo>
                  <a:lnTo>
                    <a:pt x="73217" y="11550"/>
                  </a:lnTo>
                  <a:lnTo>
                    <a:pt x="72846" y="11987"/>
                  </a:lnTo>
                  <a:lnTo>
                    <a:pt x="72252" y="12518"/>
                  </a:lnTo>
                  <a:lnTo>
                    <a:pt x="71658" y="12924"/>
                  </a:lnTo>
                  <a:lnTo>
                    <a:pt x="70841" y="13298"/>
                  </a:lnTo>
                  <a:lnTo>
                    <a:pt x="70841" y="13423"/>
                  </a:lnTo>
                  <a:lnTo>
                    <a:pt x="70693" y="13704"/>
                  </a:lnTo>
                  <a:lnTo>
                    <a:pt x="70544" y="14110"/>
                  </a:lnTo>
                  <a:lnTo>
                    <a:pt x="70470" y="14640"/>
                  </a:lnTo>
                  <a:lnTo>
                    <a:pt x="70470" y="15234"/>
                  </a:lnTo>
                  <a:lnTo>
                    <a:pt x="70544" y="15889"/>
                  </a:lnTo>
                  <a:lnTo>
                    <a:pt x="70693" y="16545"/>
                  </a:lnTo>
                  <a:lnTo>
                    <a:pt x="71138" y="17107"/>
                  </a:lnTo>
                  <a:lnTo>
                    <a:pt x="71881" y="17700"/>
                  </a:lnTo>
                  <a:lnTo>
                    <a:pt x="71881" y="17731"/>
                  </a:lnTo>
                  <a:lnTo>
                    <a:pt x="72178" y="17856"/>
                  </a:lnTo>
                  <a:lnTo>
                    <a:pt x="72549" y="18043"/>
                  </a:lnTo>
                  <a:lnTo>
                    <a:pt x="73217" y="18262"/>
                  </a:lnTo>
                  <a:lnTo>
                    <a:pt x="74183" y="18574"/>
                  </a:lnTo>
                  <a:lnTo>
                    <a:pt x="75445" y="18855"/>
                  </a:lnTo>
                  <a:lnTo>
                    <a:pt x="77227" y="19167"/>
                  </a:lnTo>
                  <a:lnTo>
                    <a:pt x="79306" y="19448"/>
                  </a:lnTo>
                  <a:lnTo>
                    <a:pt x="81980" y="19760"/>
                  </a:lnTo>
                  <a:lnTo>
                    <a:pt x="85173" y="20010"/>
                  </a:lnTo>
                  <a:lnTo>
                    <a:pt x="85321" y="20010"/>
                  </a:lnTo>
                  <a:lnTo>
                    <a:pt x="85693" y="20010"/>
                  </a:lnTo>
                  <a:lnTo>
                    <a:pt x="86361" y="20041"/>
                  </a:lnTo>
                  <a:lnTo>
                    <a:pt x="87252" y="20104"/>
                  </a:lnTo>
                  <a:lnTo>
                    <a:pt x="88292" y="20260"/>
                  </a:lnTo>
                  <a:lnTo>
                    <a:pt x="89405" y="20416"/>
                  </a:lnTo>
                  <a:lnTo>
                    <a:pt x="90594" y="20697"/>
                  </a:lnTo>
                  <a:lnTo>
                    <a:pt x="91782" y="21040"/>
                  </a:lnTo>
                  <a:lnTo>
                    <a:pt x="93044" y="21477"/>
                  </a:lnTo>
                  <a:lnTo>
                    <a:pt x="94232" y="22008"/>
                  </a:lnTo>
                  <a:lnTo>
                    <a:pt x="95420" y="22663"/>
                  </a:lnTo>
                  <a:lnTo>
                    <a:pt x="96386" y="23413"/>
                  </a:lnTo>
                  <a:lnTo>
                    <a:pt x="97277" y="24349"/>
                  </a:lnTo>
                  <a:lnTo>
                    <a:pt x="97871" y="25411"/>
                  </a:lnTo>
                  <a:lnTo>
                    <a:pt x="98316" y="26659"/>
                  </a:lnTo>
                  <a:lnTo>
                    <a:pt x="98613" y="36337"/>
                  </a:lnTo>
                  <a:lnTo>
                    <a:pt x="98613" y="36462"/>
                  </a:lnTo>
                  <a:lnTo>
                    <a:pt x="98688" y="36836"/>
                  </a:lnTo>
                  <a:lnTo>
                    <a:pt x="98836" y="37429"/>
                  </a:lnTo>
                  <a:lnTo>
                    <a:pt x="99059" y="38178"/>
                  </a:lnTo>
                  <a:lnTo>
                    <a:pt x="99356" y="39084"/>
                  </a:lnTo>
                  <a:lnTo>
                    <a:pt x="99801" y="40083"/>
                  </a:lnTo>
                  <a:lnTo>
                    <a:pt x="100321" y="41113"/>
                  </a:lnTo>
                  <a:lnTo>
                    <a:pt x="100990" y="42206"/>
                  </a:lnTo>
                  <a:lnTo>
                    <a:pt x="101806" y="43236"/>
                  </a:lnTo>
                  <a:lnTo>
                    <a:pt x="102846" y="44235"/>
                  </a:lnTo>
                  <a:lnTo>
                    <a:pt x="104034" y="45109"/>
                  </a:lnTo>
                  <a:lnTo>
                    <a:pt x="104108" y="45202"/>
                  </a:lnTo>
                  <a:lnTo>
                    <a:pt x="104257" y="45421"/>
                  </a:lnTo>
                  <a:lnTo>
                    <a:pt x="104628" y="45796"/>
                  </a:lnTo>
                  <a:lnTo>
                    <a:pt x="105148" y="46357"/>
                  </a:lnTo>
                  <a:lnTo>
                    <a:pt x="105594" y="47044"/>
                  </a:lnTo>
                  <a:lnTo>
                    <a:pt x="106039" y="47918"/>
                  </a:lnTo>
                  <a:lnTo>
                    <a:pt x="106485" y="49011"/>
                  </a:lnTo>
                  <a:lnTo>
                    <a:pt x="106782" y="50228"/>
                  </a:lnTo>
                  <a:lnTo>
                    <a:pt x="106930" y="51664"/>
                  </a:lnTo>
                  <a:lnTo>
                    <a:pt x="106930" y="51758"/>
                  </a:lnTo>
                  <a:lnTo>
                    <a:pt x="107004" y="52039"/>
                  </a:lnTo>
                  <a:lnTo>
                    <a:pt x="107153" y="52507"/>
                  </a:lnTo>
                  <a:lnTo>
                    <a:pt x="107301" y="53069"/>
                  </a:lnTo>
                  <a:lnTo>
                    <a:pt x="107524" y="53725"/>
                  </a:lnTo>
                  <a:lnTo>
                    <a:pt x="107673" y="54380"/>
                  </a:lnTo>
                  <a:lnTo>
                    <a:pt x="107970" y="55067"/>
                  </a:lnTo>
                  <a:lnTo>
                    <a:pt x="108193" y="55691"/>
                  </a:lnTo>
                  <a:lnTo>
                    <a:pt x="108490" y="56222"/>
                  </a:lnTo>
                  <a:lnTo>
                    <a:pt x="108787" y="56659"/>
                  </a:lnTo>
                  <a:lnTo>
                    <a:pt x="109306" y="57159"/>
                  </a:lnTo>
                  <a:lnTo>
                    <a:pt x="110123" y="57689"/>
                  </a:lnTo>
                  <a:lnTo>
                    <a:pt x="111163" y="58314"/>
                  </a:lnTo>
                  <a:lnTo>
                    <a:pt x="112277" y="58907"/>
                  </a:lnTo>
                  <a:lnTo>
                    <a:pt x="113242" y="59469"/>
                  </a:lnTo>
                  <a:lnTo>
                    <a:pt x="114133" y="59906"/>
                  </a:lnTo>
                  <a:lnTo>
                    <a:pt x="115099" y="60468"/>
                  </a:lnTo>
                  <a:lnTo>
                    <a:pt x="115990" y="61030"/>
                  </a:lnTo>
                  <a:lnTo>
                    <a:pt x="116881" y="61654"/>
                  </a:lnTo>
                  <a:lnTo>
                    <a:pt x="117846" y="62278"/>
                  </a:lnTo>
                  <a:lnTo>
                    <a:pt x="118589" y="62840"/>
                  </a:lnTo>
                  <a:lnTo>
                    <a:pt x="119183" y="63433"/>
                  </a:lnTo>
                  <a:lnTo>
                    <a:pt x="119777" y="63964"/>
                  </a:lnTo>
                  <a:lnTo>
                    <a:pt x="120000" y="64432"/>
                  </a:lnTo>
                  <a:lnTo>
                    <a:pt x="120000" y="64807"/>
                  </a:lnTo>
                  <a:lnTo>
                    <a:pt x="119777" y="65088"/>
                  </a:lnTo>
                  <a:lnTo>
                    <a:pt x="119183" y="65275"/>
                  </a:lnTo>
                  <a:lnTo>
                    <a:pt x="119108" y="65275"/>
                  </a:lnTo>
                  <a:lnTo>
                    <a:pt x="118737" y="65213"/>
                  </a:lnTo>
                  <a:lnTo>
                    <a:pt x="118292" y="65150"/>
                  </a:lnTo>
                  <a:lnTo>
                    <a:pt x="117623" y="64994"/>
                  </a:lnTo>
                  <a:lnTo>
                    <a:pt x="116806" y="64682"/>
                  </a:lnTo>
                  <a:lnTo>
                    <a:pt x="115915" y="64276"/>
                  </a:lnTo>
                  <a:lnTo>
                    <a:pt x="114876" y="63621"/>
                  </a:lnTo>
                  <a:lnTo>
                    <a:pt x="113836" y="62778"/>
                  </a:lnTo>
                  <a:lnTo>
                    <a:pt x="113836" y="62840"/>
                  </a:lnTo>
                  <a:lnTo>
                    <a:pt x="113836" y="62965"/>
                  </a:lnTo>
                  <a:lnTo>
                    <a:pt x="113985" y="63215"/>
                  </a:lnTo>
                  <a:lnTo>
                    <a:pt x="114133" y="63621"/>
                  </a:lnTo>
                  <a:lnTo>
                    <a:pt x="114430" y="64151"/>
                  </a:lnTo>
                  <a:lnTo>
                    <a:pt x="114876" y="64807"/>
                  </a:lnTo>
                  <a:lnTo>
                    <a:pt x="115544" y="65650"/>
                  </a:lnTo>
                  <a:lnTo>
                    <a:pt x="116287" y="66618"/>
                  </a:lnTo>
                  <a:lnTo>
                    <a:pt x="116435" y="66805"/>
                  </a:lnTo>
                  <a:lnTo>
                    <a:pt x="116658" y="67117"/>
                  </a:lnTo>
                  <a:lnTo>
                    <a:pt x="116881" y="67429"/>
                  </a:lnTo>
                  <a:lnTo>
                    <a:pt x="117103" y="67804"/>
                  </a:lnTo>
                  <a:lnTo>
                    <a:pt x="117252" y="68147"/>
                  </a:lnTo>
                  <a:lnTo>
                    <a:pt x="117400" y="68491"/>
                  </a:lnTo>
                  <a:lnTo>
                    <a:pt x="117400" y="68772"/>
                  </a:lnTo>
                  <a:lnTo>
                    <a:pt x="117178" y="68990"/>
                  </a:lnTo>
                  <a:lnTo>
                    <a:pt x="116806" y="69115"/>
                  </a:lnTo>
                  <a:lnTo>
                    <a:pt x="116287" y="69084"/>
                  </a:lnTo>
                  <a:lnTo>
                    <a:pt x="115544" y="68928"/>
                  </a:lnTo>
                  <a:lnTo>
                    <a:pt x="115470" y="68865"/>
                  </a:lnTo>
                  <a:lnTo>
                    <a:pt x="115247" y="68803"/>
                  </a:lnTo>
                  <a:lnTo>
                    <a:pt x="114876" y="68616"/>
                  </a:lnTo>
                  <a:lnTo>
                    <a:pt x="114504" y="68335"/>
                  </a:lnTo>
                  <a:lnTo>
                    <a:pt x="113985" y="67929"/>
                  </a:lnTo>
                  <a:lnTo>
                    <a:pt x="113316" y="67336"/>
                  </a:lnTo>
                  <a:lnTo>
                    <a:pt x="112722" y="66618"/>
                  </a:lnTo>
                  <a:lnTo>
                    <a:pt x="111980" y="65650"/>
                  </a:lnTo>
                  <a:lnTo>
                    <a:pt x="111980" y="65775"/>
                  </a:lnTo>
                  <a:lnTo>
                    <a:pt x="112054" y="66087"/>
                  </a:lnTo>
                  <a:lnTo>
                    <a:pt x="112128" y="66524"/>
                  </a:lnTo>
                  <a:lnTo>
                    <a:pt x="112277" y="67086"/>
                  </a:lnTo>
                  <a:lnTo>
                    <a:pt x="112351" y="67741"/>
                  </a:lnTo>
                  <a:lnTo>
                    <a:pt x="112351" y="68366"/>
                  </a:lnTo>
                  <a:lnTo>
                    <a:pt x="112425" y="68990"/>
                  </a:lnTo>
                  <a:lnTo>
                    <a:pt x="112351" y="69614"/>
                  </a:lnTo>
                  <a:lnTo>
                    <a:pt x="112277" y="70083"/>
                  </a:lnTo>
                  <a:lnTo>
                    <a:pt x="112128" y="70426"/>
                  </a:lnTo>
                  <a:lnTo>
                    <a:pt x="111905" y="70613"/>
                  </a:lnTo>
                  <a:lnTo>
                    <a:pt x="111311" y="70645"/>
                  </a:lnTo>
                  <a:lnTo>
                    <a:pt x="110792" y="70582"/>
                  </a:lnTo>
                  <a:lnTo>
                    <a:pt x="110346" y="70332"/>
                  </a:lnTo>
                  <a:lnTo>
                    <a:pt x="109975" y="69927"/>
                  </a:lnTo>
                  <a:lnTo>
                    <a:pt x="109603" y="69271"/>
                  </a:lnTo>
                  <a:lnTo>
                    <a:pt x="109306" y="68366"/>
                  </a:lnTo>
                  <a:lnTo>
                    <a:pt x="109084" y="67273"/>
                  </a:lnTo>
                  <a:lnTo>
                    <a:pt x="108787" y="65868"/>
                  </a:lnTo>
                  <a:lnTo>
                    <a:pt x="108712" y="65837"/>
                  </a:lnTo>
                  <a:lnTo>
                    <a:pt x="108712" y="65806"/>
                  </a:lnTo>
                  <a:lnTo>
                    <a:pt x="108564" y="65712"/>
                  </a:lnTo>
                  <a:lnTo>
                    <a:pt x="108490" y="65712"/>
                  </a:lnTo>
                  <a:lnTo>
                    <a:pt x="108415" y="65712"/>
                  </a:lnTo>
                  <a:lnTo>
                    <a:pt x="108341" y="65837"/>
                  </a:lnTo>
                  <a:lnTo>
                    <a:pt x="108193" y="66024"/>
                  </a:lnTo>
                  <a:lnTo>
                    <a:pt x="108118" y="66368"/>
                  </a:lnTo>
                  <a:lnTo>
                    <a:pt x="107970" y="66867"/>
                  </a:lnTo>
                  <a:lnTo>
                    <a:pt x="107821" y="67585"/>
                  </a:lnTo>
                  <a:lnTo>
                    <a:pt x="107747" y="68491"/>
                  </a:lnTo>
                  <a:lnTo>
                    <a:pt x="107673" y="69614"/>
                  </a:lnTo>
                  <a:lnTo>
                    <a:pt x="107599" y="69771"/>
                  </a:lnTo>
                  <a:lnTo>
                    <a:pt x="107524" y="69958"/>
                  </a:lnTo>
                  <a:lnTo>
                    <a:pt x="107301" y="70176"/>
                  </a:lnTo>
                  <a:lnTo>
                    <a:pt x="107004" y="70332"/>
                  </a:lnTo>
                  <a:lnTo>
                    <a:pt x="106633" y="70489"/>
                  </a:lnTo>
                  <a:lnTo>
                    <a:pt x="106336" y="70489"/>
                  </a:lnTo>
                  <a:lnTo>
                    <a:pt x="105965" y="70395"/>
                  </a:lnTo>
                  <a:lnTo>
                    <a:pt x="105445" y="70083"/>
                  </a:lnTo>
                  <a:lnTo>
                    <a:pt x="105148" y="69583"/>
                  </a:lnTo>
                  <a:lnTo>
                    <a:pt x="104851" y="68959"/>
                  </a:lnTo>
                  <a:lnTo>
                    <a:pt x="104777" y="68272"/>
                  </a:lnTo>
                  <a:lnTo>
                    <a:pt x="104777" y="67585"/>
                  </a:lnTo>
                  <a:lnTo>
                    <a:pt x="104851" y="66867"/>
                  </a:lnTo>
                  <a:lnTo>
                    <a:pt x="104851" y="66274"/>
                  </a:lnTo>
                  <a:lnTo>
                    <a:pt x="104851" y="65837"/>
                  </a:lnTo>
                  <a:lnTo>
                    <a:pt x="104851" y="65962"/>
                  </a:lnTo>
                  <a:lnTo>
                    <a:pt x="104628" y="66212"/>
                  </a:lnTo>
                  <a:lnTo>
                    <a:pt x="104480" y="66649"/>
                  </a:lnTo>
                  <a:lnTo>
                    <a:pt x="104183" y="67180"/>
                  </a:lnTo>
                  <a:lnTo>
                    <a:pt x="103811" y="67679"/>
                  </a:lnTo>
                  <a:lnTo>
                    <a:pt x="103440" y="68241"/>
                  </a:lnTo>
                  <a:lnTo>
                    <a:pt x="102995" y="68647"/>
                  </a:lnTo>
                  <a:lnTo>
                    <a:pt x="102623" y="68928"/>
                  </a:lnTo>
                  <a:lnTo>
                    <a:pt x="102178" y="69021"/>
                  </a:lnTo>
                  <a:lnTo>
                    <a:pt x="102178" y="69084"/>
                  </a:lnTo>
                  <a:lnTo>
                    <a:pt x="102103" y="69084"/>
                  </a:lnTo>
                  <a:lnTo>
                    <a:pt x="101881" y="69115"/>
                  </a:lnTo>
                  <a:lnTo>
                    <a:pt x="101806" y="69084"/>
                  </a:lnTo>
                  <a:lnTo>
                    <a:pt x="101658" y="68990"/>
                  </a:lnTo>
                  <a:lnTo>
                    <a:pt x="101435" y="68803"/>
                  </a:lnTo>
                  <a:lnTo>
                    <a:pt x="101287" y="68522"/>
                  </a:lnTo>
                  <a:lnTo>
                    <a:pt x="101212" y="68116"/>
                  </a:lnTo>
                  <a:lnTo>
                    <a:pt x="101212" y="67523"/>
                  </a:lnTo>
                  <a:lnTo>
                    <a:pt x="101212" y="66774"/>
                  </a:lnTo>
                  <a:lnTo>
                    <a:pt x="101287" y="65806"/>
                  </a:lnTo>
                  <a:lnTo>
                    <a:pt x="101287" y="65338"/>
                  </a:lnTo>
                  <a:lnTo>
                    <a:pt x="101212" y="64807"/>
                  </a:lnTo>
                  <a:lnTo>
                    <a:pt x="100990" y="64214"/>
                  </a:lnTo>
                  <a:lnTo>
                    <a:pt x="100915" y="63777"/>
                  </a:lnTo>
                  <a:lnTo>
                    <a:pt x="100841" y="63433"/>
                  </a:lnTo>
                  <a:lnTo>
                    <a:pt x="100618" y="61873"/>
                  </a:lnTo>
                  <a:lnTo>
                    <a:pt x="100618" y="61810"/>
                  </a:lnTo>
                  <a:lnTo>
                    <a:pt x="100693" y="61529"/>
                  </a:lnTo>
                  <a:lnTo>
                    <a:pt x="100841" y="61155"/>
                  </a:lnTo>
                  <a:lnTo>
                    <a:pt x="100915" y="60686"/>
                  </a:lnTo>
                  <a:lnTo>
                    <a:pt x="100915" y="60218"/>
                  </a:lnTo>
                  <a:lnTo>
                    <a:pt x="100990" y="59750"/>
                  </a:lnTo>
                  <a:lnTo>
                    <a:pt x="100990" y="59406"/>
                  </a:lnTo>
                  <a:lnTo>
                    <a:pt x="100990" y="59219"/>
                  </a:lnTo>
                  <a:lnTo>
                    <a:pt x="100693" y="58876"/>
                  </a:lnTo>
                  <a:lnTo>
                    <a:pt x="100321" y="58376"/>
                  </a:lnTo>
                  <a:lnTo>
                    <a:pt x="99801" y="57721"/>
                  </a:lnTo>
                  <a:lnTo>
                    <a:pt x="99059" y="57003"/>
                  </a:lnTo>
                  <a:lnTo>
                    <a:pt x="98094" y="56160"/>
                  </a:lnTo>
                  <a:lnTo>
                    <a:pt x="96980" y="55254"/>
                  </a:lnTo>
                  <a:lnTo>
                    <a:pt x="95569" y="54349"/>
                  </a:lnTo>
                  <a:lnTo>
                    <a:pt x="95495" y="54224"/>
                  </a:lnTo>
                  <a:lnTo>
                    <a:pt x="95123" y="54006"/>
                  </a:lnTo>
                  <a:lnTo>
                    <a:pt x="94603" y="53569"/>
                  </a:lnTo>
                  <a:lnTo>
                    <a:pt x="93935" y="53038"/>
                  </a:lnTo>
                  <a:lnTo>
                    <a:pt x="93193" y="52382"/>
                  </a:lnTo>
                  <a:lnTo>
                    <a:pt x="92376" y="51602"/>
                  </a:lnTo>
                  <a:lnTo>
                    <a:pt x="91559" y="50759"/>
                  </a:lnTo>
                  <a:lnTo>
                    <a:pt x="90742" y="49885"/>
                  </a:lnTo>
                  <a:lnTo>
                    <a:pt x="89925" y="48949"/>
                  </a:lnTo>
                  <a:lnTo>
                    <a:pt x="89183" y="48012"/>
                  </a:lnTo>
                  <a:lnTo>
                    <a:pt x="88663" y="47013"/>
                  </a:lnTo>
                  <a:lnTo>
                    <a:pt x="88217" y="46045"/>
                  </a:lnTo>
                  <a:lnTo>
                    <a:pt x="87920" y="45109"/>
                  </a:lnTo>
                  <a:lnTo>
                    <a:pt x="87920" y="44235"/>
                  </a:lnTo>
                  <a:lnTo>
                    <a:pt x="87920" y="44110"/>
                  </a:lnTo>
                  <a:lnTo>
                    <a:pt x="87920" y="43735"/>
                  </a:lnTo>
                  <a:lnTo>
                    <a:pt x="87846" y="43204"/>
                  </a:lnTo>
                  <a:lnTo>
                    <a:pt x="87698" y="42455"/>
                  </a:lnTo>
                  <a:lnTo>
                    <a:pt x="87475" y="41644"/>
                  </a:lnTo>
                  <a:lnTo>
                    <a:pt x="87029" y="40770"/>
                  </a:lnTo>
                  <a:lnTo>
                    <a:pt x="86435" y="39927"/>
                  </a:lnTo>
                  <a:lnTo>
                    <a:pt x="85693" y="39084"/>
                  </a:lnTo>
                  <a:lnTo>
                    <a:pt x="84801" y="38303"/>
                  </a:lnTo>
                  <a:lnTo>
                    <a:pt x="84727" y="38428"/>
                  </a:lnTo>
                  <a:lnTo>
                    <a:pt x="84653" y="38772"/>
                  </a:lnTo>
                  <a:lnTo>
                    <a:pt x="84504" y="39302"/>
                  </a:lnTo>
                  <a:lnTo>
                    <a:pt x="84430" y="39989"/>
                  </a:lnTo>
                  <a:lnTo>
                    <a:pt x="84282" y="40894"/>
                  </a:lnTo>
                  <a:lnTo>
                    <a:pt x="84059" y="41831"/>
                  </a:lnTo>
                  <a:lnTo>
                    <a:pt x="83985" y="42924"/>
                  </a:lnTo>
                  <a:lnTo>
                    <a:pt x="83762" y="44047"/>
                  </a:lnTo>
                  <a:lnTo>
                    <a:pt x="83613" y="45234"/>
                  </a:lnTo>
                  <a:lnTo>
                    <a:pt x="83539" y="46389"/>
                  </a:lnTo>
                  <a:lnTo>
                    <a:pt x="83539" y="47544"/>
                  </a:lnTo>
                  <a:lnTo>
                    <a:pt x="83465" y="48636"/>
                  </a:lnTo>
                  <a:lnTo>
                    <a:pt x="83539" y="49698"/>
                  </a:lnTo>
                  <a:lnTo>
                    <a:pt x="83613" y="50603"/>
                  </a:lnTo>
                  <a:lnTo>
                    <a:pt x="83762" y="51415"/>
                  </a:lnTo>
                  <a:lnTo>
                    <a:pt x="83985" y="52070"/>
                  </a:lnTo>
                  <a:lnTo>
                    <a:pt x="84059" y="52195"/>
                  </a:lnTo>
                  <a:lnTo>
                    <a:pt x="84356" y="52445"/>
                  </a:lnTo>
                  <a:lnTo>
                    <a:pt x="84801" y="52882"/>
                  </a:lnTo>
                  <a:lnTo>
                    <a:pt x="85247" y="53506"/>
                  </a:lnTo>
                  <a:lnTo>
                    <a:pt x="85915" y="54224"/>
                  </a:lnTo>
                  <a:lnTo>
                    <a:pt x="86509" y="55036"/>
                  </a:lnTo>
                  <a:lnTo>
                    <a:pt x="87178" y="56004"/>
                  </a:lnTo>
                  <a:lnTo>
                    <a:pt x="87846" y="57003"/>
                  </a:lnTo>
                  <a:lnTo>
                    <a:pt x="88440" y="58126"/>
                  </a:lnTo>
                  <a:lnTo>
                    <a:pt x="89034" y="59219"/>
                  </a:lnTo>
                  <a:lnTo>
                    <a:pt x="89480" y="60374"/>
                  </a:lnTo>
                  <a:lnTo>
                    <a:pt x="89777" y="61560"/>
                  </a:lnTo>
                  <a:lnTo>
                    <a:pt x="89925" y="62778"/>
                  </a:lnTo>
                  <a:lnTo>
                    <a:pt x="89925" y="63933"/>
                  </a:lnTo>
                  <a:lnTo>
                    <a:pt x="89777" y="65088"/>
                  </a:lnTo>
                  <a:lnTo>
                    <a:pt x="89405" y="66305"/>
                  </a:lnTo>
                  <a:lnTo>
                    <a:pt x="89034" y="67741"/>
                  </a:lnTo>
                  <a:lnTo>
                    <a:pt x="88589" y="69271"/>
                  </a:lnTo>
                  <a:lnTo>
                    <a:pt x="88069" y="70926"/>
                  </a:lnTo>
                  <a:lnTo>
                    <a:pt x="87549" y="72643"/>
                  </a:lnTo>
                  <a:lnTo>
                    <a:pt x="87029" y="74328"/>
                  </a:lnTo>
                  <a:lnTo>
                    <a:pt x="86361" y="76045"/>
                  </a:lnTo>
                  <a:lnTo>
                    <a:pt x="85841" y="77606"/>
                  </a:lnTo>
                  <a:lnTo>
                    <a:pt x="85173" y="79105"/>
                  </a:lnTo>
                  <a:lnTo>
                    <a:pt x="84504" y="80385"/>
                  </a:lnTo>
                  <a:lnTo>
                    <a:pt x="83910" y="81446"/>
                  </a:lnTo>
                  <a:lnTo>
                    <a:pt x="83613" y="82070"/>
                  </a:lnTo>
                  <a:lnTo>
                    <a:pt x="83316" y="82788"/>
                  </a:lnTo>
                  <a:lnTo>
                    <a:pt x="83242" y="83662"/>
                  </a:lnTo>
                  <a:lnTo>
                    <a:pt x="83168" y="84536"/>
                  </a:lnTo>
                  <a:lnTo>
                    <a:pt x="83094" y="85442"/>
                  </a:lnTo>
                  <a:lnTo>
                    <a:pt x="82945" y="86347"/>
                  </a:lnTo>
                  <a:lnTo>
                    <a:pt x="82945" y="87190"/>
                  </a:lnTo>
                  <a:lnTo>
                    <a:pt x="82797" y="87908"/>
                  </a:lnTo>
                  <a:lnTo>
                    <a:pt x="82722" y="88501"/>
                  </a:lnTo>
                  <a:lnTo>
                    <a:pt x="82425" y="88969"/>
                  </a:lnTo>
                  <a:lnTo>
                    <a:pt x="82277" y="89219"/>
                  </a:lnTo>
                  <a:lnTo>
                    <a:pt x="82277" y="89531"/>
                  </a:lnTo>
                  <a:lnTo>
                    <a:pt x="82351" y="89906"/>
                  </a:lnTo>
                  <a:lnTo>
                    <a:pt x="82722" y="90374"/>
                  </a:lnTo>
                  <a:lnTo>
                    <a:pt x="83168" y="90998"/>
                  </a:lnTo>
                  <a:lnTo>
                    <a:pt x="83762" y="91748"/>
                  </a:lnTo>
                  <a:lnTo>
                    <a:pt x="84282" y="92528"/>
                  </a:lnTo>
                  <a:lnTo>
                    <a:pt x="84653" y="93246"/>
                  </a:lnTo>
                  <a:lnTo>
                    <a:pt x="84876" y="94027"/>
                  </a:lnTo>
                  <a:lnTo>
                    <a:pt x="85099" y="94838"/>
                  </a:lnTo>
                  <a:lnTo>
                    <a:pt x="85099" y="95681"/>
                  </a:lnTo>
                  <a:lnTo>
                    <a:pt x="84876" y="96618"/>
                  </a:lnTo>
                  <a:lnTo>
                    <a:pt x="84653" y="97554"/>
                  </a:lnTo>
                  <a:lnTo>
                    <a:pt x="84133" y="98647"/>
                  </a:lnTo>
                  <a:lnTo>
                    <a:pt x="83539" y="99833"/>
                  </a:lnTo>
                  <a:lnTo>
                    <a:pt x="82797" y="101175"/>
                  </a:lnTo>
                  <a:lnTo>
                    <a:pt x="81757" y="102611"/>
                  </a:lnTo>
                  <a:lnTo>
                    <a:pt x="80717" y="104235"/>
                  </a:lnTo>
                  <a:lnTo>
                    <a:pt x="79306" y="106014"/>
                  </a:lnTo>
                  <a:lnTo>
                    <a:pt x="77747" y="107981"/>
                  </a:lnTo>
                  <a:lnTo>
                    <a:pt x="77673" y="108074"/>
                  </a:lnTo>
                  <a:lnTo>
                    <a:pt x="77376" y="108324"/>
                  </a:lnTo>
                  <a:lnTo>
                    <a:pt x="77153" y="108761"/>
                  </a:lnTo>
                  <a:lnTo>
                    <a:pt x="76782" y="109292"/>
                  </a:lnTo>
                  <a:lnTo>
                    <a:pt x="76485" y="110041"/>
                  </a:lnTo>
                  <a:lnTo>
                    <a:pt x="76188" y="110915"/>
                  </a:lnTo>
                  <a:lnTo>
                    <a:pt x="76113" y="111945"/>
                  </a:lnTo>
                  <a:lnTo>
                    <a:pt x="76188" y="113100"/>
                  </a:lnTo>
                  <a:lnTo>
                    <a:pt x="76485" y="114412"/>
                  </a:lnTo>
                  <a:lnTo>
                    <a:pt x="76559" y="114474"/>
                  </a:lnTo>
                  <a:lnTo>
                    <a:pt x="76782" y="114724"/>
                  </a:lnTo>
                  <a:lnTo>
                    <a:pt x="77153" y="115036"/>
                  </a:lnTo>
                  <a:lnTo>
                    <a:pt x="77599" y="115442"/>
                  </a:lnTo>
                  <a:lnTo>
                    <a:pt x="78044" y="115941"/>
                  </a:lnTo>
                  <a:lnTo>
                    <a:pt x="78490" y="116441"/>
                  </a:lnTo>
                  <a:lnTo>
                    <a:pt x="78861" y="117003"/>
                  </a:lnTo>
                  <a:lnTo>
                    <a:pt x="79232" y="117533"/>
                  </a:lnTo>
                  <a:lnTo>
                    <a:pt x="79381" y="118002"/>
                  </a:lnTo>
                  <a:lnTo>
                    <a:pt x="79529" y="118407"/>
                  </a:lnTo>
                  <a:lnTo>
                    <a:pt x="79381" y="118751"/>
                  </a:lnTo>
                  <a:lnTo>
                    <a:pt x="79009" y="119001"/>
                  </a:lnTo>
                  <a:lnTo>
                    <a:pt x="78415" y="119094"/>
                  </a:lnTo>
                  <a:lnTo>
                    <a:pt x="78415" y="119094"/>
                  </a:lnTo>
                  <a:lnTo>
                    <a:pt x="78341" y="119157"/>
                  </a:lnTo>
                  <a:lnTo>
                    <a:pt x="78193" y="119188"/>
                  </a:lnTo>
                  <a:lnTo>
                    <a:pt x="78118" y="119188"/>
                  </a:lnTo>
                  <a:lnTo>
                    <a:pt x="78044" y="119219"/>
                  </a:lnTo>
                  <a:lnTo>
                    <a:pt x="77821" y="119250"/>
                  </a:lnTo>
                  <a:lnTo>
                    <a:pt x="77599" y="119250"/>
                  </a:lnTo>
                  <a:lnTo>
                    <a:pt x="77301" y="119219"/>
                  </a:lnTo>
                  <a:lnTo>
                    <a:pt x="76930" y="119188"/>
                  </a:lnTo>
                  <a:lnTo>
                    <a:pt x="76856" y="119219"/>
                  </a:lnTo>
                  <a:lnTo>
                    <a:pt x="76410" y="119375"/>
                  </a:lnTo>
                  <a:lnTo>
                    <a:pt x="75816" y="119531"/>
                  </a:lnTo>
                  <a:lnTo>
                    <a:pt x="75000" y="119656"/>
                  </a:lnTo>
                  <a:lnTo>
                    <a:pt x="74108" y="119656"/>
                  </a:lnTo>
                  <a:lnTo>
                    <a:pt x="73217" y="119531"/>
                  </a:lnTo>
                  <a:lnTo>
                    <a:pt x="72995" y="119562"/>
                  </a:lnTo>
                  <a:lnTo>
                    <a:pt x="72623" y="119656"/>
                  </a:lnTo>
                  <a:lnTo>
                    <a:pt x="72029" y="119750"/>
                  </a:lnTo>
                  <a:lnTo>
                    <a:pt x="71361" y="119843"/>
                  </a:lnTo>
                  <a:lnTo>
                    <a:pt x="70544" y="119750"/>
                  </a:lnTo>
                  <a:lnTo>
                    <a:pt x="69727" y="119594"/>
                  </a:lnTo>
                  <a:lnTo>
                    <a:pt x="69653" y="119656"/>
                  </a:lnTo>
                  <a:lnTo>
                    <a:pt x="69356" y="119719"/>
                  </a:lnTo>
                  <a:lnTo>
                    <a:pt x="68910" y="119843"/>
                  </a:lnTo>
                  <a:lnTo>
                    <a:pt x="68242" y="119906"/>
                  </a:lnTo>
                  <a:lnTo>
                    <a:pt x="67500" y="119875"/>
                  </a:lnTo>
                  <a:lnTo>
                    <a:pt x="66608" y="119719"/>
                  </a:lnTo>
                  <a:lnTo>
                    <a:pt x="66386" y="119750"/>
                  </a:lnTo>
                  <a:lnTo>
                    <a:pt x="65940" y="119875"/>
                  </a:lnTo>
                  <a:lnTo>
                    <a:pt x="65198" y="119937"/>
                  </a:lnTo>
                  <a:lnTo>
                    <a:pt x="64381" y="120000"/>
                  </a:lnTo>
                  <a:lnTo>
                    <a:pt x="63564" y="119906"/>
                  </a:lnTo>
                  <a:lnTo>
                    <a:pt x="62821" y="119656"/>
                  </a:lnTo>
                  <a:lnTo>
                    <a:pt x="62747" y="119656"/>
                  </a:lnTo>
                  <a:lnTo>
                    <a:pt x="62673" y="119656"/>
                  </a:lnTo>
                  <a:lnTo>
                    <a:pt x="62599" y="119594"/>
                  </a:lnTo>
                  <a:lnTo>
                    <a:pt x="62376" y="119562"/>
                  </a:lnTo>
                  <a:lnTo>
                    <a:pt x="62227" y="119438"/>
                  </a:lnTo>
                  <a:lnTo>
                    <a:pt x="62153" y="119281"/>
                  </a:lnTo>
                  <a:lnTo>
                    <a:pt x="62153" y="119032"/>
                  </a:lnTo>
                  <a:lnTo>
                    <a:pt x="62227" y="118688"/>
                  </a:lnTo>
                  <a:lnTo>
                    <a:pt x="62376" y="118220"/>
                  </a:lnTo>
                  <a:lnTo>
                    <a:pt x="62673" y="117627"/>
                  </a:lnTo>
                  <a:lnTo>
                    <a:pt x="63193" y="116940"/>
                  </a:lnTo>
                  <a:lnTo>
                    <a:pt x="63861" y="116097"/>
                  </a:lnTo>
                  <a:lnTo>
                    <a:pt x="64752" y="115067"/>
                  </a:lnTo>
                  <a:lnTo>
                    <a:pt x="64826" y="114942"/>
                  </a:lnTo>
                  <a:lnTo>
                    <a:pt x="64975" y="114599"/>
                  </a:lnTo>
                  <a:lnTo>
                    <a:pt x="65123" y="114099"/>
                  </a:lnTo>
                  <a:lnTo>
                    <a:pt x="65420" y="113475"/>
                  </a:lnTo>
                  <a:lnTo>
                    <a:pt x="65717" y="112757"/>
                  </a:lnTo>
                  <a:lnTo>
                    <a:pt x="65940" y="111977"/>
                  </a:lnTo>
                  <a:lnTo>
                    <a:pt x="66237" y="111227"/>
                  </a:lnTo>
                  <a:lnTo>
                    <a:pt x="66608" y="110478"/>
                  </a:lnTo>
                  <a:lnTo>
                    <a:pt x="66905" y="109823"/>
                  </a:lnTo>
                  <a:lnTo>
                    <a:pt x="67202" y="109292"/>
                  </a:lnTo>
                  <a:lnTo>
                    <a:pt x="67500" y="108949"/>
                  </a:lnTo>
                  <a:lnTo>
                    <a:pt x="67945" y="108293"/>
                  </a:lnTo>
                  <a:lnTo>
                    <a:pt x="68242" y="107450"/>
                  </a:lnTo>
                  <a:lnTo>
                    <a:pt x="68465" y="106514"/>
                  </a:lnTo>
                  <a:lnTo>
                    <a:pt x="68465" y="105515"/>
                  </a:lnTo>
                  <a:lnTo>
                    <a:pt x="68465" y="104516"/>
                  </a:lnTo>
                  <a:lnTo>
                    <a:pt x="68242" y="103517"/>
                  </a:lnTo>
                  <a:lnTo>
                    <a:pt x="68168" y="102611"/>
                  </a:lnTo>
                  <a:lnTo>
                    <a:pt x="67945" y="101800"/>
                  </a:lnTo>
                  <a:lnTo>
                    <a:pt x="67797" y="101144"/>
                  </a:lnTo>
                  <a:lnTo>
                    <a:pt x="67574" y="100676"/>
                  </a:lnTo>
                  <a:lnTo>
                    <a:pt x="67425" y="99677"/>
                  </a:lnTo>
                  <a:lnTo>
                    <a:pt x="67351" y="98491"/>
                  </a:lnTo>
                  <a:lnTo>
                    <a:pt x="67425" y="97180"/>
                  </a:lnTo>
                  <a:lnTo>
                    <a:pt x="67574" y="95837"/>
                  </a:lnTo>
                  <a:lnTo>
                    <a:pt x="67945" y="94495"/>
                  </a:lnTo>
                  <a:lnTo>
                    <a:pt x="68539" y="93184"/>
                  </a:lnTo>
                  <a:lnTo>
                    <a:pt x="68688" y="92466"/>
                  </a:lnTo>
                  <a:lnTo>
                    <a:pt x="68613" y="91623"/>
                  </a:lnTo>
                  <a:lnTo>
                    <a:pt x="68316" y="90686"/>
                  </a:lnTo>
                  <a:lnTo>
                    <a:pt x="67945" y="89719"/>
                  </a:lnTo>
                  <a:lnTo>
                    <a:pt x="67500" y="88720"/>
                  </a:lnTo>
                  <a:lnTo>
                    <a:pt x="67054" y="87752"/>
                  </a:lnTo>
                  <a:lnTo>
                    <a:pt x="66608" y="86847"/>
                  </a:lnTo>
                  <a:lnTo>
                    <a:pt x="66237" y="86035"/>
                  </a:lnTo>
                  <a:lnTo>
                    <a:pt x="65866" y="85067"/>
                  </a:lnTo>
                  <a:lnTo>
                    <a:pt x="65495" y="84006"/>
                  </a:lnTo>
                  <a:lnTo>
                    <a:pt x="65049" y="82757"/>
                  </a:lnTo>
                  <a:lnTo>
                    <a:pt x="64603" y="81415"/>
                  </a:lnTo>
                  <a:lnTo>
                    <a:pt x="64158" y="80041"/>
                  </a:lnTo>
                  <a:lnTo>
                    <a:pt x="63638" y="78605"/>
                  </a:lnTo>
                  <a:lnTo>
                    <a:pt x="63341" y="77200"/>
                  </a:lnTo>
                  <a:lnTo>
                    <a:pt x="62821" y="75764"/>
                  </a:lnTo>
                  <a:lnTo>
                    <a:pt x="62450" y="74391"/>
                  </a:lnTo>
                  <a:lnTo>
                    <a:pt x="62227" y="73080"/>
                  </a:lnTo>
                  <a:lnTo>
                    <a:pt x="61930" y="71893"/>
                  </a:lnTo>
                  <a:lnTo>
                    <a:pt x="61782" y="70801"/>
                  </a:lnTo>
                  <a:lnTo>
                    <a:pt x="61559" y="69864"/>
                  </a:lnTo>
                  <a:lnTo>
                    <a:pt x="61559" y="69146"/>
                  </a:lnTo>
                  <a:lnTo>
                    <a:pt x="61559" y="68616"/>
                  </a:lnTo>
                  <a:lnTo>
                    <a:pt x="61485" y="68647"/>
                  </a:lnTo>
                  <a:lnTo>
                    <a:pt x="61113" y="68740"/>
                  </a:lnTo>
                  <a:lnTo>
                    <a:pt x="60594" y="68772"/>
                  </a:lnTo>
                  <a:lnTo>
                    <a:pt x="59925" y="68803"/>
                  </a:lnTo>
                  <a:lnTo>
                    <a:pt x="58514" y="68616"/>
                  </a:lnTo>
                  <a:lnTo>
                    <a:pt x="58514" y="69146"/>
                  </a:lnTo>
                  <a:lnTo>
                    <a:pt x="58514" y="69864"/>
                  </a:lnTo>
                  <a:lnTo>
                    <a:pt x="58366" y="70801"/>
                  </a:lnTo>
                  <a:lnTo>
                    <a:pt x="58217" y="71893"/>
                  </a:lnTo>
                  <a:lnTo>
                    <a:pt x="57920" y="73080"/>
                  </a:lnTo>
                  <a:lnTo>
                    <a:pt x="57549" y="74391"/>
                  </a:lnTo>
                  <a:lnTo>
                    <a:pt x="57178" y="75764"/>
                  </a:lnTo>
                  <a:lnTo>
                    <a:pt x="56806" y="77200"/>
                  </a:lnTo>
                  <a:lnTo>
                    <a:pt x="56361" y="78636"/>
                  </a:lnTo>
                  <a:lnTo>
                    <a:pt x="55915" y="80072"/>
                  </a:lnTo>
                  <a:lnTo>
                    <a:pt x="55470" y="81446"/>
                  </a:lnTo>
                  <a:lnTo>
                    <a:pt x="55099" y="82757"/>
                  </a:lnTo>
                  <a:lnTo>
                    <a:pt x="54579" y="84006"/>
                  </a:lnTo>
                  <a:lnTo>
                    <a:pt x="54282" y="85067"/>
                  </a:lnTo>
                  <a:lnTo>
                    <a:pt x="53910" y="86035"/>
                  </a:lnTo>
                  <a:lnTo>
                    <a:pt x="53539" y="86847"/>
                  </a:lnTo>
                  <a:lnTo>
                    <a:pt x="53094" y="87752"/>
                  </a:lnTo>
                  <a:lnTo>
                    <a:pt x="52500" y="88720"/>
                  </a:lnTo>
                  <a:lnTo>
                    <a:pt x="52054" y="89719"/>
                  </a:lnTo>
                  <a:lnTo>
                    <a:pt x="51683" y="90686"/>
                  </a:lnTo>
                  <a:lnTo>
                    <a:pt x="51534" y="91623"/>
                  </a:lnTo>
                  <a:lnTo>
                    <a:pt x="51386" y="92466"/>
                  </a:lnTo>
                  <a:lnTo>
                    <a:pt x="51608" y="93184"/>
                  </a:lnTo>
                  <a:lnTo>
                    <a:pt x="52054" y="94495"/>
                  </a:lnTo>
                  <a:lnTo>
                    <a:pt x="52425" y="95837"/>
                  </a:lnTo>
                  <a:lnTo>
                    <a:pt x="52722" y="97180"/>
                  </a:lnTo>
                  <a:lnTo>
                    <a:pt x="52722" y="98491"/>
                  </a:lnTo>
                  <a:lnTo>
                    <a:pt x="52722" y="99677"/>
                  </a:lnTo>
                  <a:lnTo>
                    <a:pt x="52425" y="100676"/>
                  </a:lnTo>
                  <a:lnTo>
                    <a:pt x="52202" y="101144"/>
                  </a:lnTo>
                  <a:lnTo>
                    <a:pt x="52128" y="101800"/>
                  </a:lnTo>
                  <a:lnTo>
                    <a:pt x="51980" y="102611"/>
                  </a:lnTo>
                  <a:lnTo>
                    <a:pt x="51757" y="103517"/>
                  </a:lnTo>
                  <a:lnTo>
                    <a:pt x="51683" y="104516"/>
                  </a:lnTo>
                  <a:lnTo>
                    <a:pt x="51608" y="105515"/>
                  </a:lnTo>
                  <a:lnTo>
                    <a:pt x="51683" y="106514"/>
                  </a:lnTo>
                  <a:lnTo>
                    <a:pt x="51905" y="107450"/>
                  </a:lnTo>
                  <a:lnTo>
                    <a:pt x="52128" y="108293"/>
                  </a:lnTo>
                  <a:lnTo>
                    <a:pt x="52574" y="108949"/>
                  </a:lnTo>
                  <a:lnTo>
                    <a:pt x="52871" y="109323"/>
                  </a:lnTo>
                  <a:lnTo>
                    <a:pt x="53168" y="109823"/>
                  </a:lnTo>
                  <a:lnTo>
                    <a:pt x="53539" y="110478"/>
                  </a:lnTo>
                  <a:lnTo>
                    <a:pt x="53762" y="111227"/>
                  </a:lnTo>
                  <a:lnTo>
                    <a:pt x="54133" y="111977"/>
                  </a:lnTo>
                  <a:lnTo>
                    <a:pt x="54430" y="112757"/>
                  </a:lnTo>
                  <a:lnTo>
                    <a:pt x="54727" y="113475"/>
                  </a:lnTo>
                  <a:lnTo>
                    <a:pt x="54950" y="114099"/>
                  </a:lnTo>
                  <a:lnTo>
                    <a:pt x="55173" y="114599"/>
                  </a:lnTo>
                  <a:lnTo>
                    <a:pt x="55247" y="114942"/>
                  </a:lnTo>
                  <a:lnTo>
                    <a:pt x="55247" y="115067"/>
                  </a:lnTo>
                  <a:lnTo>
                    <a:pt x="56138" y="116097"/>
                  </a:lnTo>
                  <a:lnTo>
                    <a:pt x="56881" y="116940"/>
                  </a:lnTo>
                  <a:lnTo>
                    <a:pt x="57326" y="117627"/>
                  </a:lnTo>
                  <a:lnTo>
                    <a:pt x="57698" y="118220"/>
                  </a:lnTo>
                  <a:lnTo>
                    <a:pt x="57920" y="118688"/>
                  </a:lnTo>
                  <a:lnTo>
                    <a:pt x="57995" y="119032"/>
                  </a:lnTo>
                  <a:lnTo>
                    <a:pt x="57920" y="119281"/>
                  </a:lnTo>
                  <a:lnTo>
                    <a:pt x="57846" y="119438"/>
                  </a:lnTo>
                  <a:lnTo>
                    <a:pt x="57698" y="119562"/>
                  </a:lnTo>
                  <a:lnTo>
                    <a:pt x="57549" y="119594"/>
                  </a:lnTo>
                  <a:lnTo>
                    <a:pt x="57326" y="119656"/>
                  </a:lnTo>
                  <a:lnTo>
                    <a:pt x="57252" y="119656"/>
                  </a:lnTo>
                  <a:lnTo>
                    <a:pt x="57252" y="119656"/>
                  </a:lnTo>
                  <a:lnTo>
                    <a:pt x="56658" y="119875"/>
                  </a:lnTo>
                  <a:lnTo>
                    <a:pt x="55915" y="120000"/>
                  </a:lnTo>
                  <a:lnTo>
                    <a:pt x="55173" y="120000"/>
                  </a:lnTo>
                  <a:lnTo>
                    <a:pt x="54430" y="119906"/>
                  </a:lnTo>
                  <a:lnTo>
                    <a:pt x="53910" y="119843"/>
                  </a:lnTo>
                  <a:lnTo>
                    <a:pt x="53539" y="119750"/>
                  </a:lnTo>
                  <a:lnTo>
                    <a:pt x="53391" y="119719"/>
                  </a:lnTo>
                  <a:lnTo>
                    <a:pt x="52500" y="119875"/>
                  </a:lnTo>
                  <a:lnTo>
                    <a:pt x="51757" y="119906"/>
                  </a:lnTo>
                  <a:lnTo>
                    <a:pt x="51163" y="119843"/>
                  </a:lnTo>
                  <a:lnTo>
                    <a:pt x="50717" y="119719"/>
                  </a:lnTo>
                  <a:lnTo>
                    <a:pt x="50420" y="119656"/>
                  </a:lnTo>
                  <a:lnTo>
                    <a:pt x="50346" y="119594"/>
                  </a:lnTo>
                  <a:lnTo>
                    <a:pt x="49455" y="119750"/>
                  </a:lnTo>
                  <a:lnTo>
                    <a:pt x="48787" y="119843"/>
                  </a:lnTo>
                  <a:lnTo>
                    <a:pt x="48044" y="119750"/>
                  </a:lnTo>
                  <a:lnTo>
                    <a:pt x="47450" y="119656"/>
                  </a:lnTo>
                  <a:lnTo>
                    <a:pt x="47004" y="119562"/>
                  </a:lnTo>
                  <a:lnTo>
                    <a:pt x="46930" y="119531"/>
                  </a:lnTo>
                  <a:lnTo>
                    <a:pt x="45891" y="119656"/>
                  </a:lnTo>
                  <a:lnTo>
                    <a:pt x="45000" y="119656"/>
                  </a:lnTo>
                  <a:lnTo>
                    <a:pt x="44257" y="119531"/>
                  </a:lnTo>
                  <a:lnTo>
                    <a:pt x="43663" y="119375"/>
                  </a:lnTo>
                  <a:lnTo>
                    <a:pt x="43143" y="119219"/>
                  </a:lnTo>
                  <a:lnTo>
                    <a:pt x="43069" y="119188"/>
                  </a:lnTo>
                  <a:lnTo>
                    <a:pt x="42698" y="119219"/>
                  </a:lnTo>
                  <a:lnTo>
                    <a:pt x="42475" y="119250"/>
                  </a:lnTo>
                  <a:lnTo>
                    <a:pt x="42178" y="119250"/>
                  </a:lnTo>
                  <a:lnTo>
                    <a:pt x="41955" y="119219"/>
                  </a:lnTo>
                  <a:lnTo>
                    <a:pt x="41881" y="119188"/>
                  </a:lnTo>
                  <a:lnTo>
                    <a:pt x="41806" y="119188"/>
                  </a:lnTo>
                  <a:lnTo>
                    <a:pt x="41732" y="119157"/>
                  </a:lnTo>
                  <a:lnTo>
                    <a:pt x="41732" y="119094"/>
                  </a:lnTo>
                  <a:lnTo>
                    <a:pt x="41732" y="119094"/>
                  </a:lnTo>
                  <a:lnTo>
                    <a:pt x="41064" y="119001"/>
                  </a:lnTo>
                  <a:lnTo>
                    <a:pt x="40693" y="118751"/>
                  </a:lnTo>
                  <a:lnTo>
                    <a:pt x="40544" y="118407"/>
                  </a:lnTo>
                  <a:lnTo>
                    <a:pt x="40618" y="118002"/>
                  </a:lnTo>
                  <a:lnTo>
                    <a:pt x="40767" y="117533"/>
                  </a:lnTo>
                  <a:lnTo>
                    <a:pt x="41138" y="117003"/>
                  </a:lnTo>
                  <a:lnTo>
                    <a:pt x="41509" y="116441"/>
                  </a:lnTo>
                  <a:lnTo>
                    <a:pt x="41955" y="115941"/>
                  </a:lnTo>
                  <a:lnTo>
                    <a:pt x="42475" y="115442"/>
                  </a:lnTo>
                  <a:lnTo>
                    <a:pt x="42920" y="115036"/>
                  </a:lnTo>
                  <a:lnTo>
                    <a:pt x="43292" y="114724"/>
                  </a:lnTo>
                  <a:lnTo>
                    <a:pt x="43440" y="114474"/>
                  </a:lnTo>
                  <a:lnTo>
                    <a:pt x="43514" y="114412"/>
                  </a:lnTo>
                  <a:lnTo>
                    <a:pt x="43886" y="113100"/>
                  </a:lnTo>
                  <a:lnTo>
                    <a:pt x="43886" y="111945"/>
                  </a:lnTo>
                  <a:lnTo>
                    <a:pt x="43811" y="110915"/>
                  </a:lnTo>
                  <a:lnTo>
                    <a:pt x="43514" y="110041"/>
                  </a:lnTo>
                  <a:lnTo>
                    <a:pt x="43292" y="109292"/>
                  </a:lnTo>
                  <a:lnTo>
                    <a:pt x="42920" y="108761"/>
                  </a:lnTo>
                  <a:lnTo>
                    <a:pt x="42623" y="108324"/>
                  </a:lnTo>
                  <a:lnTo>
                    <a:pt x="42475" y="108074"/>
                  </a:lnTo>
                  <a:lnTo>
                    <a:pt x="42326" y="107981"/>
                  </a:lnTo>
                  <a:lnTo>
                    <a:pt x="40767" y="106014"/>
                  </a:lnTo>
                  <a:lnTo>
                    <a:pt x="39430" y="104235"/>
                  </a:lnTo>
                  <a:lnTo>
                    <a:pt x="38242" y="102611"/>
                  </a:lnTo>
                  <a:lnTo>
                    <a:pt x="37202" y="101175"/>
                  </a:lnTo>
                  <a:lnTo>
                    <a:pt x="36534" y="99833"/>
                  </a:lnTo>
                  <a:lnTo>
                    <a:pt x="35866" y="98647"/>
                  </a:lnTo>
                  <a:lnTo>
                    <a:pt x="35420" y="97554"/>
                  </a:lnTo>
                  <a:lnTo>
                    <a:pt x="35123" y="96618"/>
                  </a:lnTo>
                  <a:lnTo>
                    <a:pt x="34975" y="95681"/>
                  </a:lnTo>
                  <a:lnTo>
                    <a:pt x="34975" y="94838"/>
                  </a:lnTo>
                  <a:lnTo>
                    <a:pt x="35123" y="94027"/>
                  </a:lnTo>
                  <a:lnTo>
                    <a:pt x="35420" y="93246"/>
                  </a:lnTo>
                  <a:lnTo>
                    <a:pt x="35792" y="92528"/>
                  </a:lnTo>
                  <a:lnTo>
                    <a:pt x="36311" y="91748"/>
                  </a:lnTo>
                  <a:lnTo>
                    <a:pt x="36831" y="90998"/>
                  </a:lnTo>
                  <a:lnTo>
                    <a:pt x="37425" y="90405"/>
                  </a:lnTo>
                  <a:lnTo>
                    <a:pt x="37722" y="89906"/>
                  </a:lnTo>
                  <a:lnTo>
                    <a:pt x="37871" y="89562"/>
                  </a:lnTo>
                  <a:lnTo>
                    <a:pt x="37797" y="89219"/>
                  </a:lnTo>
                  <a:lnTo>
                    <a:pt x="37574" y="88969"/>
                  </a:lnTo>
                  <a:lnTo>
                    <a:pt x="37425" y="88439"/>
                  </a:lnTo>
                  <a:lnTo>
                    <a:pt x="37202" y="87721"/>
                  </a:lnTo>
                  <a:lnTo>
                    <a:pt x="37054" y="86878"/>
                  </a:lnTo>
                  <a:lnTo>
                    <a:pt x="37054" y="85941"/>
                  </a:lnTo>
                  <a:lnTo>
                    <a:pt x="36980" y="84942"/>
                  </a:lnTo>
                  <a:lnTo>
                    <a:pt x="36831" y="83943"/>
                  </a:lnTo>
                  <a:lnTo>
                    <a:pt x="36757" y="83007"/>
                  </a:lnTo>
                  <a:lnTo>
                    <a:pt x="36534" y="82133"/>
                  </a:lnTo>
                  <a:lnTo>
                    <a:pt x="36163" y="81446"/>
                  </a:lnTo>
                  <a:lnTo>
                    <a:pt x="35495" y="80385"/>
                  </a:lnTo>
                  <a:lnTo>
                    <a:pt x="34826" y="79105"/>
                  </a:lnTo>
                  <a:lnTo>
                    <a:pt x="34306" y="77637"/>
                  </a:lnTo>
                  <a:lnTo>
                    <a:pt x="33638" y="76045"/>
                  </a:lnTo>
                  <a:lnTo>
                    <a:pt x="33118" y="74328"/>
                  </a:lnTo>
                  <a:lnTo>
                    <a:pt x="32450" y="72643"/>
                  </a:lnTo>
                  <a:lnTo>
                    <a:pt x="32004" y="70926"/>
                  </a:lnTo>
                  <a:lnTo>
                    <a:pt x="31485" y="69271"/>
                  </a:lnTo>
                  <a:lnTo>
                    <a:pt x="31039" y="67741"/>
                  </a:lnTo>
                  <a:lnTo>
                    <a:pt x="30668" y="66305"/>
                  </a:lnTo>
                  <a:lnTo>
                    <a:pt x="30297" y="65088"/>
                  </a:lnTo>
                  <a:lnTo>
                    <a:pt x="30074" y="63933"/>
                  </a:lnTo>
                  <a:lnTo>
                    <a:pt x="30074" y="62778"/>
                  </a:lnTo>
                  <a:lnTo>
                    <a:pt x="30297" y="61560"/>
                  </a:lnTo>
                  <a:lnTo>
                    <a:pt x="30668" y="60374"/>
                  </a:lnTo>
                  <a:lnTo>
                    <a:pt x="31113" y="59219"/>
                  </a:lnTo>
                  <a:lnTo>
                    <a:pt x="31633" y="58126"/>
                  </a:lnTo>
                  <a:lnTo>
                    <a:pt x="32227" y="57003"/>
                  </a:lnTo>
                  <a:lnTo>
                    <a:pt x="32970" y="56004"/>
                  </a:lnTo>
                  <a:lnTo>
                    <a:pt x="33564" y="55036"/>
                  </a:lnTo>
                  <a:lnTo>
                    <a:pt x="34232" y="54224"/>
                  </a:lnTo>
                  <a:lnTo>
                    <a:pt x="34752" y="53506"/>
                  </a:lnTo>
                  <a:lnTo>
                    <a:pt x="35346" y="52882"/>
                  </a:lnTo>
                  <a:lnTo>
                    <a:pt x="35643" y="52445"/>
                  </a:lnTo>
                  <a:lnTo>
                    <a:pt x="35940" y="52195"/>
                  </a:lnTo>
                  <a:lnTo>
                    <a:pt x="36014" y="52070"/>
                  </a:lnTo>
                  <a:lnTo>
                    <a:pt x="36311" y="51415"/>
                  </a:lnTo>
                  <a:lnTo>
                    <a:pt x="36534" y="50603"/>
                  </a:lnTo>
                  <a:lnTo>
                    <a:pt x="36608" y="49698"/>
                  </a:lnTo>
                  <a:lnTo>
                    <a:pt x="36608" y="48636"/>
                  </a:lnTo>
                  <a:lnTo>
                    <a:pt x="36608" y="47544"/>
                  </a:lnTo>
                  <a:lnTo>
                    <a:pt x="36534" y="46389"/>
                  </a:lnTo>
                  <a:lnTo>
                    <a:pt x="36386" y="45234"/>
                  </a:lnTo>
                  <a:lnTo>
                    <a:pt x="36237" y="44047"/>
                  </a:lnTo>
                  <a:lnTo>
                    <a:pt x="36163" y="42924"/>
                  </a:lnTo>
                  <a:lnTo>
                    <a:pt x="35940" y="41831"/>
                  </a:lnTo>
                  <a:lnTo>
                    <a:pt x="35792" y="40894"/>
                  </a:lnTo>
                  <a:lnTo>
                    <a:pt x="35569" y="39989"/>
                  </a:lnTo>
                  <a:lnTo>
                    <a:pt x="35495" y="39302"/>
                  </a:lnTo>
                  <a:lnTo>
                    <a:pt x="35420" y="38772"/>
                  </a:lnTo>
                  <a:lnTo>
                    <a:pt x="35346" y="38428"/>
                  </a:lnTo>
                  <a:lnTo>
                    <a:pt x="35346" y="38303"/>
                  </a:lnTo>
                  <a:lnTo>
                    <a:pt x="34306" y="39084"/>
                  </a:lnTo>
                  <a:lnTo>
                    <a:pt x="33564" y="39927"/>
                  </a:lnTo>
                  <a:lnTo>
                    <a:pt x="33044" y="40770"/>
                  </a:lnTo>
                  <a:lnTo>
                    <a:pt x="32599" y="41644"/>
                  </a:lnTo>
                  <a:lnTo>
                    <a:pt x="32376" y="42455"/>
                  </a:lnTo>
                  <a:lnTo>
                    <a:pt x="32227" y="43204"/>
                  </a:lnTo>
                  <a:lnTo>
                    <a:pt x="32079" y="43735"/>
                  </a:lnTo>
                  <a:lnTo>
                    <a:pt x="32079" y="44110"/>
                  </a:lnTo>
                  <a:lnTo>
                    <a:pt x="32079" y="44235"/>
                  </a:lnTo>
                  <a:lnTo>
                    <a:pt x="32079" y="45109"/>
                  </a:lnTo>
                  <a:lnTo>
                    <a:pt x="31856" y="46045"/>
                  </a:lnTo>
                  <a:lnTo>
                    <a:pt x="31410" y="47013"/>
                  </a:lnTo>
                  <a:lnTo>
                    <a:pt x="30816" y="48012"/>
                  </a:lnTo>
                  <a:lnTo>
                    <a:pt x="30074" y="48949"/>
                  </a:lnTo>
                  <a:lnTo>
                    <a:pt x="29257" y="49885"/>
                  </a:lnTo>
                  <a:lnTo>
                    <a:pt x="28440" y="50759"/>
                  </a:lnTo>
                  <a:lnTo>
                    <a:pt x="27623" y="51602"/>
                  </a:lnTo>
                  <a:lnTo>
                    <a:pt x="26806" y="52382"/>
                  </a:lnTo>
                  <a:lnTo>
                    <a:pt x="26064" y="53038"/>
                  </a:lnTo>
                  <a:lnTo>
                    <a:pt x="25396" y="53569"/>
                  </a:lnTo>
                  <a:lnTo>
                    <a:pt x="24876" y="54006"/>
                  </a:lnTo>
                  <a:lnTo>
                    <a:pt x="24579" y="54224"/>
                  </a:lnTo>
                  <a:lnTo>
                    <a:pt x="24430" y="54349"/>
                  </a:lnTo>
                  <a:lnTo>
                    <a:pt x="23168" y="55254"/>
                  </a:lnTo>
                  <a:lnTo>
                    <a:pt x="21980" y="56160"/>
                  </a:lnTo>
                  <a:lnTo>
                    <a:pt x="21014" y="57003"/>
                  </a:lnTo>
                  <a:lnTo>
                    <a:pt x="20272" y="57721"/>
                  </a:lnTo>
                  <a:lnTo>
                    <a:pt x="19678" y="58376"/>
                  </a:lnTo>
                  <a:lnTo>
                    <a:pt x="19306" y="58876"/>
                  </a:lnTo>
                  <a:lnTo>
                    <a:pt x="19084" y="59219"/>
                  </a:lnTo>
                  <a:lnTo>
                    <a:pt x="19009" y="59406"/>
                  </a:lnTo>
                  <a:lnTo>
                    <a:pt x="19009" y="59750"/>
                  </a:lnTo>
                  <a:lnTo>
                    <a:pt x="19084" y="60218"/>
                  </a:lnTo>
                  <a:lnTo>
                    <a:pt x="19232" y="60686"/>
                  </a:lnTo>
                  <a:lnTo>
                    <a:pt x="19232" y="61155"/>
                  </a:lnTo>
                  <a:lnTo>
                    <a:pt x="19306" y="61529"/>
                  </a:lnTo>
                  <a:lnTo>
                    <a:pt x="19381" y="61810"/>
                  </a:lnTo>
                  <a:lnTo>
                    <a:pt x="19381" y="61873"/>
                  </a:lnTo>
                  <a:lnTo>
                    <a:pt x="19306" y="63433"/>
                  </a:lnTo>
                  <a:lnTo>
                    <a:pt x="19232" y="63777"/>
                  </a:lnTo>
                  <a:lnTo>
                    <a:pt x="19009" y="64214"/>
                  </a:lnTo>
                  <a:lnTo>
                    <a:pt x="18861" y="64807"/>
                  </a:lnTo>
                  <a:lnTo>
                    <a:pt x="18787" y="65338"/>
                  </a:lnTo>
                  <a:lnTo>
                    <a:pt x="18787" y="65806"/>
                  </a:lnTo>
                  <a:lnTo>
                    <a:pt x="18861" y="66774"/>
                  </a:lnTo>
                  <a:lnTo>
                    <a:pt x="18935" y="67523"/>
                  </a:lnTo>
                  <a:lnTo>
                    <a:pt x="18861" y="68116"/>
                  </a:lnTo>
                  <a:lnTo>
                    <a:pt x="18787" y="68522"/>
                  </a:lnTo>
                  <a:lnTo>
                    <a:pt x="18564" y="68803"/>
                  </a:lnTo>
                  <a:lnTo>
                    <a:pt x="18490" y="68990"/>
                  </a:lnTo>
                  <a:lnTo>
                    <a:pt x="18267" y="69084"/>
                  </a:lnTo>
                  <a:lnTo>
                    <a:pt x="18118" y="69115"/>
                  </a:lnTo>
                  <a:lnTo>
                    <a:pt x="17896" y="69084"/>
                  </a:lnTo>
                  <a:lnTo>
                    <a:pt x="17821" y="69084"/>
                  </a:lnTo>
                  <a:lnTo>
                    <a:pt x="17821" y="69021"/>
                  </a:lnTo>
                  <a:lnTo>
                    <a:pt x="17376" y="68928"/>
                  </a:lnTo>
                  <a:lnTo>
                    <a:pt x="17004" y="68647"/>
                  </a:lnTo>
                  <a:lnTo>
                    <a:pt x="16559" y="68241"/>
                  </a:lnTo>
                  <a:lnTo>
                    <a:pt x="16188" y="67679"/>
                  </a:lnTo>
                  <a:lnTo>
                    <a:pt x="15891" y="67180"/>
                  </a:lnTo>
                  <a:lnTo>
                    <a:pt x="15519" y="66649"/>
                  </a:lnTo>
                  <a:lnTo>
                    <a:pt x="15371" y="66212"/>
                  </a:lnTo>
                  <a:lnTo>
                    <a:pt x="15297" y="65962"/>
                  </a:lnTo>
                  <a:lnTo>
                    <a:pt x="15222" y="65837"/>
                  </a:lnTo>
                  <a:lnTo>
                    <a:pt x="15222" y="66305"/>
                  </a:lnTo>
                  <a:lnTo>
                    <a:pt x="15297" y="66867"/>
                  </a:lnTo>
                  <a:lnTo>
                    <a:pt x="15297" y="67585"/>
                  </a:lnTo>
                  <a:lnTo>
                    <a:pt x="15297" y="68272"/>
                  </a:lnTo>
                  <a:lnTo>
                    <a:pt x="15222" y="68959"/>
                  </a:lnTo>
                  <a:lnTo>
                    <a:pt x="15000" y="69583"/>
                  </a:lnTo>
                  <a:lnTo>
                    <a:pt x="14628" y="70083"/>
                  </a:lnTo>
                  <a:lnTo>
                    <a:pt x="14108" y="70395"/>
                  </a:lnTo>
                  <a:lnTo>
                    <a:pt x="13737" y="70489"/>
                  </a:lnTo>
                  <a:lnTo>
                    <a:pt x="13366" y="70489"/>
                  </a:lnTo>
                  <a:lnTo>
                    <a:pt x="12995" y="70332"/>
                  </a:lnTo>
                  <a:lnTo>
                    <a:pt x="12698" y="70176"/>
                  </a:lnTo>
                  <a:lnTo>
                    <a:pt x="12549" y="69958"/>
                  </a:lnTo>
                  <a:lnTo>
                    <a:pt x="12475" y="69771"/>
                  </a:lnTo>
                  <a:lnTo>
                    <a:pt x="12326" y="69614"/>
                  </a:lnTo>
                  <a:lnTo>
                    <a:pt x="12252" y="68491"/>
                  </a:lnTo>
                  <a:lnTo>
                    <a:pt x="12178" y="67585"/>
                  </a:lnTo>
                  <a:lnTo>
                    <a:pt x="12103" y="66867"/>
                  </a:lnTo>
                  <a:lnTo>
                    <a:pt x="11955" y="66368"/>
                  </a:lnTo>
                  <a:lnTo>
                    <a:pt x="11806" y="66024"/>
                  </a:lnTo>
                  <a:lnTo>
                    <a:pt x="11732" y="65837"/>
                  </a:lnTo>
                  <a:lnTo>
                    <a:pt x="11584" y="65712"/>
                  </a:lnTo>
                  <a:lnTo>
                    <a:pt x="11509" y="65712"/>
                  </a:lnTo>
                  <a:lnTo>
                    <a:pt x="11435" y="65712"/>
                  </a:lnTo>
                  <a:lnTo>
                    <a:pt x="11361" y="65806"/>
                  </a:lnTo>
                  <a:lnTo>
                    <a:pt x="11361" y="65837"/>
                  </a:lnTo>
                  <a:lnTo>
                    <a:pt x="11361" y="65868"/>
                  </a:lnTo>
                  <a:lnTo>
                    <a:pt x="11064" y="67273"/>
                  </a:lnTo>
                  <a:lnTo>
                    <a:pt x="10693" y="68366"/>
                  </a:lnTo>
                  <a:lnTo>
                    <a:pt x="10396" y="69271"/>
                  </a:lnTo>
                  <a:lnTo>
                    <a:pt x="10099" y="69927"/>
                  </a:lnTo>
                  <a:lnTo>
                    <a:pt x="9727" y="70332"/>
                  </a:lnTo>
                  <a:lnTo>
                    <a:pt x="9207" y="70582"/>
                  </a:lnTo>
                  <a:lnTo>
                    <a:pt x="8762" y="70645"/>
                  </a:lnTo>
                  <a:lnTo>
                    <a:pt x="8242" y="70613"/>
                  </a:lnTo>
                  <a:lnTo>
                    <a:pt x="7945" y="70426"/>
                  </a:lnTo>
                  <a:lnTo>
                    <a:pt x="7797" y="70083"/>
                  </a:lnTo>
                  <a:lnTo>
                    <a:pt x="7648" y="69614"/>
                  </a:lnTo>
                  <a:lnTo>
                    <a:pt x="7574" y="68990"/>
                  </a:lnTo>
                  <a:lnTo>
                    <a:pt x="7648" y="68366"/>
                  </a:lnTo>
                  <a:lnTo>
                    <a:pt x="7648" y="67741"/>
                  </a:lnTo>
                  <a:lnTo>
                    <a:pt x="7797" y="67086"/>
                  </a:lnTo>
                  <a:lnTo>
                    <a:pt x="7871" y="66524"/>
                  </a:lnTo>
                  <a:lnTo>
                    <a:pt x="7945" y="66087"/>
                  </a:lnTo>
                  <a:lnTo>
                    <a:pt x="8019" y="65775"/>
                  </a:lnTo>
                  <a:lnTo>
                    <a:pt x="8019" y="65650"/>
                  </a:lnTo>
                  <a:lnTo>
                    <a:pt x="7351" y="66618"/>
                  </a:lnTo>
                  <a:lnTo>
                    <a:pt x="6683" y="67336"/>
                  </a:lnTo>
                  <a:lnTo>
                    <a:pt x="6014" y="67929"/>
                  </a:lnTo>
                  <a:lnTo>
                    <a:pt x="5495" y="68335"/>
                  </a:lnTo>
                  <a:lnTo>
                    <a:pt x="5123" y="68616"/>
                  </a:lnTo>
                  <a:lnTo>
                    <a:pt x="4752" y="68803"/>
                  </a:lnTo>
                  <a:lnTo>
                    <a:pt x="4603" y="68865"/>
                  </a:lnTo>
                  <a:lnTo>
                    <a:pt x="4455" y="68928"/>
                  </a:lnTo>
                  <a:lnTo>
                    <a:pt x="3787" y="69084"/>
                  </a:lnTo>
                  <a:lnTo>
                    <a:pt x="3193" y="69115"/>
                  </a:lnTo>
                  <a:lnTo>
                    <a:pt x="2821" y="68990"/>
                  </a:lnTo>
                  <a:lnTo>
                    <a:pt x="2673" y="68772"/>
                  </a:lnTo>
                  <a:lnTo>
                    <a:pt x="2673" y="68491"/>
                  </a:lnTo>
                  <a:lnTo>
                    <a:pt x="2747" y="68147"/>
                  </a:lnTo>
                  <a:lnTo>
                    <a:pt x="2896" y="67773"/>
                  </a:lnTo>
                  <a:lnTo>
                    <a:pt x="3118" y="67429"/>
                  </a:lnTo>
                  <a:lnTo>
                    <a:pt x="3415" y="67086"/>
                  </a:lnTo>
                  <a:lnTo>
                    <a:pt x="3564" y="66805"/>
                  </a:lnTo>
                  <a:lnTo>
                    <a:pt x="3787" y="66618"/>
                  </a:lnTo>
                  <a:lnTo>
                    <a:pt x="4603" y="65619"/>
                  </a:lnTo>
                  <a:lnTo>
                    <a:pt x="5123" y="64807"/>
                  </a:lnTo>
                  <a:lnTo>
                    <a:pt x="5569" y="64151"/>
                  </a:lnTo>
                  <a:lnTo>
                    <a:pt x="5940" y="63621"/>
                  </a:lnTo>
                  <a:lnTo>
                    <a:pt x="6163" y="63215"/>
                  </a:lnTo>
                  <a:lnTo>
                    <a:pt x="6237" y="62965"/>
                  </a:lnTo>
                  <a:lnTo>
                    <a:pt x="6237" y="62840"/>
                  </a:lnTo>
                  <a:lnTo>
                    <a:pt x="6237" y="62778"/>
                  </a:lnTo>
                  <a:lnTo>
                    <a:pt x="5123" y="63621"/>
                  </a:lnTo>
                  <a:lnTo>
                    <a:pt x="4084" y="64276"/>
                  </a:lnTo>
                  <a:lnTo>
                    <a:pt x="3193" y="64682"/>
                  </a:lnTo>
                  <a:lnTo>
                    <a:pt x="2376" y="64994"/>
                  </a:lnTo>
                  <a:lnTo>
                    <a:pt x="1707" y="65150"/>
                  </a:lnTo>
                  <a:lnTo>
                    <a:pt x="1262" y="65213"/>
                  </a:lnTo>
                  <a:lnTo>
                    <a:pt x="891" y="65275"/>
                  </a:lnTo>
                  <a:lnTo>
                    <a:pt x="816" y="65275"/>
                  </a:lnTo>
                  <a:lnTo>
                    <a:pt x="297" y="65088"/>
                  </a:lnTo>
                  <a:lnTo>
                    <a:pt x="0" y="64807"/>
                  </a:lnTo>
                  <a:lnTo>
                    <a:pt x="0" y="64432"/>
                  </a:lnTo>
                  <a:lnTo>
                    <a:pt x="297" y="63964"/>
                  </a:lnTo>
                  <a:lnTo>
                    <a:pt x="816" y="63433"/>
                  </a:lnTo>
                  <a:lnTo>
                    <a:pt x="1485" y="62840"/>
                  </a:lnTo>
                  <a:lnTo>
                    <a:pt x="2227" y="62278"/>
                  </a:lnTo>
                  <a:lnTo>
                    <a:pt x="3118" y="61654"/>
                  </a:lnTo>
                  <a:lnTo>
                    <a:pt x="4009" y="61030"/>
                  </a:lnTo>
                  <a:lnTo>
                    <a:pt x="4975" y="60468"/>
                  </a:lnTo>
                  <a:lnTo>
                    <a:pt x="5866" y="59906"/>
                  </a:lnTo>
                  <a:lnTo>
                    <a:pt x="6757" y="59469"/>
                  </a:lnTo>
                  <a:lnTo>
                    <a:pt x="7871" y="58876"/>
                  </a:lnTo>
                  <a:lnTo>
                    <a:pt x="8910" y="58314"/>
                  </a:lnTo>
                  <a:lnTo>
                    <a:pt x="9876" y="57689"/>
                  </a:lnTo>
                  <a:lnTo>
                    <a:pt x="10693" y="57159"/>
                  </a:lnTo>
                  <a:lnTo>
                    <a:pt x="11287" y="56659"/>
                  </a:lnTo>
                  <a:lnTo>
                    <a:pt x="11584" y="56222"/>
                  </a:lnTo>
                  <a:lnTo>
                    <a:pt x="11881" y="55691"/>
                  </a:lnTo>
                  <a:lnTo>
                    <a:pt x="12103" y="55067"/>
                  </a:lnTo>
                  <a:lnTo>
                    <a:pt x="12326" y="54380"/>
                  </a:lnTo>
                  <a:lnTo>
                    <a:pt x="12549" y="53725"/>
                  </a:lnTo>
                  <a:lnTo>
                    <a:pt x="12698" y="53069"/>
                  </a:lnTo>
                  <a:lnTo>
                    <a:pt x="12920" y="52507"/>
                  </a:lnTo>
                  <a:lnTo>
                    <a:pt x="12995" y="52039"/>
                  </a:lnTo>
                  <a:lnTo>
                    <a:pt x="13069" y="51758"/>
                  </a:lnTo>
                  <a:lnTo>
                    <a:pt x="13069" y="51664"/>
                  </a:lnTo>
                  <a:lnTo>
                    <a:pt x="13292" y="50228"/>
                  </a:lnTo>
                  <a:lnTo>
                    <a:pt x="13514" y="49011"/>
                  </a:lnTo>
                  <a:lnTo>
                    <a:pt x="13960" y="47918"/>
                  </a:lnTo>
                  <a:lnTo>
                    <a:pt x="14480" y="47044"/>
                  </a:lnTo>
                  <a:lnTo>
                    <a:pt x="14925" y="46357"/>
                  </a:lnTo>
                  <a:lnTo>
                    <a:pt x="15371" y="45796"/>
                  </a:lnTo>
                  <a:lnTo>
                    <a:pt x="15742" y="45421"/>
                  </a:lnTo>
                  <a:lnTo>
                    <a:pt x="15891" y="45202"/>
                  </a:lnTo>
                  <a:lnTo>
                    <a:pt x="16039" y="45109"/>
                  </a:lnTo>
                  <a:lnTo>
                    <a:pt x="17227" y="44235"/>
                  </a:lnTo>
                  <a:lnTo>
                    <a:pt x="18193" y="43236"/>
                  </a:lnTo>
                  <a:lnTo>
                    <a:pt x="19009" y="42206"/>
                  </a:lnTo>
                  <a:lnTo>
                    <a:pt x="19678" y="41113"/>
                  </a:lnTo>
                  <a:lnTo>
                    <a:pt x="20198" y="40083"/>
                  </a:lnTo>
                  <a:lnTo>
                    <a:pt x="20643" y="39084"/>
                  </a:lnTo>
                  <a:lnTo>
                    <a:pt x="20940" y="38178"/>
                  </a:lnTo>
                  <a:lnTo>
                    <a:pt x="21237" y="37429"/>
                  </a:lnTo>
                  <a:lnTo>
                    <a:pt x="21386" y="36836"/>
                  </a:lnTo>
                  <a:lnTo>
                    <a:pt x="21386" y="36462"/>
                  </a:lnTo>
                  <a:lnTo>
                    <a:pt x="21534" y="36337"/>
                  </a:lnTo>
                  <a:lnTo>
                    <a:pt x="21683" y="26659"/>
                  </a:lnTo>
                  <a:lnTo>
                    <a:pt x="22128" y="25411"/>
                  </a:lnTo>
                  <a:lnTo>
                    <a:pt x="22797" y="24349"/>
                  </a:lnTo>
                  <a:lnTo>
                    <a:pt x="23613" y="23413"/>
                  </a:lnTo>
                  <a:lnTo>
                    <a:pt x="24727" y="22663"/>
                  </a:lnTo>
                  <a:lnTo>
                    <a:pt x="25767" y="22008"/>
                  </a:lnTo>
                  <a:lnTo>
                    <a:pt x="26955" y="21477"/>
                  </a:lnTo>
                  <a:lnTo>
                    <a:pt x="28292" y="21040"/>
                  </a:lnTo>
                  <a:lnTo>
                    <a:pt x="29480" y="20697"/>
                  </a:lnTo>
                  <a:lnTo>
                    <a:pt x="30668" y="20416"/>
                  </a:lnTo>
                  <a:lnTo>
                    <a:pt x="31707" y="20260"/>
                  </a:lnTo>
                  <a:lnTo>
                    <a:pt x="32747" y="20104"/>
                  </a:lnTo>
                  <a:lnTo>
                    <a:pt x="33638" y="20041"/>
                  </a:lnTo>
                  <a:lnTo>
                    <a:pt x="34306" y="20010"/>
                  </a:lnTo>
                  <a:lnTo>
                    <a:pt x="34678" y="20010"/>
                  </a:lnTo>
                  <a:lnTo>
                    <a:pt x="34826" y="20010"/>
                  </a:lnTo>
                  <a:lnTo>
                    <a:pt x="38019" y="19760"/>
                  </a:lnTo>
                  <a:lnTo>
                    <a:pt x="40693" y="19448"/>
                  </a:lnTo>
                  <a:lnTo>
                    <a:pt x="42920" y="19167"/>
                  </a:lnTo>
                  <a:lnTo>
                    <a:pt x="44554" y="18855"/>
                  </a:lnTo>
                  <a:lnTo>
                    <a:pt x="45891" y="18574"/>
                  </a:lnTo>
                  <a:lnTo>
                    <a:pt x="46856" y="18262"/>
                  </a:lnTo>
                  <a:lnTo>
                    <a:pt x="47450" y="18043"/>
                  </a:lnTo>
                  <a:lnTo>
                    <a:pt x="47970" y="17856"/>
                  </a:lnTo>
                  <a:lnTo>
                    <a:pt x="48118" y="17731"/>
                  </a:lnTo>
                  <a:lnTo>
                    <a:pt x="48193" y="17700"/>
                  </a:lnTo>
                  <a:lnTo>
                    <a:pt x="48861" y="17107"/>
                  </a:lnTo>
                  <a:lnTo>
                    <a:pt x="49306" y="16545"/>
                  </a:lnTo>
                  <a:lnTo>
                    <a:pt x="49603" y="15889"/>
                  </a:lnTo>
                  <a:lnTo>
                    <a:pt x="49603" y="15234"/>
                  </a:lnTo>
                  <a:lnTo>
                    <a:pt x="49603" y="14640"/>
                  </a:lnTo>
                  <a:lnTo>
                    <a:pt x="49455" y="14110"/>
                  </a:lnTo>
                  <a:lnTo>
                    <a:pt x="49381" y="13704"/>
                  </a:lnTo>
                  <a:lnTo>
                    <a:pt x="49232" y="13423"/>
                  </a:lnTo>
                  <a:lnTo>
                    <a:pt x="49232" y="13298"/>
                  </a:lnTo>
                  <a:lnTo>
                    <a:pt x="48415" y="12924"/>
                  </a:lnTo>
                  <a:lnTo>
                    <a:pt x="47747" y="12518"/>
                  </a:lnTo>
                  <a:lnTo>
                    <a:pt x="47227" y="11987"/>
                  </a:lnTo>
                  <a:lnTo>
                    <a:pt x="46856" y="11550"/>
                  </a:lnTo>
                  <a:lnTo>
                    <a:pt x="46559" y="11113"/>
                  </a:lnTo>
                  <a:lnTo>
                    <a:pt x="46410" y="10863"/>
                  </a:lnTo>
                  <a:lnTo>
                    <a:pt x="46410" y="10738"/>
                  </a:lnTo>
                  <a:lnTo>
                    <a:pt x="45074" y="10239"/>
                  </a:lnTo>
                  <a:lnTo>
                    <a:pt x="44257" y="9739"/>
                  </a:lnTo>
                  <a:lnTo>
                    <a:pt x="43811" y="9240"/>
                  </a:lnTo>
                  <a:lnTo>
                    <a:pt x="43663" y="8772"/>
                  </a:lnTo>
                  <a:lnTo>
                    <a:pt x="43737" y="8397"/>
                  </a:lnTo>
                  <a:lnTo>
                    <a:pt x="44108" y="8116"/>
                  </a:lnTo>
                  <a:lnTo>
                    <a:pt x="44628" y="8054"/>
                  </a:lnTo>
                  <a:lnTo>
                    <a:pt x="45000" y="8054"/>
                  </a:lnTo>
                  <a:lnTo>
                    <a:pt x="45297" y="7991"/>
                  </a:lnTo>
                  <a:lnTo>
                    <a:pt x="45445" y="7960"/>
                  </a:lnTo>
                  <a:lnTo>
                    <a:pt x="45594" y="7929"/>
                  </a:lnTo>
                  <a:lnTo>
                    <a:pt x="45668" y="7835"/>
                  </a:lnTo>
                  <a:lnTo>
                    <a:pt x="45742" y="7773"/>
                  </a:lnTo>
                  <a:lnTo>
                    <a:pt x="45742" y="7741"/>
                  </a:lnTo>
                  <a:lnTo>
                    <a:pt x="45742" y="7648"/>
                  </a:lnTo>
                  <a:lnTo>
                    <a:pt x="45668" y="7648"/>
                  </a:lnTo>
                  <a:lnTo>
                    <a:pt x="45668" y="7617"/>
                  </a:lnTo>
                  <a:lnTo>
                    <a:pt x="45445" y="6430"/>
                  </a:lnTo>
                  <a:lnTo>
                    <a:pt x="45594" y="5338"/>
                  </a:lnTo>
                  <a:lnTo>
                    <a:pt x="46039" y="4401"/>
                  </a:lnTo>
                  <a:lnTo>
                    <a:pt x="46633" y="3590"/>
                  </a:lnTo>
                  <a:lnTo>
                    <a:pt x="47450" y="2840"/>
                  </a:lnTo>
                  <a:lnTo>
                    <a:pt x="48490" y="2247"/>
                  </a:lnTo>
                  <a:lnTo>
                    <a:pt x="49678" y="1748"/>
                  </a:lnTo>
                  <a:lnTo>
                    <a:pt x="50866" y="1279"/>
                  </a:lnTo>
                  <a:lnTo>
                    <a:pt x="52128" y="936"/>
                  </a:lnTo>
                  <a:lnTo>
                    <a:pt x="53316" y="655"/>
                  </a:lnTo>
                  <a:lnTo>
                    <a:pt x="54579" y="437"/>
                  </a:lnTo>
                  <a:lnTo>
                    <a:pt x="55693" y="280"/>
                  </a:lnTo>
                  <a:lnTo>
                    <a:pt x="56732" y="156"/>
                  </a:lnTo>
                  <a:lnTo>
                    <a:pt x="57623" y="93"/>
                  </a:lnTo>
                  <a:lnTo>
                    <a:pt x="58292" y="31"/>
                  </a:lnTo>
                  <a:lnTo>
                    <a:pt x="58737" y="0"/>
                  </a:lnTo>
                  <a:lnTo>
                    <a:pt x="58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06" name="Shape 202">
            <a:extLst>
              <a:ext uri="{FF2B5EF4-FFF2-40B4-BE49-F238E27FC236}">
                <a16:creationId xmlns:a16="http://schemas.microsoft.com/office/drawing/2014/main" id="{C5A5E778-A9FD-B54D-93D4-F5799E40552C}"/>
              </a:ext>
            </a:extLst>
          </p:cNvPr>
          <p:cNvSpPr/>
          <p:nvPr/>
        </p:nvSpPr>
        <p:spPr>
          <a:xfrm>
            <a:off x="2516" y="389172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07" name="Shape 203">
            <a:extLst>
              <a:ext uri="{FF2B5EF4-FFF2-40B4-BE49-F238E27FC236}">
                <a16:creationId xmlns:a16="http://schemas.microsoft.com/office/drawing/2014/main" id="{A8CEEB3E-FE52-9342-AD97-7BBD82C47A7C}"/>
              </a:ext>
            </a:extLst>
          </p:cNvPr>
          <p:cNvSpPr/>
          <p:nvPr/>
        </p:nvSpPr>
        <p:spPr>
          <a:xfrm>
            <a:off x="-18592" y="2561643"/>
            <a:ext cx="2830950" cy="55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200" b="1" dirty="0"/>
              <a:t>Physicians have a lot of clients who visit regularly and to maintain their results is a tiresome process.</a:t>
            </a:r>
            <a:endParaRPr sz="1200" b="1" dirty="0"/>
          </a:p>
        </p:txBody>
      </p:sp>
      <p:sp>
        <p:nvSpPr>
          <p:cNvPr id="108" name="Shape 204">
            <a:extLst>
              <a:ext uri="{FF2B5EF4-FFF2-40B4-BE49-F238E27FC236}">
                <a16:creationId xmlns:a16="http://schemas.microsoft.com/office/drawing/2014/main" id="{6D4BDD56-940D-5843-827A-B70E3CBB3FFD}"/>
              </a:ext>
            </a:extLst>
          </p:cNvPr>
          <p:cNvSpPr/>
          <p:nvPr/>
        </p:nvSpPr>
        <p:spPr>
          <a:xfrm>
            <a:off x="4277426" y="2042868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09" name="Shape 205">
            <a:extLst>
              <a:ext uri="{FF2B5EF4-FFF2-40B4-BE49-F238E27FC236}">
                <a16:creationId xmlns:a16="http://schemas.microsoft.com/office/drawing/2014/main" id="{9948B4B1-72D6-EA48-8726-1CECBF9308EF}"/>
              </a:ext>
            </a:extLst>
          </p:cNvPr>
          <p:cNvSpPr/>
          <p:nvPr/>
        </p:nvSpPr>
        <p:spPr>
          <a:xfrm>
            <a:off x="-65592" y="3396170"/>
            <a:ext cx="2460150" cy="4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200" b="1" dirty="0"/>
              <a:t>This automation should make the data reliable to be shared with different divisions.</a:t>
            </a:r>
            <a:endParaRPr sz="1200" b="1" dirty="0"/>
          </a:p>
        </p:txBody>
      </p:sp>
      <p:sp>
        <p:nvSpPr>
          <p:cNvPr id="110" name="Shape 206">
            <a:extLst>
              <a:ext uri="{FF2B5EF4-FFF2-40B4-BE49-F238E27FC236}">
                <a16:creationId xmlns:a16="http://schemas.microsoft.com/office/drawing/2014/main" id="{F4752392-89B5-6F43-9B05-475A99284CA2}"/>
              </a:ext>
            </a:extLst>
          </p:cNvPr>
          <p:cNvSpPr/>
          <p:nvPr/>
        </p:nvSpPr>
        <p:spPr>
          <a:xfrm>
            <a:off x="-15506" y="2042868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11" name="Shape 207">
            <a:extLst>
              <a:ext uri="{FF2B5EF4-FFF2-40B4-BE49-F238E27FC236}">
                <a16:creationId xmlns:a16="http://schemas.microsoft.com/office/drawing/2014/main" id="{7FDCCCEA-AF23-5E48-A6F8-A5438F1E9A47}"/>
              </a:ext>
            </a:extLst>
          </p:cNvPr>
          <p:cNvSpPr/>
          <p:nvPr/>
        </p:nvSpPr>
        <p:spPr>
          <a:xfrm>
            <a:off x="4149840" y="2628528"/>
            <a:ext cx="2650500" cy="55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just"/>
            <a:r>
              <a:rPr lang="en-US" sz="1200" b="1" dirty="0"/>
              <a:t>One alternative way is to provide them an automated </a:t>
            </a:r>
            <a:r>
              <a:rPr lang="en-US" sz="1200" b="1" dirty="0" err="1"/>
              <a:t>system,that</a:t>
            </a:r>
            <a:r>
              <a:rPr lang="en-US" sz="1200" b="1" dirty="0"/>
              <a:t> takes care of complete automation of this tedious process.</a:t>
            </a:r>
            <a:endParaRPr sz="1200" b="1" dirty="0"/>
          </a:p>
          <a:p>
            <a:pPr algn="just"/>
            <a:endParaRPr sz="1200" b="1" dirty="0"/>
          </a:p>
        </p:txBody>
      </p:sp>
      <p:sp>
        <p:nvSpPr>
          <p:cNvPr id="112" name="Shape 208">
            <a:extLst>
              <a:ext uri="{FF2B5EF4-FFF2-40B4-BE49-F238E27FC236}">
                <a16:creationId xmlns:a16="http://schemas.microsoft.com/office/drawing/2014/main" id="{667A511E-C30F-914D-A7FB-C5524246A825}"/>
              </a:ext>
            </a:extLst>
          </p:cNvPr>
          <p:cNvSpPr/>
          <p:nvPr/>
        </p:nvSpPr>
        <p:spPr>
          <a:xfrm>
            <a:off x="4619920" y="3871892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13" name="Shape 209">
            <a:extLst>
              <a:ext uri="{FF2B5EF4-FFF2-40B4-BE49-F238E27FC236}">
                <a16:creationId xmlns:a16="http://schemas.microsoft.com/office/drawing/2014/main" id="{3B02D8CD-7890-9F42-A3CA-3A5E7646CEB8}"/>
              </a:ext>
            </a:extLst>
          </p:cNvPr>
          <p:cNvSpPr/>
          <p:nvPr/>
        </p:nvSpPr>
        <p:spPr>
          <a:xfrm>
            <a:off x="4149840" y="3384466"/>
            <a:ext cx="2511313" cy="4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just"/>
            <a:r>
              <a:rPr lang="en-US" sz="1200" b="1" dirty="0"/>
              <a:t>To make everything possible for every doctor, We present you TREAT IT.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10887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DD04849-76A6-5C47-B5AE-C20899998ABA}"/>
              </a:ext>
            </a:extLst>
          </p:cNvPr>
          <p:cNvSpPr txBox="1">
            <a:spLocks noChangeArrowheads="1"/>
          </p:cNvSpPr>
          <p:nvPr/>
        </p:nvSpPr>
        <p:spPr>
          <a:xfrm>
            <a:off x="1333101" y="888664"/>
            <a:ext cx="4225403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407" algn="l"/>
                <a:tab pos="738812" algn="l"/>
                <a:tab pos="1108219" algn="l"/>
                <a:tab pos="1477625" algn="l"/>
                <a:tab pos="1847031" algn="l"/>
                <a:tab pos="2216437" algn="l"/>
                <a:tab pos="2585843" algn="l"/>
                <a:tab pos="2955249" algn="l"/>
                <a:tab pos="3324656" algn="l"/>
                <a:tab pos="3694062" algn="l"/>
                <a:tab pos="4063468" algn="l"/>
              </a:tabLst>
            </a:pPr>
            <a:r>
              <a:rPr lang="it-IT" altLang="it-IT" sz="3200" b="1" dirty="0"/>
              <a:t>Query the database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FE6E354-D483-C945-8BD7-E70C2BE97EFE}"/>
              </a:ext>
            </a:extLst>
          </p:cNvPr>
          <p:cNvSpPr txBox="1">
            <a:spLocks noChangeArrowheads="1"/>
          </p:cNvSpPr>
          <p:nvPr/>
        </p:nvSpPr>
        <p:spPr>
          <a:xfrm>
            <a:off x="-26435" y="1427645"/>
            <a:ext cx="4628826" cy="56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3309" indent="-233309" algn="l">
              <a:buFont typeface="Arial" panose="020B0604020202020204" pitchFamily="34" charset="0"/>
              <a:buChar char="•"/>
            </a:pPr>
            <a:r>
              <a:rPr lang="it-IT" altLang="en-US" sz="1350" dirty="0"/>
              <a:t>For </a:t>
            </a:r>
            <a:r>
              <a:rPr lang="it-IT" altLang="en-US" sz="1350" dirty="0" err="1"/>
              <a:t>testing</a:t>
            </a:r>
            <a:r>
              <a:rPr lang="it-IT" altLang="en-US" sz="1350" dirty="0"/>
              <a:t> the database </a:t>
            </a:r>
            <a:r>
              <a:rPr lang="it-IT" altLang="en-US" sz="1350" dirty="0" err="1"/>
              <a:t>we</a:t>
            </a:r>
            <a:r>
              <a:rPr lang="it-IT" altLang="en-US" sz="1350" dirty="0"/>
              <a:t> </a:t>
            </a:r>
            <a:r>
              <a:rPr lang="it-IT" altLang="en-US" sz="1350" dirty="0" err="1"/>
              <a:t>did</a:t>
            </a:r>
            <a:r>
              <a:rPr lang="it-IT" altLang="en-US" sz="1350" dirty="0"/>
              <a:t> some </a:t>
            </a:r>
            <a:r>
              <a:rPr lang="it-IT" altLang="en-US" sz="1350" dirty="0" err="1"/>
              <a:t>queries</a:t>
            </a:r>
            <a:r>
              <a:rPr lang="it-IT" altLang="en-US" sz="1350" dirty="0"/>
              <a:t> on </a:t>
            </a:r>
            <a:r>
              <a:rPr lang="it-IT" altLang="en-US" sz="1350" dirty="0" err="1"/>
              <a:t>it</a:t>
            </a:r>
            <a:r>
              <a:rPr lang="it-IT" altLang="en-US" sz="1350" dirty="0"/>
              <a:t> </a:t>
            </a:r>
            <a:r>
              <a:rPr lang="it-IT" altLang="en-US" sz="1350" dirty="0" err="1"/>
              <a:t>after</a:t>
            </a:r>
            <a:r>
              <a:rPr lang="it-IT" altLang="en-US" sz="1350" dirty="0"/>
              <a:t> the </a:t>
            </a:r>
            <a:r>
              <a:rPr lang="it-IT" altLang="en-US" sz="1350" dirty="0" err="1"/>
              <a:t>population</a:t>
            </a:r>
            <a:r>
              <a:rPr lang="it-IT" altLang="en-US" sz="1350" dirty="0"/>
              <a:t> of the database</a:t>
            </a:r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FA14DFA4-69E5-904F-9CBD-0B30ED17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66" y="2098425"/>
            <a:ext cx="3412889" cy="72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7">
            <a:extLst>
              <a:ext uri="{FF2B5EF4-FFF2-40B4-BE49-F238E27FC236}">
                <a16:creationId xmlns:a16="http://schemas.microsoft.com/office/drawing/2014/main" id="{924050DD-E57C-7F4F-A312-D629BDF2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503" y="2760280"/>
            <a:ext cx="4314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1200" b="1" u="sng" dirty="0"/>
              <a:t>Query for </a:t>
            </a:r>
            <a:r>
              <a:rPr lang="it-IT" altLang="en-US" sz="1200" b="1" u="sng" dirty="0" err="1"/>
              <a:t>retrieving</a:t>
            </a:r>
            <a:r>
              <a:rPr lang="it-IT" altLang="en-US" sz="1200" b="1" u="sng" dirty="0"/>
              <a:t> the </a:t>
            </a:r>
            <a:r>
              <a:rPr lang="it-IT" altLang="en-US" sz="1200" b="1" u="sng" dirty="0" err="1"/>
              <a:t>diseases</a:t>
            </a:r>
            <a:r>
              <a:rPr lang="it-IT" altLang="en-US" sz="1200" b="1" u="sng" dirty="0"/>
              <a:t> </a:t>
            </a:r>
            <a:r>
              <a:rPr lang="it-IT" altLang="en-US" sz="1200" b="1" u="sng" dirty="0" err="1"/>
              <a:t>contracted</a:t>
            </a:r>
            <a:r>
              <a:rPr lang="it-IT" altLang="en-US" sz="1200" b="1" u="sng" dirty="0"/>
              <a:t> by a </a:t>
            </a:r>
            <a:r>
              <a:rPr lang="it-IT" altLang="en-US" sz="1200" b="1" u="sng" dirty="0" err="1"/>
              <a:t>patient</a:t>
            </a:r>
            <a:endParaRPr lang="it-IT" altLang="en-US" sz="1200" b="1" u="sng" dirty="0"/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75FAFFE8-F277-4A42-9EDC-51E6A823A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864" y="3969207"/>
            <a:ext cx="1579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en-US" sz="1200" b="1" u="sng" dirty="0" err="1"/>
              <a:t>Result</a:t>
            </a:r>
            <a:r>
              <a:rPr lang="it-IT" altLang="en-US" sz="1200" b="1" u="sng" dirty="0"/>
              <a:t> of the </a:t>
            </a:r>
            <a:r>
              <a:rPr lang="it-IT" altLang="en-US" sz="1200" b="1" u="sng" dirty="0" err="1"/>
              <a:t>query</a:t>
            </a:r>
            <a:endParaRPr lang="it-IT" altLang="en-US" sz="1200" b="1" u="sng" dirty="0"/>
          </a:p>
        </p:txBody>
      </p:sp>
      <p:pic>
        <p:nvPicPr>
          <p:cNvPr id="12" name="Immagine 6">
            <a:extLst>
              <a:ext uri="{FF2B5EF4-FFF2-40B4-BE49-F238E27FC236}">
                <a16:creationId xmlns:a16="http://schemas.microsoft.com/office/drawing/2014/main" id="{C8C595D1-21DF-7A4C-83DD-E99E7D02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49" y="3231074"/>
            <a:ext cx="3913521" cy="72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224">
            <a:extLst>
              <a:ext uri="{FF2B5EF4-FFF2-40B4-BE49-F238E27FC236}">
                <a16:creationId xmlns:a16="http://schemas.microsoft.com/office/drawing/2014/main" id="{77860192-73F3-0045-B169-6EF957A510DC}"/>
              </a:ext>
            </a:extLst>
          </p:cNvPr>
          <p:cNvSpPr/>
          <p:nvPr/>
        </p:nvSpPr>
        <p:spPr>
          <a:xfrm>
            <a:off x="2516" y="4810615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4" name="Shape 225">
            <a:extLst>
              <a:ext uri="{FF2B5EF4-FFF2-40B4-BE49-F238E27FC236}">
                <a16:creationId xmlns:a16="http://schemas.microsoft.com/office/drawing/2014/main" id="{43C619FB-BAA7-5443-8CE8-52FEB8B4BBC6}"/>
              </a:ext>
            </a:extLst>
          </p:cNvPr>
          <p:cNvSpPr/>
          <p:nvPr/>
        </p:nvSpPr>
        <p:spPr>
          <a:xfrm>
            <a:off x="2516" y="4810615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B47BB875-1214-234A-B376-10AA2A29D5B3}"/>
              </a:ext>
            </a:extLst>
          </p:cNvPr>
          <p:cNvSpPr/>
          <p:nvPr/>
        </p:nvSpPr>
        <p:spPr>
          <a:xfrm>
            <a:off x="2516" y="442001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</p:spTree>
    <p:extLst>
      <p:ext uri="{BB962C8B-B14F-4D97-AF65-F5344CB8AC3E}">
        <p14:creationId xmlns:p14="http://schemas.microsoft.com/office/powerpoint/2010/main" val="19731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B010B-26C7-8946-9C23-FAAA64B2AECE}"/>
              </a:ext>
            </a:extLst>
          </p:cNvPr>
          <p:cNvSpPr txBox="1"/>
          <p:nvPr/>
        </p:nvSpPr>
        <p:spPr>
          <a:xfrm>
            <a:off x="521733" y="2139385"/>
            <a:ext cx="5848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ARE WE ACCESSING THE DATABASE ?</a:t>
            </a:r>
          </a:p>
        </p:txBody>
      </p:sp>
    </p:spTree>
    <p:extLst>
      <p:ext uri="{BB962C8B-B14F-4D97-AF65-F5344CB8AC3E}">
        <p14:creationId xmlns:p14="http://schemas.microsoft.com/office/powerpoint/2010/main" val="405603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Information of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grpSp>
        <p:nvGrpSpPr>
          <p:cNvPr id="7" name="Shape 292">
            <a:extLst>
              <a:ext uri="{FF2B5EF4-FFF2-40B4-BE49-F238E27FC236}">
                <a16:creationId xmlns:a16="http://schemas.microsoft.com/office/drawing/2014/main" id="{F537B3AB-423F-B24A-88BD-4464B74E7FFD}"/>
              </a:ext>
            </a:extLst>
          </p:cNvPr>
          <p:cNvGrpSpPr/>
          <p:nvPr/>
        </p:nvGrpSpPr>
        <p:grpSpPr>
          <a:xfrm>
            <a:off x="735197" y="2342065"/>
            <a:ext cx="1314450" cy="857250"/>
            <a:chOff x="685800" y="1524000"/>
            <a:chExt cx="1752600" cy="1047750"/>
          </a:xfrm>
        </p:grpSpPr>
        <p:sp>
          <p:nvSpPr>
            <p:cNvPr id="8" name="Shape 293">
              <a:extLst>
                <a:ext uri="{FF2B5EF4-FFF2-40B4-BE49-F238E27FC236}">
                  <a16:creationId xmlns:a16="http://schemas.microsoft.com/office/drawing/2014/main" id="{32C5FFC0-AFE8-AC4E-B1A7-F5F889DF3E96}"/>
                </a:ext>
              </a:extLst>
            </p:cNvPr>
            <p:cNvSpPr/>
            <p:nvPr/>
          </p:nvSpPr>
          <p:spPr>
            <a:xfrm>
              <a:off x="685800" y="1524000"/>
              <a:ext cx="1752600" cy="895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9" name="Shape 294">
              <a:extLst>
                <a:ext uri="{FF2B5EF4-FFF2-40B4-BE49-F238E27FC236}">
                  <a16:creationId xmlns:a16="http://schemas.microsoft.com/office/drawing/2014/main" id="{1BB0B9C7-522C-3848-9CC4-E7498291D8E6}"/>
                </a:ext>
              </a:extLst>
            </p:cNvPr>
            <p:cNvSpPr/>
            <p:nvPr/>
          </p:nvSpPr>
          <p:spPr>
            <a:xfrm rot="10800000" flipH="1">
              <a:off x="1405784" y="2419350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Shape 295">
            <a:extLst>
              <a:ext uri="{FF2B5EF4-FFF2-40B4-BE49-F238E27FC236}">
                <a16:creationId xmlns:a16="http://schemas.microsoft.com/office/drawing/2014/main" id="{88ABF7EB-729A-AD4B-B27B-64D8ABB8B195}"/>
              </a:ext>
            </a:extLst>
          </p:cNvPr>
          <p:cNvGrpSpPr/>
          <p:nvPr/>
        </p:nvGrpSpPr>
        <p:grpSpPr>
          <a:xfrm>
            <a:off x="2163947" y="2342065"/>
            <a:ext cx="1314450" cy="857250"/>
            <a:chOff x="685800" y="1524000"/>
            <a:chExt cx="1752600" cy="1047750"/>
          </a:xfrm>
        </p:grpSpPr>
        <p:sp>
          <p:nvSpPr>
            <p:cNvPr id="11" name="Shape 296">
              <a:extLst>
                <a:ext uri="{FF2B5EF4-FFF2-40B4-BE49-F238E27FC236}">
                  <a16:creationId xmlns:a16="http://schemas.microsoft.com/office/drawing/2014/main" id="{A6216AA4-FFDD-4B43-BEBC-30CB6452B79F}"/>
                </a:ext>
              </a:extLst>
            </p:cNvPr>
            <p:cNvSpPr/>
            <p:nvPr/>
          </p:nvSpPr>
          <p:spPr>
            <a:xfrm>
              <a:off x="685800" y="1524000"/>
              <a:ext cx="1752600" cy="895350"/>
            </a:xfrm>
            <a:prstGeom prst="rect">
              <a:avLst/>
            </a:prstGeom>
            <a:solidFill>
              <a:srgbClr val="2C3F5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2" name="Shape 297">
              <a:extLst>
                <a:ext uri="{FF2B5EF4-FFF2-40B4-BE49-F238E27FC236}">
                  <a16:creationId xmlns:a16="http://schemas.microsoft.com/office/drawing/2014/main" id="{4AB5C312-A5A1-B249-8256-7BEABAFCF627}"/>
                </a:ext>
              </a:extLst>
            </p:cNvPr>
            <p:cNvSpPr/>
            <p:nvPr/>
          </p:nvSpPr>
          <p:spPr>
            <a:xfrm rot="10800000" flipH="1">
              <a:off x="1405784" y="2419350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C3F5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Shape 298">
            <a:extLst>
              <a:ext uri="{FF2B5EF4-FFF2-40B4-BE49-F238E27FC236}">
                <a16:creationId xmlns:a16="http://schemas.microsoft.com/office/drawing/2014/main" id="{5B7F98A5-3F97-244A-A25B-A2D2E1D68D03}"/>
              </a:ext>
            </a:extLst>
          </p:cNvPr>
          <p:cNvGrpSpPr/>
          <p:nvPr/>
        </p:nvGrpSpPr>
        <p:grpSpPr>
          <a:xfrm>
            <a:off x="3592697" y="2342065"/>
            <a:ext cx="1314450" cy="857250"/>
            <a:chOff x="685800" y="1524000"/>
            <a:chExt cx="1752600" cy="1047750"/>
          </a:xfrm>
        </p:grpSpPr>
        <p:sp>
          <p:nvSpPr>
            <p:cNvPr id="14" name="Shape 299">
              <a:extLst>
                <a:ext uri="{FF2B5EF4-FFF2-40B4-BE49-F238E27FC236}">
                  <a16:creationId xmlns:a16="http://schemas.microsoft.com/office/drawing/2014/main" id="{A15630BD-7088-B84E-A968-65161799F785}"/>
                </a:ext>
              </a:extLst>
            </p:cNvPr>
            <p:cNvSpPr/>
            <p:nvPr/>
          </p:nvSpPr>
          <p:spPr>
            <a:xfrm>
              <a:off x="685800" y="1524000"/>
              <a:ext cx="1752600" cy="895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5" name="Shape 300">
              <a:extLst>
                <a:ext uri="{FF2B5EF4-FFF2-40B4-BE49-F238E27FC236}">
                  <a16:creationId xmlns:a16="http://schemas.microsoft.com/office/drawing/2014/main" id="{0242A205-72E5-7C4E-A535-0D17154155F3}"/>
                </a:ext>
              </a:extLst>
            </p:cNvPr>
            <p:cNvSpPr/>
            <p:nvPr/>
          </p:nvSpPr>
          <p:spPr>
            <a:xfrm rot="10800000" flipH="1">
              <a:off x="1405784" y="2419350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Shape 301">
            <a:extLst>
              <a:ext uri="{FF2B5EF4-FFF2-40B4-BE49-F238E27FC236}">
                <a16:creationId xmlns:a16="http://schemas.microsoft.com/office/drawing/2014/main" id="{26D27E51-2B2C-3A4A-AC06-4D767226A7F8}"/>
              </a:ext>
            </a:extLst>
          </p:cNvPr>
          <p:cNvGrpSpPr/>
          <p:nvPr/>
        </p:nvGrpSpPr>
        <p:grpSpPr>
          <a:xfrm>
            <a:off x="5018510" y="2342065"/>
            <a:ext cx="1314450" cy="857250"/>
            <a:chOff x="685800" y="1524000"/>
            <a:chExt cx="1752600" cy="1047750"/>
          </a:xfrm>
        </p:grpSpPr>
        <p:sp>
          <p:nvSpPr>
            <p:cNvPr id="17" name="Shape 302">
              <a:extLst>
                <a:ext uri="{FF2B5EF4-FFF2-40B4-BE49-F238E27FC236}">
                  <a16:creationId xmlns:a16="http://schemas.microsoft.com/office/drawing/2014/main" id="{F877BA78-A59C-9243-A59D-0E01131BEAB1}"/>
                </a:ext>
              </a:extLst>
            </p:cNvPr>
            <p:cNvSpPr/>
            <p:nvPr/>
          </p:nvSpPr>
          <p:spPr>
            <a:xfrm>
              <a:off x="685800" y="1524000"/>
              <a:ext cx="1752600" cy="895350"/>
            </a:xfrm>
            <a:prstGeom prst="rect">
              <a:avLst/>
            </a:prstGeom>
            <a:solidFill>
              <a:srgbClr val="2C3F5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8" name="Shape 303">
              <a:extLst>
                <a:ext uri="{FF2B5EF4-FFF2-40B4-BE49-F238E27FC236}">
                  <a16:creationId xmlns:a16="http://schemas.microsoft.com/office/drawing/2014/main" id="{9EDF1D5F-F636-D74D-AD23-AE957F52B3B7}"/>
                </a:ext>
              </a:extLst>
            </p:cNvPr>
            <p:cNvSpPr/>
            <p:nvPr/>
          </p:nvSpPr>
          <p:spPr>
            <a:xfrm rot="10800000" flipH="1">
              <a:off x="1405784" y="2419350"/>
              <a:ext cx="304800" cy="152400"/>
            </a:xfrm>
            <a:prstGeom prst="triangle">
              <a:avLst>
                <a:gd name="adj" fmla="val 50000"/>
              </a:avLst>
            </a:prstGeom>
            <a:solidFill>
              <a:srgbClr val="2C3F5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Shape 304">
            <a:extLst>
              <a:ext uri="{FF2B5EF4-FFF2-40B4-BE49-F238E27FC236}">
                <a16:creationId xmlns:a16="http://schemas.microsoft.com/office/drawing/2014/main" id="{5724C5C2-0B45-7347-AC65-B9C1CC0833DD}"/>
              </a:ext>
            </a:extLst>
          </p:cNvPr>
          <p:cNvGrpSpPr/>
          <p:nvPr/>
        </p:nvGrpSpPr>
        <p:grpSpPr>
          <a:xfrm>
            <a:off x="2570007" y="2485969"/>
            <a:ext cx="431962" cy="446289"/>
            <a:chOff x="910" y="325"/>
            <a:chExt cx="603" cy="623"/>
          </a:xfrm>
        </p:grpSpPr>
        <p:sp>
          <p:nvSpPr>
            <p:cNvPr id="20" name="Shape 305">
              <a:extLst>
                <a:ext uri="{FF2B5EF4-FFF2-40B4-BE49-F238E27FC236}">
                  <a16:creationId xmlns:a16="http://schemas.microsoft.com/office/drawing/2014/main" id="{DA1DA5CD-82B3-114D-A3FC-D78C5414C109}"/>
                </a:ext>
              </a:extLst>
            </p:cNvPr>
            <p:cNvSpPr/>
            <p:nvPr/>
          </p:nvSpPr>
          <p:spPr>
            <a:xfrm>
              <a:off x="1086" y="591"/>
              <a:ext cx="171" cy="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829" y="0"/>
                  </a:moveTo>
                  <a:lnTo>
                    <a:pt x="18855" y="535"/>
                  </a:lnTo>
                  <a:lnTo>
                    <a:pt x="21648" y="2678"/>
                  </a:lnTo>
                  <a:lnTo>
                    <a:pt x="24442" y="6160"/>
                  </a:lnTo>
                  <a:lnTo>
                    <a:pt x="26886" y="10714"/>
                  </a:lnTo>
                  <a:lnTo>
                    <a:pt x="27235" y="11517"/>
                  </a:lnTo>
                  <a:lnTo>
                    <a:pt x="28166" y="13124"/>
                  </a:lnTo>
                  <a:lnTo>
                    <a:pt x="29447" y="15535"/>
                  </a:lnTo>
                  <a:lnTo>
                    <a:pt x="31193" y="18214"/>
                  </a:lnTo>
                  <a:lnTo>
                    <a:pt x="33288" y="21428"/>
                  </a:lnTo>
                  <a:lnTo>
                    <a:pt x="35848" y="25178"/>
                  </a:lnTo>
                  <a:lnTo>
                    <a:pt x="38874" y="28928"/>
                  </a:lnTo>
                  <a:lnTo>
                    <a:pt x="42250" y="32410"/>
                  </a:lnTo>
                  <a:lnTo>
                    <a:pt x="46091" y="35892"/>
                  </a:lnTo>
                  <a:lnTo>
                    <a:pt x="50514" y="39375"/>
                  </a:lnTo>
                  <a:lnTo>
                    <a:pt x="55286" y="42053"/>
                  </a:lnTo>
                  <a:lnTo>
                    <a:pt x="60407" y="44464"/>
                  </a:lnTo>
                  <a:lnTo>
                    <a:pt x="66110" y="46339"/>
                  </a:lnTo>
                  <a:lnTo>
                    <a:pt x="72046" y="47142"/>
                  </a:lnTo>
                  <a:lnTo>
                    <a:pt x="78680" y="47142"/>
                  </a:lnTo>
                  <a:lnTo>
                    <a:pt x="85664" y="46339"/>
                  </a:lnTo>
                  <a:lnTo>
                    <a:pt x="92997" y="44196"/>
                  </a:lnTo>
                  <a:lnTo>
                    <a:pt x="100911" y="40714"/>
                  </a:lnTo>
                  <a:lnTo>
                    <a:pt x="104054" y="40178"/>
                  </a:lnTo>
                  <a:lnTo>
                    <a:pt x="107196" y="40714"/>
                  </a:lnTo>
                  <a:lnTo>
                    <a:pt x="110106" y="42589"/>
                  </a:lnTo>
                  <a:lnTo>
                    <a:pt x="112783" y="45803"/>
                  </a:lnTo>
                  <a:lnTo>
                    <a:pt x="115227" y="50089"/>
                  </a:lnTo>
                  <a:lnTo>
                    <a:pt x="117206" y="55178"/>
                  </a:lnTo>
                  <a:lnTo>
                    <a:pt x="118603" y="61874"/>
                  </a:lnTo>
                  <a:lnTo>
                    <a:pt x="119767" y="68571"/>
                  </a:lnTo>
                  <a:lnTo>
                    <a:pt x="120000" y="75803"/>
                  </a:lnTo>
                  <a:lnTo>
                    <a:pt x="119883" y="83035"/>
                  </a:lnTo>
                  <a:lnTo>
                    <a:pt x="118952" y="89732"/>
                  </a:lnTo>
                  <a:lnTo>
                    <a:pt x="117555" y="95892"/>
                  </a:lnTo>
                  <a:lnTo>
                    <a:pt x="115693" y="101517"/>
                  </a:lnTo>
                  <a:lnTo>
                    <a:pt x="113482" y="106071"/>
                  </a:lnTo>
                  <a:lnTo>
                    <a:pt x="110805" y="109821"/>
                  </a:lnTo>
                  <a:lnTo>
                    <a:pt x="107662" y="111964"/>
                  </a:lnTo>
                  <a:lnTo>
                    <a:pt x="99282" y="115714"/>
                  </a:lnTo>
                  <a:lnTo>
                    <a:pt x="91251" y="118124"/>
                  </a:lnTo>
                  <a:lnTo>
                    <a:pt x="83452" y="119732"/>
                  </a:lnTo>
                  <a:lnTo>
                    <a:pt x="76120" y="119999"/>
                  </a:lnTo>
                  <a:lnTo>
                    <a:pt x="68205" y="119732"/>
                  </a:lnTo>
                  <a:lnTo>
                    <a:pt x="60756" y="118124"/>
                  </a:lnTo>
                  <a:lnTo>
                    <a:pt x="53656" y="115714"/>
                  </a:lnTo>
                  <a:lnTo>
                    <a:pt x="47255" y="112232"/>
                  </a:lnTo>
                  <a:lnTo>
                    <a:pt x="41086" y="108482"/>
                  </a:lnTo>
                  <a:lnTo>
                    <a:pt x="35499" y="103928"/>
                  </a:lnTo>
                  <a:lnTo>
                    <a:pt x="30378" y="99374"/>
                  </a:lnTo>
                  <a:lnTo>
                    <a:pt x="25489" y="94285"/>
                  </a:lnTo>
                  <a:lnTo>
                    <a:pt x="21416" y="89464"/>
                  </a:lnTo>
                  <a:lnTo>
                    <a:pt x="17691" y="84642"/>
                  </a:lnTo>
                  <a:lnTo>
                    <a:pt x="14316" y="79553"/>
                  </a:lnTo>
                  <a:lnTo>
                    <a:pt x="11522" y="75000"/>
                  </a:lnTo>
                  <a:lnTo>
                    <a:pt x="9078" y="70982"/>
                  </a:lnTo>
                  <a:lnTo>
                    <a:pt x="7216" y="67500"/>
                  </a:lnTo>
                  <a:lnTo>
                    <a:pt x="5935" y="64821"/>
                  </a:lnTo>
                  <a:lnTo>
                    <a:pt x="4888" y="62678"/>
                  </a:lnTo>
                  <a:lnTo>
                    <a:pt x="4422" y="61874"/>
                  </a:lnTo>
                  <a:lnTo>
                    <a:pt x="2560" y="55982"/>
                  </a:lnTo>
                  <a:lnTo>
                    <a:pt x="1047" y="49821"/>
                  </a:lnTo>
                  <a:lnTo>
                    <a:pt x="232" y="42857"/>
                  </a:lnTo>
                  <a:lnTo>
                    <a:pt x="0" y="35892"/>
                  </a:lnTo>
                  <a:lnTo>
                    <a:pt x="232" y="29196"/>
                  </a:lnTo>
                  <a:lnTo>
                    <a:pt x="1163" y="22232"/>
                  </a:lnTo>
                  <a:lnTo>
                    <a:pt x="2677" y="15803"/>
                  </a:lnTo>
                  <a:lnTo>
                    <a:pt x="4655" y="10446"/>
                  </a:lnTo>
                  <a:lnTo>
                    <a:pt x="7216" y="5624"/>
                  </a:lnTo>
                  <a:lnTo>
                    <a:pt x="9893" y="2410"/>
                  </a:lnTo>
                  <a:lnTo>
                    <a:pt x="12803" y="535"/>
                  </a:lnTo>
                  <a:lnTo>
                    <a:pt x="15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1" name="Shape 306">
              <a:extLst>
                <a:ext uri="{FF2B5EF4-FFF2-40B4-BE49-F238E27FC236}">
                  <a16:creationId xmlns:a16="http://schemas.microsoft.com/office/drawing/2014/main" id="{075E61AF-48FE-A641-802F-9FB7B37A96E7}"/>
                </a:ext>
              </a:extLst>
            </p:cNvPr>
            <p:cNvSpPr/>
            <p:nvPr/>
          </p:nvSpPr>
          <p:spPr>
            <a:xfrm>
              <a:off x="974" y="506"/>
              <a:ext cx="102" cy="1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9049" y="590"/>
                  </a:lnTo>
                  <a:lnTo>
                    <a:pt x="77311" y="2557"/>
                  </a:lnTo>
                  <a:lnTo>
                    <a:pt x="85180" y="5704"/>
                  </a:lnTo>
                  <a:lnTo>
                    <a:pt x="92655" y="9639"/>
                  </a:lnTo>
                  <a:lnTo>
                    <a:pt x="99540" y="14754"/>
                  </a:lnTo>
                  <a:lnTo>
                    <a:pt x="105442" y="20655"/>
                  </a:lnTo>
                  <a:lnTo>
                    <a:pt x="110360" y="27344"/>
                  </a:lnTo>
                  <a:lnTo>
                    <a:pt x="114491" y="34819"/>
                  </a:lnTo>
                  <a:lnTo>
                    <a:pt x="117639" y="42688"/>
                  </a:lnTo>
                  <a:lnTo>
                    <a:pt x="119409" y="51147"/>
                  </a:lnTo>
                  <a:lnTo>
                    <a:pt x="120000" y="59803"/>
                  </a:lnTo>
                  <a:lnTo>
                    <a:pt x="119409" y="68852"/>
                  </a:lnTo>
                  <a:lnTo>
                    <a:pt x="117639" y="77311"/>
                  </a:lnTo>
                  <a:lnTo>
                    <a:pt x="114491" y="85180"/>
                  </a:lnTo>
                  <a:lnTo>
                    <a:pt x="110360" y="92655"/>
                  </a:lnTo>
                  <a:lnTo>
                    <a:pt x="105442" y="99540"/>
                  </a:lnTo>
                  <a:lnTo>
                    <a:pt x="99540" y="105245"/>
                  </a:lnTo>
                  <a:lnTo>
                    <a:pt x="92655" y="110360"/>
                  </a:lnTo>
                  <a:lnTo>
                    <a:pt x="85180" y="114295"/>
                  </a:lnTo>
                  <a:lnTo>
                    <a:pt x="77311" y="117442"/>
                  </a:lnTo>
                  <a:lnTo>
                    <a:pt x="69049" y="119409"/>
                  </a:lnTo>
                  <a:lnTo>
                    <a:pt x="60000" y="120000"/>
                  </a:lnTo>
                  <a:lnTo>
                    <a:pt x="51147" y="119409"/>
                  </a:lnTo>
                  <a:lnTo>
                    <a:pt x="42688" y="117442"/>
                  </a:lnTo>
                  <a:lnTo>
                    <a:pt x="34819" y="114295"/>
                  </a:lnTo>
                  <a:lnTo>
                    <a:pt x="27344" y="110360"/>
                  </a:lnTo>
                  <a:lnTo>
                    <a:pt x="20655" y="105245"/>
                  </a:lnTo>
                  <a:lnTo>
                    <a:pt x="14754" y="99540"/>
                  </a:lnTo>
                  <a:lnTo>
                    <a:pt x="9639" y="92655"/>
                  </a:lnTo>
                  <a:lnTo>
                    <a:pt x="5704" y="85180"/>
                  </a:lnTo>
                  <a:lnTo>
                    <a:pt x="2557" y="77311"/>
                  </a:lnTo>
                  <a:lnTo>
                    <a:pt x="590" y="68852"/>
                  </a:lnTo>
                  <a:lnTo>
                    <a:pt x="0" y="59803"/>
                  </a:lnTo>
                  <a:lnTo>
                    <a:pt x="590" y="51147"/>
                  </a:lnTo>
                  <a:lnTo>
                    <a:pt x="2557" y="42688"/>
                  </a:lnTo>
                  <a:lnTo>
                    <a:pt x="5704" y="34819"/>
                  </a:lnTo>
                  <a:lnTo>
                    <a:pt x="9639" y="27344"/>
                  </a:lnTo>
                  <a:lnTo>
                    <a:pt x="14754" y="20655"/>
                  </a:lnTo>
                  <a:lnTo>
                    <a:pt x="20655" y="14754"/>
                  </a:lnTo>
                  <a:lnTo>
                    <a:pt x="27344" y="9639"/>
                  </a:lnTo>
                  <a:lnTo>
                    <a:pt x="34819" y="5704"/>
                  </a:lnTo>
                  <a:lnTo>
                    <a:pt x="42688" y="2557"/>
                  </a:lnTo>
                  <a:lnTo>
                    <a:pt x="51147" y="590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2" name="Shape 307">
              <a:extLst>
                <a:ext uri="{FF2B5EF4-FFF2-40B4-BE49-F238E27FC236}">
                  <a16:creationId xmlns:a16="http://schemas.microsoft.com/office/drawing/2014/main" id="{DE46CD6D-50BC-AC46-8F2D-FB59335D87FA}"/>
                </a:ext>
              </a:extLst>
            </p:cNvPr>
            <p:cNvSpPr/>
            <p:nvPr/>
          </p:nvSpPr>
          <p:spPr>
            <a:xfrm>
              <a:off x="910" y="573"/>
              <a:ext cx="603" cy="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982" y="0"/>
                  </a:moveTo>
                  <a:lnTo>
                    <a:pt x="40110" y="213"/>
                  </a:lnTo>
                  <a:lnTo>
                    <a:pt x="41172" y="746"/>
                  </a:lnTo>
                  <a:lnTo>
                    <a:pt x="42233" y="1705"/>
                  </a:lnTo>
                  <a:lnTo>
                    <a:pt x="52153" y="11941"/>
                  </a:lnTo>
                  <a:lnTo>
                    <a:pt x="50727" y="11354"/>
                  </a:lnTo>
                  <a:lnTo>
                    <a:pt x="49333" y="10715"/>
                  </a:lnTo>
                  <a:lnTo>
                    <a:pt x="48106" y="9968"/>
                  </a:lnTo>
                  <a:lnTo>
                    <a:pt x="46978" y="9169"/>
                  </a:lnTo>
                  <a:lnTo>
                    <a:pt x="45982" y="8422"/>
                  </a:lnTo>
                  <a:lnTo>
                    <a:pt x="45120" y="7676"/>
                  </a:lnTo>
                  <a:lnTo>
                    <a:pt x="44390" y="7036"/>
                  </a:lnTo>
                  <a:lnTo>
                    <a:pt x="43826" y="6397"/>
                  </a:lnTo>
                  <a:lnTo>
                    <a:pt x="43361" y="5970"/>
                  </a:lnTo>
                  <a:lnTo>
                    <a:pt x="43096" y="5597"/>
                  </a:lnTo>
                  <a:lnTo>
                    <a:pt x="42930" y="5490"/>
                  </a:lnTo>
                  <a:lnTo>
                    <a:pt x="42101" y="4584"/>
                  </a:lnTo>
                  <a:lnTo>
                    <a:pt x="41139" y="3891"/>
                  </a:lnTo>
                  <a:lnTo>
                    <a:pt x="40176" y="3518"/>
                  </a:lnTo>
                  <a:lnTo>
                    <a:pt x="39148" y="3358"/>
                  </a:lnTo>
                  <a:lnTo>
                    <a:pt x="38053" y="3518"/>
                  </a:lnTo>
                  <a:lnTo>
                    <a:pt x="36991" y="3944"/>
                  </a:lnTo>
                  <a:lnTo>
                    <a:pt x="36029" y="4744"/>
                  </a:lnTo>
                  <a:lnTo>
                    <a:pt x="35134" y="5810"/>
                  </a:lnTo>
                  <a:lnTo>
                    <a:pt x="34371" y="7090"/>
                  </a:lnTo>
                  <a:lnTo>
                    <a:pt x="33807" y="8369"/>
                  </a:lnTo>
                  <a:lnTo>
                    <a:pt x="33408" y="9755"/>
                  </a:lnTo>
                  <a:lnTo>
                    <a:pt x="33176" y="11195"/>
                  </a:lnTo>
                  <a:lnTo>
                    <a:pt x="33010" y="12741"/>
                  </a:lnTo>
                  <a:lnTo>
                    <a:pt x="33043" y="14286"/>
                  </a:lnTo>
                  <a:lnTo>
                    <a:pt x="33243" y="15832"/>
                  </a:lnTo>
                  <a:lnTo>
                    <a:pt x="33607" y="17272"/>
                  </a:lnTo>
                  <a:lnTo>
                    <a:pt x="34039" y="18605"/>
                  </a:lnTo>
                  <a:lnTo>
                    <a:pt x="34636" y="19831"/>
                  </a:lnTo>
                  <a:lnTo>
                    <a:pt x="35333" y="20844"/>
                  </a:lnTo>
                  <a:lnTo>
                    <a:pt x="35465" y="21057"/>
                  </a:lnTo>
                  <a:lnTo>
                    <a:pt x="35764" y="21430"/>
                  </a:lnTo>
                  <a:lnTo>
                    <a:pt x="36228" y="21910"/>
                  </a:lnTo>
                  <a:lnTo>
                    <a:pt x="36792" y="22603"/>
                  </a:lnTo>
                  <a:lnTo>
                    <a:pt x="37522" y="23296"/>
                  </a:lnTo>
                  <a:lnTo>
                    <a:pt x="38385" y="24095"/>
                  </a:lnTo>
                  <a:lnTo>
                    <a:pt x="39380" y="25002"/>
                  </a:lnTo>
                  <a:lnTo>
                    <a:pt x="40508" y="25961"/>
                  </a:lnTo>
                  <a:lnTo>
                    <a:pt x="41703" y="26921"/>
                  </a:lnTo>
                  <a:lnTo>
                    <a:pt x="43096" y="27827"/>
                  </a:lnTo>
                  <a:lnTo>
                    <a:pt x="44523" y="28787"/>
                  </a:lnTo>
                  <a:lnTo>
                    <a:pt x="46148" y="29640"/>
                  </a:lnTo>
                  <a:lnTo>
                    <a:pt x="47807" y="30439"/>
                  </a:lnTo>
                  <a:lnTo>
                    <a:pt x="49599" y="31132"/>
                  </a:lnTo>
                  <a:lnTo>
                    <a:pt x="51490" y="31719"/>
                  </a:lnTo>
                  <a:lnTo>
                    <a:pt x="53414" y="32199"/>
                  </a:lnTo>
                  <a:lnTo>
                    <a:pt x="55471" y="32465"/>
                  </a:lnTo>
                  <a:lnTo>
                    <a:pt x="57627" y="32572"/>
                  </a:lnTo>
                  <a:lnTo>
                    <a:pt x="60282" y="32358"/>
                  </a:lnTo>
                  <a:lnTo>
                    <a:pt x="63002" y="31932"/>
                  </a:lnTo>
                  <a:lnTo>
                    <a:pt x="65623" y="31132"/>
                  </a:lnTo>
                  <a:lnTo>
                    <a:pt x="66618" y="30653"/>
                  </a:lnTo>
                  <a:lnTo>
                    <a:pt x="67481" y="30013"/>
                  </a:lnTo>
                  <a:lnTo>
                    <a:pt x="68244" y="29053"/>
                  </a:lnTo>
                  <a:lnTo>
                    <a:pt x="68941" y="27987"/>
                  </a:lnTo>
                  <a:lnTo>
                    <a:pt x="69505" y="26761"/>
                  </a:lnTo>
                  <a:lnTo>
                    <a:pt x="69969" y="25375"/>
                  </a:lnTo>
                  <a:lnTo>
                    <a:pt x="86027" y="25215"/>
                  </a:lnTo>
                  <a:lnTo>
                    <a:pt x="86756" y="25322"/>
                  </a:lnTo>
                  <a:lnTo>
                    <a:pt x="87486" y="25535"/>
                  </a:lnTo>
                  <a:lnTo>
                    <a:pt x="111009" y="35877"/>
                  </a:lnTo>
                  <a:lnTo>
                    <a:pt x="111904" y="36410"/>
                  </a:lnTo>
                  <a:lnTo>
                    <a:pt x="112701" y="37156"/>
                  </a:lnTo>
                  <a:lnTo>
                    <a:pt x="113431" y="38116"/>
                  </a:lnTo>
                  <a:lnTo>
                    <a:pt x="114028" y="39289"/>
                  </a:lnTo>
                  <a:lnTo>
                    <a:pt x="114459" y="40568"/>
                  </a:lnTo>
                  <a:lnTo>
                    <a:pt x="114791" y="41954"/>
                  </a:lnTo>
                  <a:lnTo>
                    <a:pt x="114923" y="43394"/>
                  </a:lnTo>
                  <a:lnTo>
                    <a:pt x="114923" y="44940"/>
                  </a:lnTo>
                  <a:lnTo>
                    <a:pt x="114791" y="46486"/>
                  </a:lnTo>
                  <a:lnTo>
                    <a:pt x="114393" y="47978"/>
                  </a:lnTo>
                  <a:lnTo>
                    <a:pt x="113862" y="49418"/>
                  </a:lnTo>
                  <a:lnTo>
                    <a:pt x="113198" y="50590"/>
                  </a:lnTo>
                  <a:lnTo>
                    <a:pt x="112402" y="51497"/>
                  </a:lnTo>
                  <a:lnTo>
                    <a:pt x="111539" y="52243"/>
                  </a:lnTo>
                  <a:lnTo>
                    <a:pt x="110611" y="52669"/>
                  </a:lnTo>
                  <a:lnTo>
                    <a:pt x="109582" y="52776"/>
                  </a:lnTo>
                  <a:lnTo>
                    <a:pt x="108918" y="52723"/>
                  </a:lnTo>
                  <a:lnTo>
                    <a:pt x="108189" y="52456"/>
                  </a:lnTo>
                  <a:lnTo>
                    <a:pt x="90306" y="44620"/>
                  </a:lnTo>
                  <a:lnTo>
                    <a:pt x="90572" y="45792"/>
                  </a:lnTo>
                  <a:lnTo>
                    <a:pt x="90671" y="47019"/>
                  </a:lnTo>
                  <a:lnTo>
                    <a:pt x="90671" y="48725"/>
                  </a:lnTo>
                  <a:lnTo>
                    <a:pt x="95515" y="48725"/>
                  </a:lnTo>
                  <a:lnTo>
                    <a:pt x="96544" y="48831"/>
                  </a:lnTo>
                  <a:lnTo>
                    <a:pt x="97572" y="49364"/>
                  </a:lnTo>
                  <a:lnTo>
                    <a:pt x="116516" y="61679"/>
                  </a:lnTo>
                  <a:lnTo>
                    <a:pt x="117445" y="62372"/>
                  </a:lnTo>
                  <a:lnTo>
                    <a:pt x="118208" y="63331"/>
                  </a:lnTo>
                  <a:lnTo>
                    <a:pt x="118838" y="64504"/>
                  </a:lnTo>
                  <a:lnTo>
                    <a:pt x="119336" y="65784"/>
                  </a:lnTo>
                  <a:lnTo>
                    <a:pt x="119734" y="67116"/>
                  </a:lnTo>
                  <a:lnTo>
                    <a:pt x="119933" y="68609"/>
                  </a:lnTo>
                  <a:lnTo>
                    <a:pt x="120000" y="70102"/>
                  </a:lnTo>
                  <a:lnTo>
                    <a:pt x="119900" y="71701"/>
                  </a:lnTo>
                  <a:lnTo>
                    <a:pt x="119568" y="73247"/>
                  </a:lnTo>
                  <a:lnTo>
                    <a:pt x="119170" y="74580"/>
                  </a:lnTo>
                  <a:lnTo>
                    <a:pt x="118573" y="75806"/>
                  </a:lnTo>
                  <a:lnTo>
                    <a:pt x="117909" y="76872"/>
                  </a:lnTo>
                  <a:lnTo>
                    <a:pt x="117146" y="77672"/>
                  </a:lnTo>
                  <a:lnTo>
                    <a:pt x="116284" y="78258"/>
                  </a:lnTo>
                  <a:lnTo>
                    <a:pt x="115388" y="78631"/>
                  </a:lnTo>
                  <a:lnTo>
                    <a:pt x="114459" y="78738"/>
                  </a:lnTo>
                  <a:lnTo>
                    <a:pt x="113431" y="78578"/>
                  </a:lnTo>
                  <a:lnTo>
                    <a:pt x="112402" y="78098"/>
                  </a:lnTo>
                  <a:lnTo>
                    <a:pt x="94453" y="66423"/>
                  </a:lnTo>
                  <a:lnTo>
                    <a:pt x="90472" y="66423"/>
                  </a:lnTo>
                  <a:lnTo>
                    <a:pt x="90107" y="67543"/>
                  </a:lnTo>
                  <a:lnTo>
                    <a:pt x="89610" y="68502"/>
                  </a:lnTo>
                  <a:lnTo>
                    <a:pt x="88946" y="69249"/>
                  </a:lnTo>
                  <a:lnTo>
                    <a:pt x="88183" y="69729"/>
                  </a:lnTo>
                  <a:lnTo>
                    <a:pt x="87387" y="69888"/>
                  </a:lnTo>
                  <a:lnTo>
                    <a:pt x="80453" y="69888"/>
                  </a:lnTo>
                  <a:lnTo>
                    <a:pt x="80453" y="111470"/>
                  </a:lnTo>
                  <a:lnTo>
                    <a:pt x="84169" y="111470"/>
                  </a:lnTo>
                  <a:lnTo>
                    <a:pt x="84832" y="111630"/>
                  </a:lnTo>
                  <a:lnTo>
                    <a:pt x="85496" y="112056"/>
                  </a:lnTo>
                  <a:lnTo>
                    <a:pt x="86027" y="112749"/>
                  </a:lnTo>
                  <a:lnTo>
                    <a:pt x="86392" y="113602"/>
                  </a:lnTo>
                  <a:lnTo>
                    <a:pt x="86657" y="114562"/>
                  </a:lnTo>
                  <a:lnTo>
                    <a:pt x="86790" y="115735"/>
                  </a:lnTo>
                  <a:lnTo>
                    <a:pt x="86657" y="116854"/>
                  </a:lnTo>
                  <a:lnTo>
                    <a:pt x="86392" y="117920"/>
                  </a:lnTo>
                  <a:lnTo>
                    <a:pt x="86027" y="118773"/>
                  </a:lnTo>
                  <a:lnTo>
                    <a:pt x="85496" y="119413"/>
                  </a:lnTo>
                  <a:lnTo>
                    <a:pt x="84832" y="119840"/>
                  </a:lnTo>
                  <a:lnTo>
                    <a:pt x="84169" y="120000"/>
                  </a:lnTo>
                  <a:lnTo>
                    <a:pt x="58490" y="120000"/>
                  </a:lnTo>
                  <a:lnTo>
                    <a:pt x="57760" y="119840"/>
                  </a:lnTo>
                  <a:lnTo>
                    <a:pt x="57163" y="119413"/>
                  </a:lnTo>
                  <a:lnTo>
                    <a:pt x="56632" y="118773"/>
                  </a:lnTo>
                  <a:lnTo>
                    <a:pt x="56201" y="117920"/>
                  </a:lnTo>
                  <a:lnTo>
                    <a:pt x="55935" y="116854"/>
                  </a:lnTo>
                  <a:lnTo>
                    <a:pt x="55836" y="115735"/>
                  </a:lnTo>
                  <a:lnTo>
                    <a:pt x="55935" y="114562"/>
                  </a:lnTo>
                  <a:lnTo>
                    <a:pt x="56201" y="113602"/>
                  </a:lnTo>
                  <a:lnTo>
                    <a:pt x="56632" y="112749"/>
                  </a:lnTo>
                  <a:lnTo>
                    <a:pt x="57163" y="112056"/>
                  </a:lnTo>
                  <a:lnTo>
                    <a:pt x="57760" y="111630"/>
                  </a:lnTo>
                  <a:lnTo>
                    <a:pt x="58490" y="111470"/>
                  </a:lnTo>
                  <a:lnTo>
                    <a:pt x="61841" y="111470"/>
                  </a:lnTo>
                  <a:lnTo>
                    <a:pt x="61841" y="69888"/>
                  </a:lnTo>
                  <a:lnTo>
                    <a:pt x="54940" y="69888"/>
                  </a:lnTo>
                  <a:lnTo>
                    <a:pt x="54111" y="69729"/>
                  </a:lnTo>
                  <a:lnTo>
                    <a:pt x="53381" y="69249"/>
                  </a:lnTo>
                  <a:lnTo>
                    <a:pt x="52750" y="68502"/>
                  </a:lnTo>
                  <a:lnTo>
                    <a:pt x="52253" y="67543"/>
                  </a:lnTo>
                  <a:lnTo>
                    <a:pt x="51855" y="66423"/>
                  </a:lnTo>
                  <a:lnTo>
                    <a:pt x="44589" y="66423"/>
                  </a:lnTo>
                  <a:lnTo>
                    <a:pt x="43726" y="66317"/>
                  </a:lnTo>
                  <a:lnTo>
                    <a:pt x="42930" y="65997"/>
                  </a:lnTo>
                  <a:lnTo>
                    <a:pt x="42167" y="65517"/>
                  </a:lnTo>
                  <a:lnTo>
                    <a:pt x="41437" y="64824"/>
                  </a:lnTo>
                  <a:lnTo>
                    <a:pt x="2355" y="21270"/>
                  </a:lnTo>
                  <a:lnTo>
                    <a:pt x="1592" y="20257"/>
                  </a:lnTo>
                  <a:lnTo>
                    <a:pt x="995" y="19084"/>
                  </a:lnTo>
                  <a:lnTo>
                    <a:pt x="497" y="17752"/>
                  </a:lnTo>
                  <a:lnTo>
                    <a:pt x="199" y="16312"/>
                  </a:lnTo>
                  <a:lnTo>
                    <a:pt x="0" y="14873"/>
                  </a:lnTo>
                  <a:lnTo>
                    <a:pt x="0" y="13327"/>
                  </a:lnTo>
                  <a:lnTo>
                    <a:pt x="165" y="11781"/>
                  </a:lnTo>
                  <a:lnTo>
                    <a:pt x="497" y="10342"/>
                  </a:lnTo>
                  <a:lnTo>
                    <a:pt x="962" y="8956"/>
                  </a:lnTo>
                  <a:lnTo>
                    <a:pt x="1625" y="7676"/>
                  </a:lnTo>
                  <a:lnTo>
                    <a:pt x="2355" y="6717"/>
                  </a:lnTo>
                  <a:lnTo>
                    <a:pt x="3251" y="5970"/>
                  </a:lnTo>
                  <a:lnTo>
                    <a:pt x="4113" y="5437"/>
                  </a:lnTo>
                  <a:lnTo>
                    <a:pt x="5076" y="5171"/>
                  </a:lnTo>
                  <a:lnTo>
                    <a:pt x="6038" y="5224"/>
                  </a:lnTo>
                  <a:lnTo>
                    <a:pt x="6967" y="5490"/>
                  </a:lnTo>
                  <a:lnTo>
                    <a:pt x="7929" y="6077"/>
                  </a:lnTo>
                  <a:lnTo>
                    <a:pt x="8393" y="5224"/>
                  </a:lnTo>
                  <a:lnTo>
                    <a:pt x="8924" y="4584"/>
                  </a:lnTo>
                  <a:lnTo>
                    <a:pt x="9521" y="4158"/>
                  </a:lnTo>
                  <a:lnTo>
                    <a:pt x="10185" y="3891"/>
                  </a:lnTo>
                  <a:lnTo>
                    <a:pt x="10881" y="3891"/>
                  </a:lnTo>
                  <a:lnTo>
                    <a:pt x="11512" y="4158"/>
                  </a:lnTo>
                  <a:lnTo>
                    <a:pt x="12175" y="4637"/>
                  </a:lnTo>
                  <a:lnTo>
                    <a:pt x="20669" y="13220"/>
                  </a:lnTo>
                  <a:lnTo>
                    <a:pt x="21233" y="13967"/>
                  </a:lnTo>
                  <a:lnTo>
                    <a:pt x="21664" y="14820"/>
                  </a:lnTo>
                  <a:lnTo>
                    <a:pt x="21962" y="15832"/>
                  </a:lnTo>
                  <a:lnTo>
                    <a:pt x="22128" y="16899"/>
                  </a:lnTo>
                  <a:lnTo>
                    <a:pt x="22128" y="17965"/>
                  </a:lnTo>
                  <a:lnTo>
                    <a:pt x="21962" y="19084"/>
                  </a:lnTo>
                  <a:lnTo>
                    <a:pt x="21664" y="20151"/>
                  </a:lnTo>
                  <a:lnTo>
                    <a:pt x="21498" y="20470"/>
                  </a:lnTo>
                  <a:lnTo>
                    <a:pt x="21299" y="20844"/>
                  </a:lnTo>
                  <a:lnTo>
                    <a:pt x="46281" y="48725"/>
                  </a:lnTo>
                  <a:lnTo>
                    <a:pt x="51622" y="48725"/>
                  </a:lnTo>
                  <a:lnTo>
                    <a:pt x="51622" y="47019"/>
                  </a:lnTo>
                  <a:lnTo>
                    <a:pt x="51656" y="46965"/>
                  </a:lnTo>
                  <a:lnTo>
                    <a:pt x="51656" y="46859"/>
                  </a:lnTo>
                  <a:lnTo>
                    <a:pt x="50992" y="46219"/>
                  </a:lnTo>
                  <a:lnTo>
                    <a:pt x="32181" y="26814"/>
                  </a:lnTo>
                  <a:lnTo>
                    <a:pt x="31318" y="25695"/>
                  </a:lnTo>
                  <a:lnTo>
                    <a:pt x="30588" y="24469"/>
                  </a:lnTo>
                  <a:lnTo>
                    <a:pt x="30024" y="23136"/>
                  </a:lnTo>
                  <a:lnTo>
                    <a:pt x="29560" y="21643"/>
                  </a:lnTo>
                  <a:lnTo>
                    <a:pt x="29195" y="20044"/>
                  </a:lnTo>
                  <a:lnTo>
                    <a:pt x="29029" y="18498"/>
                  </a:lnTo>
                  <a:lnTo>
                    <a:pt x="28896" y="16845"/>
                  </a:lnTo>
                  <a:lnTo>
                    <a:pt x="28896" y="15139"/>
                  </a:lnTo>
                  <a:lnTo>
                    <a:pt x="29029" y="13593"/>
                  </a:lnTo>
                  <a:lnTo>
                    <a:pt x="29195" y="11994"/>
                  </a:lnTo>
                  <a:lnTo>
                    <a:pt x="29460" y="10501"/>
                  </a:lnTo>
                  <a:lnTo>
                    <a:pt x="29460" y="10448"/>
                  </a:lnTo>
                  <a:lnTo>
                    <a:pt x="29527" y="10342"/>
                  </a:lnTo>
                  <a:lnTo>
                    <a:pt x="29626" y="9915"/>
                  </a:lnTo>
                  <a:lnTo>
                    <a:pt x="29792" y="9329"/>
                  </a:lnTo>
                  <a:lnTo>
                    <a:pt x="29958" y="8689"/>
                  </a:lnTo>
                  <a:lnTo>
                    <a:pt x="30223" y="7889"/>
                  </a:lnTo>
                  <a:lnTo>
                    <a:pt x="30489" y="7143"/>
                  </a:lnTo>
                  <a:lnTo>
                    <a:pt x="30821" y="6397"/>
                  </a:lnTo>
                  <a:lnTo>
                    <a:pt x="31152" y="5757"/>
                  </a:lnTo>
                  <a:lnTo>
                    <a:pt x="31451" y="5171"/>
                  </a:lnTo>
                  <a:lnTo>
                    <a:pt x="31683" y="4744"/>
                  </a:lnTo>
                  <a:lnTo>
                    <a:pt x="31882" y="4531"/>
                  </a:lnTo>
                  <a:lnTo>
                    <a:pt x="31949" y="4371"/>
                  </a:lnTo>
                  <a:lnTo>
                    <a:pt x="32745" y="3305"/>
                  </a:lnTo>
                  <a:lnTo>
                    <a:pt x="33641" y="2292"/>
                  </a:lnTo>
                  <a:lnTo>
                    <a:pt x="34636" y="1439"/>
                  </a:lnTo>
                  <a:lnTo>
                    <a:pt x="35664" y="746"/>
                  </a:lnTo>
                  <a:lnTo>
                    <a:pt x="36759" y="213"/>
                  </a:lnTo>
                  <a:lnTo>
                    <a:pt x="37854" y="0"/>
                  </a:lnTo>
                  <a:lnTo>
                    <a:pt x="38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3" name="Shape 308">
              <a:extLst>
                <a:ext uri="{FF2B5EF4-FFF2-40B4-BE49-F238E27FC236}">
                  <a16:creationId xmlns:a16="http://schemas.microsoft.com/office/drawing/2014/main" id="{422BA045-C65A-6F49-8CD3-B80A6E200B6C}"/>
                </a:ext>
              </a:extLst>
            </p:cNvPr>
            <p:cNvSpPr/>
            <p:nvPr/>
          </p:nvSpPr>
          <p:spPr>
            <a:xfrm>
              <a:off x="1116" y="443"/>
              <a:ext cx="287" cy="2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517" y="0"/>
                  </a:moveTo>
                  <a:lnTo>
                    <a:pt x="78587" y="0"/>
                  </a:lnTo>
                  <a:lnTo>
                    <a:pt x="81436" y="1172"/>
                  </a:lnTo>
                  <a:lnTo>
                    <a:pt x="84215" y="2638"/>
                  </a:lnTo>
                  <a:lnTo>
                    <a:pt x="87064" y="4397"/>
                  </a:lnTo>
                  <a:lnTo>
                    <a:pt x="89843" y="6644"/>
                  </a:lnTo>
                  <a:lnTo>
                    <a:pt x="92692" y="9185"/>
                  </a:lnTo>
                  <a:lnTo>
                    <a:pt x="95471" y="12019"/>
                  </a:lnTo>
                  <a:lnTo>
                    <a:pt x="98112" y="15342"/>
                  </a:lnTo>
                  <a:lnTo>
                    <a:pt x="100752" y="18859"/>
                  </a:lnTo>
                  <a:lnTo>
                    <a:pt x="103254" y="22866"/>
                  </a:lnTo>
                  <a:lnTo>
                    <a:pt x="105686" y="27263"/>
                  </a:lnTo>
                  <a:lnTo>
                    <a:pt x="107909" y="31856"/>
                  </a:lnTo>
                  <a:lnTo>
                    <a:pt x="110063" y="36840"/>
                  </a:lnTo>
                  <a:lnTo>
                    <a:pt x="112078" y="42410"/>
                  </a:lnTo>
                  <a:lnTo>
                    <a:pt x="113815" y="48078"/>
                  </a:lnTo>
                  <a:lnTo>
                    <a:pt x="115414" y="54234"/>
                  </a:lnTo>
                  <a:lnTo>
                    <a:pt x="116803" y="60781"/>
                  </a:lnTo>
                  <a:lnTo>
                    <a:pt x="117984" y="67622"/>
                  </a:lnTo>
                  <a:lnTo>
                    <a:pt x="118888" y="74951"/>
                  </a:lnTo>
                  <a:lnTo>
                    <a:pt x="119513" y="82573"/>
                  </a:lnTo>
                  <a:lnTo>
                    <a:pt x="119930" y="90586"/>
                  </a:lnTo>
                  <a:lnTo>
                    <a:pt x="120000" y="98990"/>
                  </a:lnTo>
                  <a:lnTo>
                    <a:pt x="119722" y="101824"/>
                  </a:lnTo>
                  <a:lnTo>
                    <a:pt x="119027" y="104462"/>
                  </a:lnTo>
                  <a:lnTo>
                    <a:pt x="117984" y="106807"/>
                  </a:lnTo>
                  <a:lnTo>
                    <a:pt x="116525" y="108762"/>
                  </a:lnTo>
                  <a:lnTo>
                    <a:pt x="114858" y="110228"/>
                  </a:lnTo>
                  <a:lnTo>
                    <a:pt x="113051" y="111107"/>
                  </a:lnTo>
                  <a:lnTo>
                    <a:pt x="110966" y="111400"/>
                  </a:lnTo>
                  <a:lnTo>
                    <a:pt x="110897" y="111400"/>
                  </a:lnTo>
                  <a:lnTo>
                    <a:pt x="108812" y="111107"/>
                  </a:lnTo>
                  <a:lnTo>
                    <a:pt x="106936" y="110130"/>
                  </a:lnTo>
                  <a:lnTo>
                    <a:pt x="105269" y="108469"/>
                  </a:lnTo>
                  <a:lnTo>
                    <a:pt x="103949" y="106612"/>
                  </a:lnTo>
                  <a:lnTo>
                    <a:pt x="102906" y="104169"/>
                  </a:lnTo>
                  <a:lnTo>
                    <a:pt x="102142" y="101530"/>
                  </a:lnTo>
                  <a:lnTo>
                    <a:pt x="102003" y="98599"/>
                  </a:lnTo>
                  <a:lnTo>
                    <a:pt x="102003" y="91563"/>
                  </a:lnTo>
                  <a:lnTo>
                    <a:pt x="101795" y="84918"/>
                  </a:lnTo>
                  <a:lnTo>
                    <a:pt x="101447" y="78957"/>
                  </a:lnTo>
                  <a:lnTo>
                    <a:pt x="100961" y="73387"/>
                  </a:lnTo>
                  <a:lnTo>
                    <a:pt x="100335" y="68306"/>
                  </a:lnTo>
                  <a:lnTo>
                    <a:pt x="99640" y="63713"/>
                  </a:lnTo>
                  <a:lnTo>
                    <a:pt x="98737" y="59413"/>
                  </a:lnTo>
                  <a:lnTo>
                    <a:pt x="97695" y="55602"/>
                  </a:lnTo>
                  <a:lnTo>
                    <a:pt x="96653" y="51986"/>
                  </a:lnTo>
                  <a:lnTo>
                    <a:pt x="96653" y="76416"/>
                  </a:lnTo>
                  <a:lnTo>
                    <a:pt x="97070" y="78859"/>
                  </a:lnTo>
                  <a:lnTo>
                    <a:pt x="97625" y="81986"/>
                  </a:lnTo>
                  <a:lnTo>
                    <a:pt x="98181" y="85602"/>
                  </a:lnTo>
                  <a:lnTo>
                    <a:pt x="98876" y="89609"/>
                  </a:lnTo>
                  <a:lnTo>
                    <a:pt x="99640" y="94006"/>
                  </a:lnTo>
                  <a:lnTo>
                    <a:pt x="100335" y="98892"/>
                  </a:lnTo>
                  <a:lnTo>
                    <a:pt x="101100" y="103876"/>
                  </a:lnTo>
                  <a:lnTo>
                    <a:pt x="101933" y="109055"/>
                  </a:lnTo>
                  <a:lnTo>
                    <a:pt x="102837" y="114429"/>
                  </a:lnTo>
                  <a:lnTo>
                    <a:pt x="103601" y="119999"/>
                  </a:lnTo>
                  <a:lnTo>
                    <a:pt x="98876" y="118143"/>
                  </a:lnTo>
                  <a:lnTo>
                    <a:pt x="97000" y="117654"/>
                  </a:lnTo>
                  <a:lnTo>
                    <a:pt x="94985" y="117361"/>
                  </a:lnTo>
                  <a:lnTo>
                    <a:pt x="62953" y="117654"/>
                  </a:lnTo>
                  <a:lnTo>
                    <a:pt x="63231" y="114136"/>
                  </a:lnTo>
                  <a:lnTo>
                    <a:pt x="62883" y="110521"/>
                  </a:lnTo>
                  <a:lnTo>
                    <a:pt x="62258" y="107589"/>
                  </a:lnTo>
                  <a:lnTo>
                    <a:pt x="61215" y="104853"/>
                  </a:lnTo>
                  <a:lnTo>
                    <a:pt x="59895" y="102410"/>
                  </a:lnTo>
                  <a:lnTo>
                    <a:pt x="58297" y="100358"/>
                  </a:lnTo>
                  <a:lnTo>
                    <a:pt x="56560" y="98599"/>
                  </a:lnTo>
                  <a:lnTo>
                    <a:pt x="54684" y="97426"/>
                  </a:lnTo>
                  <a:lnTo>
                    <a:pt x="52530" y="96644"/>
                  </a:lnTo>
                  <a:lnTo>
                    <a:pt x="50306" y="96254"/>
                  </a:lnTo>
                  <a:lnTo>
                    <a:pt x="48917" y="96351"/>
                  </a:lnTo>
                  <a:lnTo>
                    <a:pt x="47527" y="96742"/>
                  </a:lnTo>
                  <a:lnTo>
                    <a:pt x="45859" y="97133"/>
                  </a:lnTo>
                  <a:lnTo>
                    <a:pt x="46554" y="92833"/>
                  </a:lnTo>
                  <a:lnTo>
                    <a:pt x="47249" y="88631"/>
                  </a:lnTo>
                  <a:lnTo>
                    <a:pt x="47874" y="84820"/>
                  </a:lnTo>
                  <a:lnTo>
                    <a:pt x="48430" y="81498"/>
                  </a:lnTo>
                  <a:lnTo>
                    <a:pt x="48917" y="78664"/>
                  </a:lnTo>
                  <a:lnTo>
                    <a:pt x="49195" y="76319"/>
                  </a:lnTo>
                  <a:lnTo>
                    <a:pt x="49195" y="55895"/>
                  </a:lnTo>
                  <a:lnTo>
                    <a:pt x="47319" y="58143"/>
                  </a:lnTo>
                  <a:lnTo>
                    <a:pt x="45095" y="60293"/>
                  </a:lnTo>
                  <a:lnTo>
                    <a:pt x="42733" y="62442"/>
                  </a:lnTo>
                  <a:lnTo>
                    <a:pt x="40092" y="64495"/>
                  </a:lnTo>
                  <a:lnTo>
                    <a:pt x="37313" y="66254"/>
                  </a:lnTo>
                  <a:lnTo>
                    <a:pt x="34186" y="68013"/>
                  </a:lnTo>
                  <a:lnTo>
                    <a:pt x="30781" y="69478"/>
                  </a:lnTo>
                  <a:lnTo>
                    <a:pt x="27099" y="70651"/>
                  </a:lnTo>
                  <a:lnTo>
                    <a:pt x="23138" y="71726"/>
                  </a:lnTo>
                  <a:lnTo>
                    <a:pt x="18760" y="72508"/>
                  </a:lnTo>
                  <a:lnTo>
                    <a:pt x="14105" y="72899"/>
                  </a:lnTo>
                  <a:lnTo>
                    <a:pt x="9033" y="72996"/>
                  </a:lnTo>
                  <a:lnTo>
                    <a:pt x="6948" y="72703"/>
                  </a:lnTo>
                  <a:lnTo>
                    <a:pt x="5072" y="71824"/>
                  </a:lnTo>
                  <a:lnTo>
                    <a:pt x="3404" y="70358"/>
                  </a:lnTo>
                  <a:lnTo>
                    <a:pt x="2015" y="68306"/>
                  </a:lnTo>
                  <a:lnTo>
                    <a:pt x="972" y="65960"/>
                  </a:lnTo>
                  <a:lnTo>
                    <a:pt x="277" y="63420"/>
                  </a:lnTo>
                  <a:lnTo>
                    <a:pt x="0" y="60488"/>
                  </a:lnTo>
                  <a:lnTo>
                    <a:pt x="277" y="57557"/>
                  </a:lnTo>
                  <a:lnTo>
                    <a:pt x="972" y="54820"/>
                  </a:lnTo>
                  <a:lnTo>
                    <a:pt x="2015" y="52475"/>
                  </a:lnTo>
                  <a:lnTo>
                    <a:pt x="3404" y="50618"/>
                  </a:lnTo>
                  <a:lnTo>
                    <a:pt x="5072" y="49153"/>
                  </a:lnTo>
                  <a:lnTo>
                    <a:pt x="6948" y="48078"/>
                  </a:lnTo>
                  <a:lnTo>
                    <a:pt x="9033" y="47785"/>
                  </a:lnTo>
                  <a:lnTo>
                    <a:pt x="13202" y="47687"/>
                  </a:lnTo>
                  <a:lnTo>
                    <a:pt x="17023" y="47296"/>
                  </a:lnTo>
                  <a:lnTo>
                    <a:pt x="20567" y="46710"/>
                  </a:lnTo>
                  <a:lnTo>
                    <a:pt x="23694" y="45928"/>
                  </a:lnTo>
                  <a:lnTo>
                    <a:pt x="26473" y="44951"/>
                  </a:lnTo>
                  <a:lnTo>
                    <a:pt x="28905" y="43876"/>
                  </a:lnTo>
                  <a:lnTo>
                    <a:pt x="31198" y="42508"/>
                  </a:lnTo>
                  <a:lnTo>
                    <a:pt x="33283" y="41042"/>
                  </a:lnTo>
                  <a:lnTo>
                    <a:pt x="35089" y="39381"/>
                  </a:lnTo>
                  <a:lnTo>
                    <a:pt x="36757" y="37524"/>
                  </a:lnTo>
                  <a:lnTo>
                    <a:pt x="38286" y="35765"/>
                  </a:lnTo>
                  <a:lnTo>
                    <a:pt x="39606" y="33713"/>
                  </a:lnTo>
                  <a:lnTo>
                    <a:pt x="40926" y="31661"/>
                  </a:lnTo>
                  <a:lnTo>
                    <a:pt x="42177" y="29413"/>
                  </a:lnTo>
                  <a:lnTo>
                    <a:pt x="43358" y="27361"/>
                  </a:lnTo>
                  <a:lnTo>
                    <a:pt x="44609" y="25016"/>
                  </a:lnTo>
                  <a:lnTo>
                    <a:pt x="46554" y="21107"/>
                  </a:lnTo>
                  <a:lnTo>
                    <a:pt x="48639" y="17589"/>
                  </a:lnTo>
                  <a:lnTo>
                    <a:pt x="50793" y="14462"/>
                  </a:lnTo>
                  <a:lnTo>
                    <a:pt x="53086" y="11530"/>
                  </a:lnTo>
                  <a:lnTo>
                    <a:pt x="55309" y="8990"/>
                  </a:lnTo>
                  <a:lnTo>
                    <a:pt x="57533" y="6938"/>
                  </a:lnTo>
                  <a:lnTo>
                    <a:pt x="59617" y="4983"/>
                  </a:lnTo>
                  <a:lnTo>
                    <a:pt x="61632" y="3420"/>
                  </a:lnTo>
                  <a:lnTo>
                    <a:pt x="63370" y="2149"/>
                  </a:lnTo>
                  <a:lnTo>
                    <a:pt x="64968" y="1172"/>
                  </a:lnTo>
                  <a:lnTo>
                    <a:pt x="66218" y="488"/>
                  </a:lnTo>
                  <a:lnTo>
                    <a:pt x="67191" y="195"/>
                  </a:lnTo>
                  <a:lnTo>
                    <a:pt x="72958" y="8208"/>
                  </a:lnTo>
                  <a:lnTo>
                    <a:pt x="78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4" name="Shape 309">
              <a:extLst>
                <a:ext uri="{FF2B5EF4-FFF2-40B4-BE49-F238E27FC236}">
                  <a16:creationId xmlns:a16="http://schemas.microsoft.com/office/drawing/2014/main" id="{9A8A6732-3AAA-B14C-8D79-500028867350}"/>
                </a:ext>
              </a:extLst>
            </p:cNvPr>
            <p:cNvSpPr/>
            <p:nvPr/>
          </p:nvSpPr>
          <p:spPr>
            <a:xfrm>
              <a:off x="1239" y="325"/>
              <a:ext cx="104" cy="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70"/>
                  </a:moveTo>
                  <a:lnTo>
                    <a:pt x="55576" y="12176"/>
                  </a:lnTo>
                  <a:lnTo>
                    <a:pt x="51730" y="13588"/>
                  </a:lnTo>
                  <a:lnTo>
                    <a:pt x="48461" y="16058"/>
                  </a:lnTo>
                  <a:lnTo>
                    <a:pt x="45961" y="18882"/>
                  </a:lnTo>
                  <a:lnTo>
                    <a:pt x="44230" y="22411"/>
                  </a:lnTo>
                  <a:lnTo>
                    <a:pt x="43653" y="26470"/>
                  </a:lnTo>
                  <a:lnTo>
                    <a:pt x="44230" y="30352"/>
                  </a:lnTo>
                  <a:lnTo>
                    <a:pt x="45961" y="34058"/>
                  </a:lnTo>
                  <a:lnTo>
                    <a:pt x="48461" y="37058"/>
                  </a:lnTo>
                  <a:lnTo>
                    <a:pt x="51730" y="39352"/>
                  </a:lnTo>
                  <a:lnTo>
                    <a:pt x="55576" y="40941"/>
                  </a:lnTo>
                  <a:lnTo>
                    <a:pt x="60000" y="41294"/>
                  </a:lnTo>
                  <a:lnTo>
                    <a:pt x="64230" y="40941"/>
                  </a:lnTo>
                  <a:lnTo>
                    <a:pt x="68269" y="39352"/>
                  </a:lnTo>
                  <a:lnTo>
                    <a:pt x="71538" y="37058"/>
                  </a:lnTo>
                  <a:lnTo>
                    <a:pt x="74038" y="34058"/>
                  </a:lnTo>
                  <a:lnTo>
                    <a:pt x="75769" y="30352"/>
                  </a:lnTo>
                  <a:lnTo>
                    <a:pt x="76153" y="26470"/>
                  </a:lnTo>
                  <a:lnTo>
                    <a:pt x="75769" y="22411"/>
                  </a:lnTo>
                  <a:lnTo>
                    <a:pt x="74038" y="18882"/>
                  </a:lnTo>
                  <a:lnTo>
                    <a:pt x="71538" y="16058"/>
                  </a:lnTo>
                  <a:lnTo>
                    <a:pt x="68269" y="13588"/>
                  </a:lnTo>
                  <a:lnTo>
                    <a:pt x="64230" y="12176"/>
                  </a:lnTo>
                  <a:lnTo>
                    <a:pt x="60000" y="11470"/>
                  </a:lnTo>
                  <a:close/>
                  <a:moveTo>
                    <a:pt x="60000" y="0"/>
                  </a:moveTo>
                  <a:lnTo>
                    <a:pt x="65576" y="352"/>
                  </a:lnTo>
                  <a:lnTo>
                    <a:pt x="70961" y="1764"/>
                  </a:lnTo>
                  <a:lnTo>
                    <a:pt x="75769" y="4235"/>
                  </a:lnTo>
                  <a:lnTo>
                    <a:pt x="80000" y="7235"/>
                  </a:lnTo>
                  <a:lnTo>
                    <a:pt x="83461" y="11117"/>
                  </a:lnTo>
                  <a:lnTo>
                    <a:pt x="86346" y="15529"/>
                  </a:lnTo>
                  <a:lnTo>
                    <a:pt x="92500" y="18882"/>
                  </a:lnTo>
                  <a:lnTo>
                    <a:pt x="98461" y="22941"/>
                  </a:lnTo>
                  <a:lnTo>
                    <a:pt x="87884" y="22941"/>
                  </a:lnTo>
                  <a:lnTo>
                    <a:pt x="87884" y="31235"/>
                  </a:lnTo>
                  <a:lnTo>
                    <a:pt x="107115" y="31235"/>
                  </a:lnTo>
                  <a:lnTo>
                    <a:pt x="111538" y="37058"/>
                  </a:lnTo>
                  <a:lnTo>
                    <a:pt x="115192" y="43411"/>
                  </a:lnTo>
                  <a:lnTo>
                    <a:pt x="117692" y="50294"/>
                  </a:lnTo>
                  <a:lnTo>
                    <a:pt x="119423" y="57352"/>
                  </a:lnTo>
                  <a:lnTo>
                    <a:pt x="120000" y="64941"/>
                  </a:lnTo>
                  <a:lnTo>
                    <a:pt x="119423" y="73058"/>
                  </a:lnTo>
                  <a:lnTo>
                    <a:pt x="117500" y="80823"/>
                  </a:lnTo>
                  <a:lnTo>
                    <a:pt x="114423" y="88235"/>
                  </a:lnTo>
                  <a:lnTo>
                    <a:pt x="110192" y="94941"/>
                  </a:lnTo>
                  <a:lnTo>
                    <a:pt x="105192" y="100941"/>
                  </a:lnTo>
                  <a:lnTo>
                    <a:pt x="99423" y="106411"/>
                  </a:lnTo>
                  <a:lnTo>
                    <a:pt x="92500" y="111176"/>
                  </a:lnTo>
                  <a:lnTo>
                    <a:pt x="85384" y="114882"/>
                  </a:lnTo>
                  <a:lnTo>
                    <a:pt x="77307" y="117529"/>
                  </a:lnTo>
                  <a:lnTo>
                    <a:pt x="68846" y="119470"/>
                  </a:lnTo>
                  <a:lnTo>
                    <a:pt x="59807" y="120000"/>
                  </a:lnTo>
                  <a:lnTo>
                    <a:pt x="50961" y="119470"/>
                  </a:lnTo>
                  <a:lnTo>
                    <a:pt x="42692" y="117529"/>
                  </a:lnTo>
                  <a:lnTo>
                    <a:pt x="34615" y="114882"/>
                  </a:lnTo>
                  <a:lnTo>
                    <a:pt x="27307" y="111176"/>
                  </a:lnTo>
                  <a:lnTo>
                    <a:pt x="20576" y="106411"/>
                  </a:lnTo>
                  <a:lnTo>
                    <a:pt x="14807" y="100941"/>
                  </a:lnTo>
                  <a:lnTo>
                    <a:pt x="9615" y="94941"/>
                  </a:lnTo>
                  <a:lnTo>
                    <a:pt x="5576" y="88235"/>
                  </a:lnTo>
                  <a:lnTo>
                    <a:pt x="2500" y="80823"/>
                  </a:lnTo>
                  <a:lnTo>
                    <a:pt x="576" y="73058"/>
                  </a:lnTo>
                  <a:lnTo>
                    <a:pt x="0" y="64941"/>
                  </a:lnTo>
                  <a:lnTo>
                    <a:pt x="384" y="57352"/>
                  </a:lnTo>
                  <a:lnTo>
                    <a:pt x="2115" y="50294"/>
                  </a:lnTo>
                  <a:lnTo>
                    <a:pt x="4807" y="43411"/>
                  </a:lnTo>
                  <a:lnTo>
                    <a:pt x="8461" y="37058"/>
                  </a:lnTo>
                  <a:lnTo>
                    <a:pt x="12500" y="31235"/>
                  </a:lnTo>
                  <a:lnTo>
                    <a:pt x="33653" y="31235"/>
                  </a:lnTo>
                  <a:lnTo>
                    <a:pt x="33653" y="22941"/>
                  </a:lnTo>
                  <a:lnTo>
                    <a:pt x="21346" y="22941"/>
                  </a:lnTo>
                  <a:lnTo>
                    <a:pt x="27307" y="18882"/>
                  </a:lnTo>
                  <a:lnTo>
                    <a:pt x="33846" y="15352"/>
                  </a:lnTo>
                  <a:lnTo>
                    <a:pt x="36538" y="11117"/>
                  </a:lnTo>
                  <a:lnTo>
                    <a:pt x="40000" y="7235"/>
                  </a:lnTo>
                  <a:lnTo>
                    <a:pt x="44230" y="4235"/>
                  </a:lnTo>
                  <a:lnTo>
                    <a:pt x="49038" y="1764"/>
                  </a:lnTo>
                  <a:lnTo>
                    <a:pt x="54423" y="35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5" name="Shape 310">
              <a:extLst>
                <a:ext uri="{FF2B5EF4-FFF2-40B4-BE49-F238E27FC236}">
                  <a16:creationId xmlns:a16="http://schemas.microsoft.com/office/drawing/2014/main" id="{A2FCBEA9-86A6-9841-9364-E3651869FDBD}"/>
                </a:ext>
              </a:extLst>
            </p:cNvPr>
            <p:cNvSpPr/>
            <p:nvPr/>
          </p:nvSpPr>
          <p:spPr>
            <a:xfrm>
              <a:off x="935" y="353"/>
              <a:ext cx="210" cy="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19" y="27776"/>
                  </a:moveTo>
                  <a:lnTo>
                    <a:pt x="40792" y="58836"/>
                  </a:lnTo>
                  <a:lnTo>
                    <a:pt x="40602" y="59384"/>
                  </a:lnTo>
                  <a:lnTo>
                    <a:pt x="40221" y="59931"/>
                  </a:lnTo>
                  <a:lnTo>
                    <a:pt x="39936" y="60068"/>
                  </a:lnTo>
                  <a:lnTo>
                    <a:pt x="39366" y="60205"/>
                  </a:lnTo>
                  <a:lnTo>
                    <a:pt x="16069" y="60205"/>
                  </a:lnTo>
                  <a:lnTo>
                    <a:pt x="16069" y="93318"/>
                  </a:lnTo>
                  <a:lnTo>
                    <a:pt x="103264" y="93318"/>
                  </a:lnTo>
                  <a:lnTo>
                    <a:pt x="103264" y="60205"/>
                  </a:lnTo>
                  <a:lnTo>
                    <a:pt x="75784" y="60205"/>
                  </a:lnTo>
                  <a:lnTo>
                    <a:pt x="70459" y="86202"/>
                  </a:lnTo>
                  <a:lnTo>
                    <a:pt x="70269" y="86613"/>
                  </a:lnTo>
                  <a:lnTo>
                    <a:pt x="70079" y="87023"/>
                  </a:lnTo>
                  <a:lnTo>
                    <a:pt x="69698" y="87434"/>
                  </a:lnTo>
                  <a:lnTo>
                    <a:pt x="69413" y="87708"/>
                  </a:lnTo>
                  <a:lnTo>
                    <a:pt x="69033" y="87708"/>
                  </a:lnTo>
                  <a:lnTo>
                    <a:pt x="68557" y="87571"/>
                  </a:lnTo>
                  <a:lnTo>
                    <a:pt x="68082" y="87297"/>
                  </a:lnTo>
                  <a:lnTo>
                    <a:pt x="67797" y="86750"/>
                  </a:lnTo>
                  <a:lnTo>
                    <a:pt x="67511" y="86202"/>
                  </a:lnTo>
                  <a:lnTo>
                    <a:pt x="62282" y="60205"/>
                  </a:lnTo>
                  <a:lnTo>
                    <a:pt x="56576" y="60205"/>
                  </a:lnTo>
                  <a:lnTo>
                    <a:pt x="56291" y="60205"/>
                  </a:lnTo>
                  <a:lnTo>
                    <a:pt x="56006" y="59931"/>
                  </a:lnTo>
                  <a:lnTo>
                    <a:pt x="55625" y="59521"/>
                  </a:lnTo>
                  <a:lnTo>
                    <a:pt x="55435" y="59247"/>
                  </a:lnTo>
                  <a:lnTo>
                    <a:pt x="55245" y="58836"/>
                  </a:lnTo>
                  <a:lnTo>
                    <a:pt x="48019" y="27776"/>
                  </a:lnTo>
                  <a:close/>
                  <a:moveTo>
                    <a:pt x="16069" y="12588"/>
                  </a:moveTo>
                  <a:lnTo>
                    <a:pt x="16069" y="55963"/>
                  </a:lnTo>
                  <a:lnTo>
                    <a:pt x="38225" y="55963"/>
                  </a:lnTo>
                  <a:lnTo>
                    <a:pt x="46592" y="20250"/>
                  </a:lnTo>
                  <a:lnTo>
                    <a:pt x="46973" y="19429"/>
                  </a:lnTo>
                  <a:lnTo>
                    <a:pt x="47638" y="19019"/>
                  </a:lnTo>
                  <a:lnTo>
                    <a:pt x="48399" y="19019"/>
                  </a:lnTo>
                  <a:lnTo>
                    <a:pt x="48969" y="19429"/>
                  </a:lnTo>
                  <a:lnTo>
                    <a:pt x="49445" y="20250"/>
                  </a:lnTo>
                  <a:lnTo>
                    <a:pt x="57717" y="55963"/>
                  </a:lnTo>
                  <a:lnTo>
                    <a:pt x="63423" y="55963"/>
                  </a:lnTo>
                  <a:lnTo>
                    <a:pt x="63803" y="55963"/>
                  </a:lnTo>
                  <a:lnTo>
                    <a:pt x="64183" y="56100"/>
                  </a:lnTo>
                  <a:lnTo>
                    <a:pt x="64469" y="56510"/>
                  </a:lnTo>
                  <a:lnTo>
                    <a:pt x="64754" y="56921"/>
                  </a:lnTo>
                  <a:lnTo>
                    <a:pt x="64849" y="57331"/>
                  </a:lnTo>
                  <a:lnTo>
                    <a:pt x="69033" y="77993"/>
                  </a:lnTo>
                  <a:lnTo>
                    <a:pt x="73217" y="57331"/>
                  </a:lnTo>
                  <a:lnTo>
                    <a:pt x="73312" y="56921"/>
                  </a:lnTo>
                  <a:lnTo>
                    <a:pt x="73597" y="56510"/>
                  </a:lnTo>
                  <a:lnTo>
                    <a:pt x="73882" y="56100"/>
                  </a:lnTo>
                  <a:lnTo>
                    <a:pt x="74358" y="55963"/>
                  </a:lnTo>
                  <a:lnTo>
                    <a:pt x="74643" y="55963"/>
                  </a:lnTo>
                  <a:lnTo>
                    <a:pt x="103264" y="55826"/>
                  </a:lnTo>
                  <a:lnTo>
                    <a:pt x="103264" y="12588"/>
                  </a:lnTo>
                  <a:lnTo>
                    <a:pt x="16069" y="12588"/>
                  </a:lnTo>
                  <a:close/>
                  <a:moveTo>
                    <a:pt x="7321" y="0"/>
                  </a:moveTo>
                  <a:lnTo>
                    <a:pt x="112012" y="0"/>
                  </a:lnTo>
                  <a:lnTo>
                    <a:pt x="112012" y="97423"/>
                  </a:lnTo>
                  <a:lnTo>
                    <a:pt x="120000" y="9742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97423"/>
                  </a:lnTo>
                  <a:lnTo>
                    <a:pt x="7321" y="97423"/>
                  </a:lnTo>
                  <a:lnTo>
                    <a:pt x="7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Shape 311">
            <a:extLst>
              <a:ext uri="{FF2B5EF4-FFF2-40B4-BE49-F238E27FC236}">
                <a16:creationId xmlns:a16="http://schemas.microsoft.com/office/drawing/2014/main" id="{B6021EB4-8910-1148-B1B9-F81F2E848B29}"/>
              </a:ext>
            </a:extLst>
          </p:cNvPr>
          <p:cNvGrpSpPr/>
          <p:nvPr/>
        </p:nvGrpSpPr>
        <p:grpSpPr>
          <a:xfrm>
            <a:off x="1147153" y="2495811"/>
            <a:ext cx="388144" cy="474905"/>
            <a:chOff x="726" y="612"/>
            <a:chExt cx="510" cy="624"/>
          </a:xfrm>
        </p:grpSpPr>
        <p:sp>
          <p:nvSpPr>
            <p:cNvPr id="27" name="Shape 312">
              <a:extLst>
                <a:ext uri="{FF2B5EF4-FFF2-40B4-BE49-F238E27FC236}">
                  <a16:creationId xmlns:a16="http://schemas.microsoft.com/office/drawing/2014/main" id="{5ADAC11C-3C4E-2E48-9934-08D370AA3663}"/>
                </a:ext>
              </a:extLst>
            </p:cNvPr>
            <p:cNvSpPr/>
            <p:nvPr/>
          </p:nvSpPr>
          <p:spPr>
            <a:xfrm>
              <a:off x="767" y="739"/>
              <a:ext cx="25" cy="1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918" y="0"/>
                  </a:moveTo>
                  <a:lnTo>
                    <a:pt x="77837" y="549"/>
                  </a:lnTo>
                  <a:lnTo>
                    <a:pt x="85945" y="1648"/>
                  </a:lnTo>
                  <a:lnTo>
                    <a:pt x="90810" y="3114"/>
                  </a:lnTo>
                  <a:lnTo>
                    <a:pt x="91621" y="4396"/>
                  </a:lnTo>
                  <a:lnTo>
                    <a:pt x="88378" y="5862"/>
                  </a:lnTo>
                  <a:lnTo>
                    <a:pt x="85945" y="7145"/>
                  </a:lnTo>
                  <a:lnTo>
                    <a:pt x="81081" y="8244"/>
                  </a:lnTo>
                  <a:lnTo>
                    <a:pt x="69729" y="9893"/>
                  </a:lnTo>
                  <a:lnTo>
                    <a:pt x="63243" y="11908"/>
                  </a:lnTo>
                  <a:lnTo>
                    <a:pt x="60000" y="14473"/>
                  </a:lnTo>
                  <a:lnTo>
                    <a:pt x="60000" y="17038"/>
                  </a:lnTo>
                  <a:lnTo>
                    <a:pt x="60810" y="19969"/>
                  </a:lnTo>
                  <a:lnTo>
                    <a:pt x="75405" y="48000"/>
                  </a:lnTo>
                  <a:lnTo>
                    <a:pt x="92432" y="76030"/>
                  </a:lnTo>
                  <a:lnTo>
                    <a:pt x="93243" y="78229"/>
                  </a:lnTo>
                  <a:lnTo>
                    <a:pt x="96486" y="81893"/>
                  </a:lnTo>
                  <a:lnTo>
                    <a:pt x="98108" y="86106"/>
                  </a:lnTo>
                  <a:lnTo>
                    <a:pt x="102162" y="90687"/>
                  </a:lnTo>
                  <a:lnTo>
                    <a:pt x="104594" y="95633"/>
                  </a:lnTo>
                  <a:lnTo>
                    <a:pt x="107027" y="100213"/>
                  </a:lnTo>
                  <a:lnTo>
                    <a:pt x="111081" y="104427"/>
                  </a:lnTo>
                  <a:lnTo>
                    <a:pt x="113513" y="107725"/>
                  </a:lnTo>
                  <a:lnTo>
                    <a:pt x="116756" y="110106"/>
                  </a:lnTo>
                  <a:lnTo>
                    <a:pt x="119189" y="111755"/>
                  </a:lnTo>
                  <a:lnTo>
                    <a:pt x="120000" y="113221"/>
                  </a:lnTo>
                  <a:lnTo>
                    <a:pt x="120000" y="114503"/>
                  </a:lnTo>
                  <a:lnTo>
                    <a:pt x="116756" y="115603"/>
                  </a:lnTo>
                  <a:lnTo>
                    <a:pt x="110270" y="116335"/>
                  </a:lnTo>
                  <a:lnTo>
                    <a:pt x="107027" y="116519"/>
                  </a:lnTo>
                  <a:lnTo>
                    <a:pt x="105405" y="116519"/>
                  </a:lnTo>
                  <a:lnTo>
                    <a:pt x="103783" y="116519"/>
                  </a:lnTo>
                  <a:lnTo>
                    <a:pt x="93243" y="115969"/>
                  </a:lnTo>
                  <a:lnTo>
                    <a:pt x="84324" y="116152"/>
                  </a:lnTo>
                  <a:lnTo>
                    <a:pt x="75405" y="116885"/>
                  </a:lnTo>
                  <a:lnTo>
                    <a:pt x="68108" y="117984"/>
                  </a:lnTo>
                  <a:lnTo>
                    <a:pt x="60810" y="119633"/>
                  </a:lnTo>
                  <a:lnTo>
                    <a:pt x="56756" y="120000"/>
                  </a:lnTo>
                  <a:lnTo>
                    <a:pt x="51081" y="120000"/>
                  </a:lnTo>
                  <a:lnTo>
                    <a:pt x="46216" y="119816"/>
                  </a:lnTo>
                  <a:lnTo>
                    <a:pt x="42162" y="119083"/>
                  </a:lnTo>
                  <a:lnTo>
                    <a:pt x="38108" y="117984"/>
                  </a:lnTo>
                  <a:lnTo>
                    <a:pt x="34054" y="116885"/>
                  </a:lnTo>
                  <a:lnTo>
                    <a:pt x="31621" y="115419"/>
                  </a:lnTo>
                  <a:lnTo>
                    <a:pt x="34054" y="114137"/>
                  </a:lnTo>
                  <a:lnTo>
                    <a:pt x="41351" y="110106"/>
                  </a:lnTo>
                  <a:lnTo>
                    <a:pt x="47027" y="104977"/>
                  </a:lnTo>
                  <a:lnTo>
                    <a:pt x="50270" y="99480"/>
                  </a:lnTo>
                  <a:lnTo>
                    <a:pt x="52702" y="93435"/>
                  </a:lnTo>
                  <a:lnTo>
                    <a:pt x="52702" y="87389"/>
                  </a:lnTo>
                  <a:lnTo>
                    <a:pt x="52702" y="81160"/>
                  </a:lnTo>
                  <a:lnTo>
                    <a:pt x="50270" y="75297"/>
                  </a:lnTo>
                  <a:lnTo>
                    <a:pt x="49459" y="69618"/>
                  </a:lnTo>
                  <a:lnTo>
                    <a:pt x="47837" y="64854"/>
                  </a:lnTo>
                  <a:lnTo>
                    <a:pt x="46216" y="60824"/>
                  </a:lnTo>
                  <a:lnTo>
                    <a:pt x="38108" y="43419"/>
                  </a:lnTo>
                  <a:lnTo>
                    <a:pt x="27567" y="26015"/>
                  </a:lnTo>
                  <a:lnTo>
                    <a:pt x="21891" y="21435"/>
                  </a:lnTo>
                  <a:lnTo>
                    <a:pt x="15405" y="17038"/>
                  </a:lnTo>
                  <a:lnTo>
                    <a:pt x="5675" y="12824"/>
                  </a:lnTo>
                  <a:lnTo>
                    <a:pt x="810" y="10076"/>
                  </a:lnTo>
                  <a:lnTo>
                    <a:pt x="0" y="8061"/>
                  </a:lnTo>
                  <a:lnTo>
                    <a:pt x="3243" y="6412"/>
                  </a:lnTo>
                  <a:lnTo>
                    <a:pt x="10540" y="5496"/>
                  </a:lnTo>
                  <a:lnTo>
                    <a:pt x="22702" y="4763"/>
                  </a:lnTo>
                  <a:lnTo>
                    <a:pt x="30810" y="4213"/>
                  </a:lnTo>
                  <a:lnTo>
                    <a:pt x="39729" y="3114"/>
                  </a:lnTo>
                  <a:lnTo>
                    <a:pt x="47837" y="2015"/>
                  </a:lnTo>
                  <a:lnTo>
                    <a:pt x="54324" y="1282"/>
                  </a:lnTo>
                  <a:lnTo>
                    <a:pt x="61621" y="366"/>
                  </a:lnTo>
                  <a:lnTo>
                    <a:pt x="68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8" name="Shape 313">
              <a:extLst>
                <a:ext uri="{FF2B5EF4-FFF2-40B4-BE49-F238E27FC236}">
                  <a16:creationId xmlns:a16="http://schemas.microsoft.com/office/drawing/2014/main" id="{762ED303-F84C-E34E-8DD6-EA9AC665AE7B}"/>
                </a:ext>
              </a:extLst>
            </p:cNvPr>
            <p:cNvSpPr/>
            <p:nvPr/>
          </p:nvSpPr>
          <p:spPr>
            <a:xfrm>
              <a:off x="914" y="739"/>
              <a:ext cx="24" cy="1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71" y="0"/>
                  </a:moveTo>
                  <a:lnTo>
                    <a:pt x="55384" y="366"/>
                  </a:lnTo>
                  <a:lnTo>
                    <a:pt x="63776" y="1282"/>
                  </a:lnTo>
                  <a:lnTo>
                    <a:pt x="71328" y="2015"/>
                  </a:lnTo>
                  <a:lnTo>
                    <a:pt x="79720" y="3114"/>
                  </a:lnTo>
                  <a:lnTo>
                    <a:pt x="88111" y="4213"/>
                  </a:lnTo>
                  <a:lnTo>
                    <a:pt x="97342" y="4763"/>
                  </a:lnTo>
                  <a:lnTo>
                    <a:pt x="109930" y="5496"/>
                  </a:lnTo>
                  <a:lnTo>
                    <a:pt x="117482" y="6412"/>
                  </a:lnTo>
                  <a:lnTo>
                    <a:pt x="120000" y="8061"/>
                  </a:lnTo>
                  <a:lnTo>
                    <a:pt x="119160" y="10076"/>
                  </a:lnTo>
                  <a:lnTo>
                    <a:pt x="114125" y="12824"/>
                  </a:lnTo>
                  <a:lnTo>
                    <a:pt x="104895" y="17038"/>
                  </a:lnTo>
                  <a:lnTo>
                    <a:pt x="97342" y="21435"/>
                  </a:lnTo>
                  <a:lnTo>
                    <a:pt x="92307" y="26015"/>
                  </a:lnTo>
                  <a:lnTo>
                    <a:pt x="80559" y="43419"/>
                  </a:lnTo>
                  <a:lnTo>
                    <a:pt x="72167" y="60824"/>
                  </a:lnTo>
                  <a:lnTo>
                    <a:pt x="71328" y="64854"/>
                  </a:lnTo>
                  <a:lnTo>
                    <a:pt x="70489" y="69618"/>
                  </a:lnTo>
                  <a:lnTo>
                    <a:pt x="67972" y="75297"/>
                  </a:lnTo>
                  <a:lnTo>
                    <a:pt x="67972" y="81160"/>
                  </a:lnTo>
                  <a:lnTo>
                    <a:pt x="67972" y="87389"/>
                  </a:lnTo>
                  <a:lnTo>
                    <a:pt x="68811" y="93435"/>
                  </a:lnTo>
                  <a:lnTo>
                    <a:pt x="71328" y="99480"/>
                  </a:lnTo>
                  <a:lnTo>
                    <a:pt x="76363" y="104977"/>
                  </a:lnTo>
                  <a:lnTo>
                    <a:pt x="81398" y="110106"/>
                  </a:lnTo>
                  <a:lnTo>
                    <a:pt x="90629" y="114137"/>
                  </a:lnTo>
                  <a:lnTo>
                    <a:pt x="91468" y="115419"/>
                  </a:lnTo>
                  <a:lnTo>
                    <a:pt x="89790" y="116885"/>
                  </a:lnTo>
                  <a:lnTo>
                    <a:pt x="85594" y="117984"/>
                  </a:lnTo>
                  <a:lnTo>
                    <a:pt x="80559" y="119083"/>
                  </a:lnTo>
                  <a:lnTo>
                    <a:pt x="77202" y="119816"/>
                  </a:lnTo>
                  <a:lnTo>
                    <a:pt x="71328" y="120000"/>
                  </a:lnTo>
                  <a:lnTo>
                    <a:pt x="66293" y="120000"/>
                  </a:lnTo>
                  <a:lnTo>
                    <a:pt x="62097" y="119633"/>
                  </a:lnTo>
                  <a:lnTo>
                    <a:pt x="54545" y="117984"/>
                  </a:lnTo>
                  <a:lnTo>
                    <a:pt x="46153" y="116885"/>
                  </a:lnTo>
                  <a:lnTo>
                    <a:pt x="37762" y="116152"/>
                  </a:lnTo>
                  <a:lnTo>
                    <a:pt x="28531" y="115969"/>
                  </a:lnTo>
                  <a:lnTo>
                    <a:pt x="18461" y="116519"/>
                  </a:lnTo>
                  <a:lnTo>
                    <a:pt x="15944" y="116519"/>
                  </a:lnTo>
                  <a:lnTo>
                    <a:pt x="13426" y="116519"/>
                  </a:lnTo>
                  <a:lnTo>
                    <a:pt x="11748" y="116335"/>
                  </a:lnTo>
                  <a:lnTo>
                    <a:pt x="3356" y="115603"/>
                  </a:lnTo>
                  <a:lnTo>
                    <a:pt x="839" y="114503"/>
                  </a:lnTo>
                  <a:lnTo>
                    <a:pt x="0" y="113221"/>
                  </a:lnTo>
                  <a:lnTo>
                    <a:pt x="1678" y="111755"/>
                  </a:lnTo>
                  <a:lnTo>
                    <a:pt x="3356" y="110106"/>
                  </a:lnTo>
                  <a:lnTo>
                    <a:pt x="6713" y="107725"/>
                  </a:lnTo>
                  <a:lnTo>
                    <a:pt x="9230" y="104427"/>
                  </a:lnTo>
                  <a:lnTo>
                    <a:pt x="12587" y="100213"/>
                  </a:lnTo>
                  <a:lnTo>
                    <a:pt x="15104" y="95633"/>
                  </a:lnTo>
                  <a:lnTo>
                    <a:pt x="16783" y="90687"/>
                  </a:lnTo>
                  <a:lnTo>
                    <a:pt x="19300" y="86106"/>
                  </a:lnTo>
                  <a:lnTo>
                    <a:pt x="21818" y="81893"/>
                  </a:lnTo>
                  <a:lnTo>
                    <a:pt x="22657" y="78229"/>
                  </a:lnTo>
                  <a:lnTo>
                    <a:pt x="25174" y="76030"/>
                  </a:lnTo>
                  <a:lnTo>
                    <a:pt x="41118" y="48000"/>
                  </a:lnTo>
                  <a:lnTo>
                    <a:pt x="57902" y="19969"/>
                  </a:lnTo>
                  <a:lnTo>
                    <a:pt x="58741" y="17038"/>
                  </a:lnTo>
                  <a:lnTo>
                    <a:pt x="57902" y="14473"/>
                  </a:lnTo>
                  <a:lnTo>
                    <a:pt x="54545" y="11908"/>
                  </a:lnTo>
                  <a:lnTo>
                    <a:pt x="47832" y="9893"/>
                  </a:lnTo>
                  <a:lnTo>
                    <a:pt x="36083" y="8244"/>
                  </a:lnTo>
                  <a:lnTo>
                    <a:pt x="31888" y="7145"/>
                  </a:lnTo>
                  <a:lnTo>
                    <a:pt x="27692" y="5862"/>
                  </a:lnTo>
                  <a:lnTo>
                    <a:pt x="26013" y="4396"/>
                  </a:lnTo>
                  <a:lnTo>
                    <a:pt x="26013" y="3114"/>
                  </a:lnTo>
                  <a:lnTo>
                    <a:pt x="31888" y="1648"/>
                  </a:lnTo>
                  <a:lnTo>
                    <a:pt x="40279" y="549"/>
                  </a:lnTo>
                  <a:lnTo>
                    <a:pt x="48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29" name="Shape 314">
              <a:extLst>
                <a:ext uri="{FF2B5EF4-FFF2-40B4-BE49-F238E27FC236}">
                  <a16:creationId xmlns:a16="http://schemas.microsoft.com/office/drawing/2014/main" id="{2BF145F3-3BC5-354F-8765-1452EA1DF1C7}"/>
                </a:ext>
              </a:extLst>
            </p:cNvPr>
            <p:cNvSpPr/>
            <p:nvPr/>
          </p:nvSpPr>
          <p:spPr>
            <a:xfrm>
              <a:off x="1081" y="747"/>
              <a:ext cx="64" cy="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59368" y="34588"/>
                  </a:lnTo>
                  <a:lnTo>
                    <a:pt x="90000" y="352"/>
                  </a:lnTo>
                  <a:lnTo>
                    <a:pt x="105157" y="5647"/>
                  </a:lnTo>
                  <a:lnTo>
                    <a:pt x="120000" y="13058"/>
                  </a:lnTo>
                  <a:lnTo>
                    <a:pt x="117789" y="29647"/>
                  </a:lnTo>
                  <a:lnTo>
                    <a:pt x="114947" y="45529"/>
                  </a:lnTo>
                  <a:lnTo>
                    <a:pt x="110526" y="60352"/>
                  </a:lnTo>
                  <a:lnTo>
                    <a:pt x="105157" y="74823"/>
                  </a:lnTo>
                  <a:lnTo>
                    <a:pt x="98842" y="87176"/>
                  </a:lnTo>
                  <a:lnTo>
                    <a:pt x="92210" y="98117"/>
                  </a:lnTo>
                  <a:lnTo>
                    <a:pt x="84631" y="107294"/>
                  </a:lnTo>
                  <a:lnTo>
                    <a:pt x="76421" y="114000"/>
                  </a:lnTo>
                  <a:lnTo>
                    <a:pt x="68526" y="118588"/>
                  </a:lnTo>
                  <a:lnTo>
                    <a:pt x="60315" y="120000"/>
                  </a:lnTo>
                  <a:lnTo>
                    <a:pt x="51789" y="118588"/>
                  </a:lnTo>
                  <a:lnTo>
                    <a:pt x="43578" y="114000"/>
                  </a:lnTo>
                  <a:lnTo>
                    <a:pt x="35368" y="107294"/>
                  </a:lnTo>
                  <a:lnTo>
                    <a:pt x="27789" y="97764"/>
                  </a:lnTo>
                  <a:lnTo>
                    <a:pt x="20842" y="86823"/>
                  </a:lnTo>
                  <a:lnTo>
                    <a:pt x="14842" y="73764"/>
                  </a:lnTo>
                  <a:lnTo>
                    <a:pt x="9473" y="59647"/>
                  </a:lnTo>
                  <a:lnTo>
                    <a:pt x="5052" y="44823"/>
                  </a:lnTo>
                  <a:lnTo>
                    <a:pt x="1578" y="28941"/>
                  </a:lnTo>
                  <a:lnTo>
                    <a:pt x="0" y="12352"/>
                  </a:lnTo>
                  <a:lnTo>
                    <a:pt x="14842" y="4941"/>
                  </a:lnTo>
                  <a:lnTo>
                    <a:pt x="29684" y="0"/>
                  </a:lnTo>
                  <a:lnTo>
                    <a:pt x="30000" y="0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30" name="Shape 315">
              <a:extLst>
                <a:ext uri="{FF2B5EF4-FFF2-40B4-BE49-F238E27FC236}">
                  <a16:creationId xmlns:a16="http://schemas.microsoft.com/office/drawing/2014/main" id="{1D1163FE-7DCD-3E4B-B2A0-C61EB531F9F1}"/>
                </a:ext>
              </a:extLst>
            </p:cNvPr>
            <p:cNvSpPr/>
            <p:nvPr/>
          </p:nvSpPr>
          <p:spPr>
            <a:xfrm>
              <a:off x="726" y="612"/>
              <a:ext cx="510" cy="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871" y="45665"/>
                  </a:moveTo>
                  <a:lnTo>
                    <a:pt x="30088" y="45665"/>
                  </a:lnTo>
                  <a:lnTo>
                    <a:pt x="29226" y="45857"/>
                  </a:lnTo>
                  <a:lnTo>
                    <a:pt x="28403" y="46210"/>
                  </a:lnTo>
                  <a:lnTo>
                    <a:pt x="27776" y="46499"/>
                  </a:lnTo>
                  <a:lnTo>
                    <a:pt x="27149" y="46691"/>
                  </a:lnTo>
                  <a:lnTo>
                    <a:pt x="33809" y="46691"/>
                  </a:lnTo>
                  <a:lnTo>
                    <a:pt x="33183" y="46467"/>
                  </a:lnTo>
                  <a:lnTo>
                    <a:pt x="32517" y="46178"/>
                  </a:lnTo>
                  <a:lnTo>
                    <a:pt x="31694" y="45857"/>
                  </a:lnTo>
                  <a:lnTo>
                    <a:pt x="30871" y="45665"/>
                  </a:lnTo>
                  <a:close/>
                  <a:moveTo>
                    <a:pt x="25896" y="44029"/>
                  </a:moveTo>
                  <a:lnTo>
                    <a:pt x="25661" y="44061"/>
                  </a:lnTo>
                  <a:lnTo>
                    <a:pt x="25465" y="44190"/>
                  </a:lnTo>
                  <a:lnTo>
                    <a:pt x="25386" y="44382"/>
                  </a:lnTo>
                  <a:lnTo>
                    <a:pt x="25308" y="44510"/>
                  </a:lnTo>
                  <a:lnTo>
                    <a:pt x="25151" y="44703"/>
                  </a:lnTo>
                  <a:lnTo>
                    <a:pt x="25974" y="45152"/>
                  </a:lnTo>
                  <a:lnTo>
                    <a:pt x="26797" y="45537"/>
                  </a:lnTo>
                  <a:lnTo>
                    <a:pt x="26914" y="45505"/>
                  </a:lnTo>
                  <a:lnTo>
                    <a:pt x="27149" y="45408"/>
                  </a:lnTo>
                  <a:lnTo>
                    <a:pt x="27424" y="45184"/>
                  </a:lnTo>
                  <a:lnTo>
                    <a:pt x="27815" y="44927"/>
                  </a:lnTo>
                  <a:lnTo>
                    <a:pt x="27228" y="44639"/>
                  </a:lnTo>
                  <a:lnTo>
                    <a:pt x="26758" y="44350"/>
                  </a:lnTo>
                  <a:lnTo>
                    <a:pt x="26287" y="44126"/>
                  </a:lnTo>
                  <a:lnTo>
                    <a:pt x="25896" y="44029"/>
                  </a:lnTo>
                  <a:close/>
                  <a:moveTo>
                    <a:pt x="34946" y="44029"/>
                  </a:moveTo>
                  <a:lnTo>
                    <a:pt x="34515" y="44158"/>
                  </a:lnTo>
                  <a:lnTo>
                    <a:pt x="34162" y="44446"/>
                  </a:lnTo>
                  <a:lnTo>
                    <a:pt x="33849" y="44735"/>
                  </a:lnTo>
                  <a:lnTo>
                    <a:pt x="33535" y="45024"/>
                  </a:lnTo>
                  <a:lnTo>
                    <a:pt x="33770" y="45184"/>
                  </a:lnTo>
                  <a:lnTo>
                    <a:pt x="34005" y="45376"/>
                  </a:lnTo>
                  <a:lnTo>
                    <a:pt x="34162" y="45505"/>
                  </a:lnTo>
                  <a:lnTo>
                    <a:pt x="34358" y="45537"/>
                  </a:lnTo>
                  <a:lnTo>
                    <a:pt x="34906" y="45344"/>
                  </a:lnTo>
                  <a:lnTo>
                    <a:pt x="35533" y="45024"/>
                  </a:lnTo>
                  <a:lnTo>
                    <a:pt x="36278" y="44639"/>
                  </a:lnTo>
                  <a:lnTo>
                    <a:pt x="35925" y="44414"/>
                  </a:lnTo>
                  <a:lnTo>
                    <a:pt x="35690" y="44254"/>
                  </a:lnTo>
                  <a:lnTo>
                    <a:pt x="35455" y="44126"/>
                  </a:lnTo>
                  <a:lnTo>
                    <a:pt x="35259" y="44029"/>
                  </a:lnTo>
                  <a:lnTo>
                    <a:pt x="34946" y="44029"/>
                  </a:lnTo>
                  <a:close/>
                  <a:moveTo>
                    <a:pt x="26836" y="39347"/>
                  </a:moveTo>
                  <a:lnTo>
                    <a:pt x="26405" y="39476"/>
                  </a:lnTo>
                  <a:lnTo>
                    <a:pt x="26013" y="39700"/>
                  </a:lnTo>
                  <a:lnTo>
                    <a:pt x="25582" y="40021"/>
                  </a:lnTo>
                  <a:lnTo>
                    <a:pt x="25308" y="40438"/>
                  </a:lnTo>
                  <a:lnTo>
                    <a:pt x="25190" y="40855"/>
                  </a:lnTo>
                  <a:lnTo>
                    <a:pt x="25269" y="41336"/>
                  </a:lnTo>
                  <a:lnTo>
                    <a:pt x="25426" y="41881"/>
                  </a:lnTo>
                  <a:lnTo>
                    <a:pt x="25857" y="42298"/>
                  </a:lnTo>
                  <a:lnTo>
                    <a:pt x="26248" y="42715"/>
                  </a:lnTo>
                  <a:lnTo>
                    <a:pt x="26875" y="43035"/>
                  </a:lnTo>
                  <a:lnTo>
                    <a:pt x="27659" y="43324"/>
                  </a:lnTo>
                  <a:lnTo>
                    <a:pt x="28481" y="43548"/>
                  </a:lnTo>
                  <a:lnTo>
                    <a:pt x="29422" y="43741"/>
                  </a:lnTo>
                  <a:lnTo>
                    <a:pt x="30440" y="43805"/>
                  </a:lnTo>
                  <a:lnTo>
                    <a:pt x="31420" y="43805"/>
                  </a:lnTo>
                  <a:lnTo>
                    <a:pt x="32360" y="43709"/>
                  </a:lnTo>
                  <a:lnTo>
                    <a:pt x="33261" y="43452"/>
                  </a:lnTo>
                  <a:lnTo>
                    <a:pt x="34084" y="43067"/>
                  </a:lnTo>
                  <a:lnTo>
                    <a:pt x="34750" y="42554"/>
                  </a:lnTo>
                  <a:lnTo>
                    <a:pt x="35063" y="42266"/>
                  </a:lnTo>
                  <a:lnTo>
                    <a:pt x="35298" y="41913"/>
                  </a:lnTo>
                  <a:lnTo>
                    <a:pt x="35416" y="41432"/>
                  </a:lnTo>
                  <a:lnTo>
                    <a:pt x="35533" y="40983"/>
                  </a:lnTo>
                  <a:lnTo>
                    <a:pt x="35572" y="40502"/>
                  </a:lnTo>
                  <a:lnTo>
                    <a:pt x="35416" y="40213"/>
                  </a:lnTo>
                  <a:lnTo>
                    <a:pt x="35102" y="39925"/>
                  </a:lnTo>
                  <a:lnTo>
                    <a:pt x="34671" y="39668"/>
                  </a:lnTo>
                  <a:lnTo>
                    <a:pt x="34201" y="39444"/>
                  </a:lnTo>
                  <a:lnTo>
                    <a:pt x="34045" y="39444"/>
                  </a:lnTo>
                  <a:lnTo>
                    <a:pt x="33770" y="39540"/>
                  </a:lnTo>
                  <a:lnTo>
                    <a:pt x="33496" y="39700"/>
                  </a:lnTo>
                  <a:lnTo>
                    <a:pt x="33222" y="39925"/>
                  </a:lnTo>
                  <a:lnTo>
                    <a:pt x="32948" y="40085"/>
                  </a:lnTo>
                  <a:lnTo>
                    <a:pt x="32321" y="40662"/>
                  </a:lnTo>
                  <a:lnTo>
                    <a:pt x="31733" y="41207"/>
                  </a:lnTo>
                  <a:lnTo>
                    <a:pt x="31067" y="41753"/>
                  </a:lnTo>
                  <a:lnTo>
                    <a:pt x="30832" y="41881"/>
                  </a:lnTo>
                  <a:lnTo>
                    <a:pt x="30479" y="41881"/>
                  </a:lnTo>
                  <a:lnTo>
                    <a:pt x="30127" y="41817"/>
                  </a:lnTo>
                  <a:lnTo>
                    <a:pt x="29892" y="41753"/>
                  </a:lnTo>
                  <a:lnTo>
                    <a:pt x="29187" y="41207"/>
                  </a:lnTo>
                  <a:lnTo>
                    <a:pt x="28521" y="40566"/>
                  </a:lnTo>
                  <a:lnTo>
                    <a:pt x="27972" y="39957"/>
                  </a:lnTo>
                  <a:lnTo>
                    <a:pt x="27580" y="39572"/>
                  </a:lnTo>
                  <a:lnTo>
                    <a:pt x="27228" y="39412"/>
                  </a:lnTo>
                  <a:lnTo>
                    <a:pt x="26836" y="39347"/>
                  </a:lnTo>
                  <a:close/>
                  <a:moveTo>
                    <a:pt x="32242" y="23442"/>
                  </a:moveTo>
                  <a:lnTo>
                    <a:pt x="32203" y="24115"/>
                  </a:lnTo>
                  <a:lnTo>
                    <a:pt x="31968" y="24853"/>
                  </a:lnTo>
                  <a:lnTo>
                    <a:pt x="31498" y="25622"/>
                  </a:lnTo>
                  <a:lnTo>
                    <a:pt x="32556" y="26456"/>
                  </a:lnTo>
                  <a:lnTo>
                    <a:pt x="33849" y="27194"/>
                  </a:lnTo>
                  <a:lnTo>
                    <a:pt x="34828" y="27642"/>
                  </a:lnTo>
                  <a:lnTo>
                    <a:pt x="35847" y="27963"/>
                  </a:lnTo>
                  <a:lnTo>
                    <a:pt x="36826" y="28188"/>
                  </a:lnTo>
                  <a:lnTo>
                    <a:pt x="37727" y="28348"/>
                  </a:lnTo>
                  <a:lnTo>
                    <a:pt x="38393" y="28348"/>
                  </a:lnTo>
                  <a:lnTo>
                    <a:pt x="38942" y="28220"/>
                  </a:lnTo>
                  <a:lnTo>
                    <a:pt x="39373" y="28091"/>
                  </a:lnTo>
                  <a:lnTo>
                    <a:pt x="39647" y="27867"/>
                  </a:lnTo>
                  <a:lnTo>
                    <a:pt x="39804" y="27578"/>
                  </a:lnTo>
                  <a:lnTo>
                    <a:pt x="39764" y="27194"/>
                  </a:lnTo>
                  <a:lnTo>
                    <a:pt x="39608" y="26745"/>
                  </a:lnTo>
                  <a:lnTo>
                    <a:pt x="39294" y="26328"/>
                  </a:lnTo>
                  <a:lnTo>
                    <a:pt x="38903" y="25815"/>
                  </a:lnTo>
                  <a:lnTo>
                    <a:pt x="37492" y="25622"/>
                  </a:lnTo>
                  <a:lnTo>
                    <a:pt x="36121" y="25269"/>
                  </a:lnTo>
                  <a:lnTo>
                    <a:pt x="34554" y="24756"/>
                  </a:lnTo>
                  <a:lnTo>
                    <a:pt x="33300" y="24147"/>
                  </a:lnTo>
                  <a:lnTo>
                    <a:pt x="32242" y="23442"/>
                  </a:lnTo>
                  <a:close/>
                  <a:moveTo>
                    <a:pt x="28638" y="23442"/>
                  </a:moveTo>
                  <a:lnTo>
                    <a:pt x="27541" y="24147"/>
                  </a:lnTo>
                  <a:lnTo>
                    <a:pt x="26248" y="24724"/>
                  </a:lnTo>
                  <a:lnTo>
                    <a:pt x="24760" y="25269"/>
                  </a:lnTo>
                  <a:lnTo>
                    <a:pt x="23349" y="25622"/>
                  </a:lnTo>
                  <a:lnTo>
                    <a:pt x="21978" y="25815"/>
                  </a:lnTo>
                  <a:lnTo>
                    <a:pt x="21547" y="26328"/>
                  </a:lnTo>
                  <a:lnTo>
                    <a:pt x="21234" y="26745"/>
                  </a:lnTo>
                  <a:lnTo>
                    <a:pt x="21077" y="27194"/>
                  </a:lnTo>
                  <a:lnTo>
                    <a:pt x="21077" y="27578"/>
                  </a:lnTo>
                  <a:lnTo>
                    <a:pt x="21194" y="27867"/>
                  </a:lnTo>
                  <a:lnTo>
                    <a:pt x="21469" y="28091"/>
                  </a:lnTo>
                  <a:lnTo>
                    <a:pt x="21860" y="28220"/>
                  </a:lnTo>
                  <a:lnTo>
                    <a:pt x="22448" y="28348"/>
                  </a:lnTo>
                  <a:lnTo>
                    <a:pt x="23075" y="28348"/>
                  </a:lnTo>
                  <a:lnTo>
                    <a:pt x="24054" y="28188"/>
                  </a:lnTo>
                  <a:lnTo>
                    <a:pt x="25034" y="27963"/>
                  </a:lnTo>
                  <a:lnTo>
                    <a:pt x="26013" y="27642"/>
                  </a:lnTo>
                  <a:lnTo>
                    <a:pt x="26993" y="27194"/>
                  </a:lnTo>
                  <a:lnTo>
                    <a:pt x="28285" y="26456"/>
                  </a:lnTo>
                  <a:lnTo>
                    <a:pt x="29343" y="25622"/>
                  </a:lnTo>
                  <a:lnTo>
                    <a:pt x="28912" y="24853"/>
                  </a:lnTo>
                  <a:lnTo>
                    <a:pt x="28638" y="24115"/>
                  </a:lnTo>
                  <a:lnTo>
                    <a:pt x="28638" y="23442"/>
                  </a:lnTo>
                  <a:close/>
                  <a:moveTo>
                    <a:pt x="33339" y="20042"/>
                  </a:moveTo>
                  <a:lnTo>
                    <a:pt x="32908" y="20203"/>
                  </a:lnTo>
                  <a:lnTo>
                    <a:pt x="32556" y="20427"/>
                  </a:lnTo>
                  <a:lnTo>
                    <a:pt x="32360" y="20684"/>
                  </a:lnTo>
                  <a:lnTo>
                    <a:pt x="32321" y="21004"/>
                  </a:lnTo>
                  <a:lnTo>
                    <a:pt x="32517" y="21421"/>
                  </a:lnTo>
                  <a:lnTo>
                    <a:pt x="32830" y="21870"/>
                  </a:lnTo>
                  <a:lnTo>
                    <a:pt x="33300" y="22287"/>
                  </a:lnTo>
                  <a:lnTo>
                    <a:pt x="33927" y="22736"/>
                  </a:lnTo>
                  <a:lnTo>
                    <a:pt x="34711" y="23185"/>
                  </a:lnTo>
                  <a:lnTo>
                    <a:pt x="35651" y="23602"/>
                  </a:lnTo>
                  <a:lnTo>
                    <a:pt x="36709" y="23955"/>
                  </a:lnTo>
                  <a:lnTo>
                    <a:pt x="37766" y="24211"/>
                  </a:lnTo>
                  <a:lnTo>
                    <a:pt x="38824" y="24404"/>
                  </a:lnTo>
                  <a:lnTo>
                    <a:pt x="39843" y="24436"/>
                  </a:lnTo>
                  <a:lnTo>
                    <a:pt x="40744" y="24404"/>
                  </a:lnTo>
                  <a:lnTo>
                    <a:pt x="41410" y="24275"/>
                  </a:lnTo>
                  <a:lnTo>
                    <a:pt x="41958" y="24147"/>
                  </a:lnTo>
                  <a:lnTo>
                    <a:pt x="42311" y="23923"/>
                  </a:lnTo>
                  <a:lnTo>
                    <a:pt x="42546" y="23666"/>
                  </a:lnTo>
                  <a:lnTo>
                    <a:pt x="42585" y="23345"/>
                  </a:lnTo>
                  <a:lnTo>
                    <a:pt x="42468" y="22928"/>
                  </a:lnTo>
                  <a:lnTo>
                    <a:pt x="42154" y="22512"/>
                  </a:lnTo>
                  <a:lnTo>
                    <a:pt x="41723" y="22127"/>
                  </a:lnTo>
                  <a:lnTo>
                    <a:pt x="41136" y="21678"/>
                  </a:lnTo>
                  <a:lnTo>
                    <a:pt x="40979" y="21710"/>
                  </a:lnTo>
                  <a:lnTo>
                    <a:pt x="39960" y="21742"/>
                  </a:lnTo>
                  <a:lnTo>
                    <a:pt x="38707" y="21678"/>
                  </a:lnTo>
                  <a:lnTo>
                    <a:pt x="37414" y="21485"/>
                  </a:lnTo>
                  <a:lnTo>
                    <a:pt x="36121" y="21165"/>
                  </a:lnTo>
                  <a:lnTo>
                    <a:pt x="34632" y="20652"/>
                  </a:lnTo>
                  <a:lnTo>
                    <a:pt x="33339" y="20042"/>
                  </a:lnTo>
                  <a:close/>
                  <a:moveTo>
                    <a:pt x="27502" y="20042"/>
                  </a:moveTo>
                  <a:lnTo>
                    <a:pt x="26248" y="20652"/>
                  </a:lnTo>
                  <a:lnTo>
                    <a:pt x="24760" y="21165"/>
                  </a:lnTo>
                  <a:lnTo>
                    <a:pt x="23467" y="21485"/>
                  </a:lnTo>
                  <a:lnTo>
                    <a:pt x="22135" y="21678"/>
                  </a:lnTo>
                  <a:lnTo>
                    <a:pt x="20881" y="21742"/>
                  </a:lnTo>
                  <a:lnTo>
                    <a:pt x="19862" y="21710"/>
                  </a:lnTo>
                  <a:lnTo>
                    <a:pt x="19745" y="21710"/>
                  </a:lnTo>
                  <a:lnTo>
                    <a:pt x="19666" y="21678"/>
                  </a:lnTo>
                  <a:lnTo>
                    <a:pt x="19118" y="22127"/>
                  </a:lnTo>
                  <a:lnTo>
                    <a:pt x="18687" y="22512"/>
                  </a:lnTo>
                  <a:lnTo>
                    <a:pt x="18413" y="22928"/>
                  </a:lnTo>
                  <a:lnTo>
                    <a:pt x="18256" y="23345"/>
                  </a:lnTo>
                  <a:lnTo>
                    <a:pt x="18334" y="23634"/>
                  </a:lnTo>
                  <a:lnTo>
                    <a:pt x="18530" y="23923"/>
                  </a:lnTo>
                  <a:lnTo>
                    <a:pt x="18922" y="24147"/>
                  </a:lnTo>
                  <a:lnTo>
                    <a:pt x="19431" y="24275"/>
                  </a:lnTo>
                  <a:lnTo>
                    <a:pt x="20058" y="24404"/>
                  </a:lnTo>
                  <a:lnTo>
                    <a:pt x="21038" y="24436"/>
                  </a:lnTo>
                  <a:lnTo>
                    <a:pt x="22017" y="24371"/>
                  </a:lnTo>
                  <a:lnTo>
                    <a:pt x="23075" y="24211"/>
                  </a:lnTo>
                  <a:lnTo>
                    <a:pt x="24172" y="23955"/>
                  </a:lnTo>
                  <a:lnTo>
                    <a:pt x="25190" y="23602"/>
                  </a:lnTo>
                  <a:lnTo>
                    <a:pt x="26092" y="23185"/>
                  </a:lnTo>
                  <a:lnTo>
                    <a:pt x="26914" y="22736"/>
                  </a:lnTo>
                  <a:lnTo>
                    <a:pt x="27541" y="22287"/>
                  </a:lnTo>
                  <a:lnTo>
                    <a:pt x="28050" y="21870"/>
                  </a:lnTo>
                  <a:lnTo>
                    <a:pt x="28364" y="21421"/>
                  </a:lnTo>
                  <a:lnTo>
                    <a:pt x="28481" y="21004"/>
                  </a:lnTo>
                  <a:lnTo>
                    <a:pt x="28442" y="20684"/>
                  </a:lnTo>
                  <a:lnTo>
                    <a:pt x="28285" y="20427"/>
                  </a:lnTo>
                  <a:lnTo>
                    <a:pt x="27972" y="20203"/>
                  </a:lnTo>
                  <a:lnTo>
                    <a:pt x="27502" y="20042"/>
                  </a:lnTo>
                  <a:close/>
                  <a:moveTo>
                    <a:pt x="33222" y="15970"/>
                  </a:moveTo>
                  <a:lnTo>
                    <a:pt x="32869" y="16098"/>
                  </a:lnTo>
                  <a:lnTo>
                    <a:pt x="32556" y="16290"/>
                  </a:lnTo>
                  <a:lnTo>
                    <a:pt x="32360" y="16547"/>
                  </a:lnTo>
                  <a:lnTo>
                    <a:pt x="32321" y="16932"/>
                  </a:lnTo>
                  <a:lnTo>
                    <a:pt x="32517" y="17316"/>
                  </a:lnTo>
                  <a:lnTo>
                    <a:pt x="32830" y="17733"/>
                  </a:lnTo>
                  <a:lnTo>
                    <a:pt x="33300" y="18214"/>
                  </a:lnTo>
                  <a:lnTo>
                    <a:pt x="33927" y="18663"/>
                  </a:lnTo>
                  <a:lnTo>
                    <a:pt x="34711" y="19080"/>
                  </a:lnTo>
                  <a:lnTo>
                    <a:pt x="35651" y="19497"/>
                  </a:lnTo>
                  <a:lnTo>
                    <a:pt x="36709" y="19818"/>
                  </a:lnTo>
                  <a:lnTo>
                    <a:pt x="37766" y="20074"/>
                  </a:lnTo>
                  <a:lnTo>
                    <a:pt x="38824" y="20267"/>
                  </a:lnTo>
                  <a:lnTo>
                    <a:pt x="39843" y="20331"/>
                  </a:lnTo>
                  <a:lnTo>
                    <a:pt x="40744" y="20299"/>
                  </a:lnTo>
                  <a:lnTo>
                    <a:pt x="41410" y="20203"/>
                  </a:lnTo>
                  <a:lnTo>
                    <a:pt x="41958" y="20010"/>
                  </a:lnTo>
                  <a:lnTo>
                    <a:pt x="42311" y="19786"/>
                  </a:lnTo>
                  <a:lnTo>
                    <a:pt x="42546" y="19529"/>
                  </a:lnTo>
                  <a:lnTo>
                    <a:pt x="42585" y="19208"/>
                  </a:lnTo>
                  <a:lnTo>
                    <a:pt x="42468" y="18824"/>
                  </a:lnTo>
                  <a:lnTo>
                    <a:pt x="42193" y="18439"/>
                  </a:lnTo>
                  <a:lnTo>
                    <a:pt x="41762" y="18022"/>
                  </a:lnTo>
                  <a:lnTo>
                    <a:pt x="41175" y="17605"/>
                  </a:lnTo>
                  <a:lnTo>
                    <a:pt x="41057" y="17605"/>
                  </a:lnTo>
                  <a:lnTo>
                    <a:pt x="40861" y="17669"/>
                  </a:lnTo>
                  <a:lnTo>
                    <a:pt x="39882" y="17701"/>
                  </a:lnTo>
                  <a:lnTo>
                    <a:pt x="38628" y="17605"/>
                  </a:lnTo>
                  <a:lnTo>
                    <a:pt x="37335" y="17445"/>
                  </a:lnTo>
                  <a:lnTo>
                    <a:pt x="36003" y="17092"/>
                  </a:lnTo>
                  <a:lnTo>
                    <a:pt x="34515" y="16579"/>
                  </a:lnTo>
                  <a:lnTo>
                    <a:pt x="33222" y="15970"/>
                  </a:lnTo>
                  <a:close/>
                  <a:moveTo>
                    <a:pt x="27659" y="15970"/>
                  </a:moveTo>
                  <a:lnTo>
                    <a:pt x="26327" y="16579"/>
                  </a:lnTo>
                  <a:lnTo>
                    <a:pt x="24838" y="17092"/>
                  </a:lnTo>
                  <a:lnTo>
                    <a:pt x="23506" y="17445"/>
                  </a:lnTo>
                  <a:lnTo>
                    <a:pt x="22174" y="17605"/>
                  </a:lnTo>
                  <a:lnTo>
                    <a:pt x="20959" y="17701"/>
                  </a:lnTo>
                  <a:lnTo>
                    <a:pt x="19941" y="17669"/>
                  </a:lnTo>
                  <a:lnTo>
                    <a:pt x="19823" y="17605"/>
                  </a:lnTo>
                  <a:lnTo>
                    <a:pt x="19627" y="17605"/>
                  </a:lnTo>
                  <a:lnTo>
                    <a:pt x="19079" y="18022"/>
                  </a:lnTo>
                  <a:lnTo>
                    <a:pt x="18687" y="18439"/>
                  </a:lnTo>
                  <a:lnTo>
                    <a:pt x="18413" y="18824"/>
                  </a:lnTo>
                  <a:lnTo>
                    <a:pt x="18256" y="19208"/>
                  </a:lnTo>
                  <a:lnTo>
                    <a:pt x="18334" y="19529"/>
                  </a:lnTo>
                  <a:lnTo>
                    <a:pt x="18530" y="19786"/>
                  </a:lnTo>
                  <a:lnTo>
                    <a:pt x="18922" y="20010"/>
                  </a:lnTo>
                  <a:lnTo>
                    <a:pt x="19431" y="20203"/>
                  </a:lnTo>
                  <a:lnTo>
                    <a:pt x="20058" y="20299"/>
                  </a:lnTo>
                  <a:lnTo>
                    <a:pt x="21038" y="20331"/>
                  </a:lnTo>
                  <a:lnTo>
                    <a:pt x="22017" y="20267"/>
                  </a:lnTo>
                  <a:lnTo>
                    <a:pt x="23075" y="20074"/>
                  </a:lnTo>
                  <a:lnTo>
                    <a:pt x="24172" y="19818"/>
                  </a:lnTo>
                  <a:lnTo>
                    <a:pt x="25190" y="19497"/>
                  </a:lnTo>
                  <a:lnTo>
                    <a:pt x="26092" y="19080"/>
                  </a:lnTo>
                  <a:lnTo>
                    <a:pt x="26914" y="18663"/>
                  </a:lnTo>
                  <a:lnTo>
                    <a:pt x="27541" y="18214"/>
                  </a:lnTo>
                  <a:lnTo>
                    <a:pt x="28050" y="17733"/>
                  </a:lnTo>
                  <a:lnTo>
                    <a:pt x="28364" y="17284"/>
                  </a:lnTo>
                  <a:lnTo>
                    <a:pt x="28481" y="16932"/>
                  </a:lnTo>
                  <a:lnTo>
                    <a:pt x="28442" y="16547"/>
                  </a:lnTo>
                  <a:lnTo>
                    <a:pt x="28285" y="16290"/>
                  </a:lnTo>
                  <a:lnTo>
                    <a:pt x="28011" y="16098"/>
                  </a:lnTo>
                  <a:lnTo>
                    <a:pt x="27659" y="15970"/>
                  </a:lnTo>
                  <a:close/>
                  <a:moveTo>
                    <a:pt x="33692" y="11769"/>
                  </a:moveTo>
                  <a:lnTo>
                    <a:pt x="33026" y="11929"/>
                  </a:lnTo>
                  <a:lnTo>
                    <a:pt x="32556" y="12185"/>
                  </a:lnTo>
                  <a:lnTo>
                    <a:pt x="32282" y="12506"/>
                  </a:lnTo>
                  <a:lnTo>
                    <a:pt x="32282" y="12859"/>
                  </a:lnTo>
                  <a:lnTo>
                    <a:pt x="32399" y="13244"/>
                  </a:lnTo>
                  <a:lnTo>
                    <a:pt x="32713" y="13661"/>
                  </a:lnTo>
                  <a:lnTo>
                    <a:pt x="33222" y="14110"/>
                  </a:lnTo>
                  <a:lnTo>
                    <a:pt x="33849" y="14591"/>
                  </a:lnTo>
                  <a:lnTo>
                    <a:pt x="34671" y="15040"/>
                  </a:lnTo>
                  <a:lnTo>
                    <a:pt x="35572" y="15456"/>
                  </a:lnTo>
                  <a:lnTo>
                    <a:pt x="36591" y="15777"/>
                  </a:lnTo>
                  <a:lnTo>
                    <a:pt x="37688" y="16034"/>
                  </a:lnTo>
                  <a:lnTo>
                    <a:pt x="38707" y="16226"/>
                  </a:lnTo>
                  <a:lnTo>
                    <a:pt x="39764" y="16290"/>
                  </a:lnTo>
                  <a:lnTo>
                    <a:pt x="40705" y="16258"/>
                  </a:lnTo>
                  <a:lnTo>
                    <a:pt x="41332" y="16130"/>
                  </a:lnTo>
                  <a:lnTo>
                    <a:pt x="41880" y="15970"/>
                  </a:lnTo>
                  <a:lnTo>
                    <a:pt x="42233" y="15745"/>
                  </a:lnTo>
                  <a:lnTo>
                    <a:pt x="42468" y="15489"/>
                  </a:lnTo>
                  <a:lnTo>
                    <a:pt x="42507" y="15136"/>
                  </a:lnTo>
                  <a:lnTo>
                    <a:pt x="42350" y="14783"/>
                  </a:lnTo>
                  <a:lnTo>
                    <a:pt x="42037" y="14334"/>
                  </a:lnTo>
                  <a:lnTo>
                    <a:pt x="41567" y="13853"/>
                  </a:lnTo>
                  <a:lnTo>
                    <a:pt x="40861" y="13372"/>
                  </a:lnTo>
                  <a:lnTo>
                    <a:pt x="40039" y="12891"/>
                  </a:lnTo>
                  <a:lnTo>
                    <a:pt x="39764" y="12987"/>
                  </a:lnTo>
                  <a:lnTo>
                    <a:pt x="39490" y="13019"/>
                  </a:lnTo>
                  <a:lnTo>
                    <a:pt x="39255" y="13308"/>
                  </a:lnTo>
                  <a:lnTo>
                    <a:pt x="39177" y="13404"/>
                  </a:lnTo>
                  <a:lnTo>
                    <a:pt x="39020" y="13500"/>
                  </a:lnTo>
                  <a:lnTo>
                    <a:pt x="38863" y="13532"/>
                  </a:lnTo>
                  <a:lnTo>
                    <a:pt x="38707" y="13564"/>
                  </a:lnTo>
                  <a:lnTo>
                    <a:pt x="38667" y="13564"/>
                  </a:lnTo>
                  <a:lnTo>
                    <a:pt x="38550" y="13532"/>
                  </a:lnTo>
                  <a:lnTo>
                    <a:pt x="38354" y="13500"/>
                  </a:lnTo>
                  <a:lnTo>
                    <a:pt x="38237" y="13372"/>
                  </a:lnTo>
                  <a:lnTo>
                    <a:pt x="38119" y="13276"/>
                  </a:lnTo>
                  <a:lnTo>
                    <a:pt x="38041" y="13148"/>
                  </a:lnTo>
                  <a:lnTo>
                    <a:pt x="37962" y="13051"/>
                  </a:lnTo>
                  <a:lnTo>
                    <a:pt x="36865" y="12891"/>
                  </a:lnTo>
                  <a:lnTo>
                    <a:pt x="35808" y="12634"/>
                  </a:lnTo>
                  <a:lnTo>
                    <a:pt x="34671" y="12250"/>
                  </a:lnTo>
                  <a:lnTo>
                    <a:pt x="33692" y="11769"/>
                  </a:lnTo>
                  <a:close/>
                  <a:moveTo>
                    <a:pt x="27189" y="11769"/>
                  </a:moveTo>
                  <a:lnTo>
                    <a:pt x="26209" y="12250"/>
                  </a:lnTo>
                  <a:lnTo>
                    <a:pt x="25073" y="12634"/>
                  </a:lnTo>
                  <a:lnTo>
                    <a:pt x="24094" y="12859"/>
                  </a:lnTo>
                  <a:lnTo>
                    <a:pt x="23153" y="13019"/>
                  </a:lnTo>
                  <a:lnTo>
                    <a:pt x="22174" y="13083"/>
                  </a:lnTo>
                  <a:lnTo>
                    <a:pt x="22095" y="13083"/>
                  </a:lnTo>
                  <a:lnTo>
                    <a:pt x="21978" y="13051"/>
                  </a:lnTo>
                  <a:lnTo>
                    <a:pt x="21860" y="13212"/>
                  </a:lnTo>
                  <a:lnTo>
                    <a:pt x="21782" y="13276"/>
                  </a:lnTo>
                  <a:lnTo>
                    <a:pt x="21704" y="13372"/>
                  </a:lnTo>
                  <a:lnTo>
                    <a:pt x="21547" y="13500"/>
                  </a:lnTo>
                  <a:lnTo>
                    <a:pt x="21429" y="13532"/>
                  </a:lnTo>
                  <a:lnTo>
                    <a:pt x="21234" y="13564"/>
                  </a:lnTo>
                  <a:lnTo>
                    <a:pt x="21234" y="13564"/>
                  </a:lnTo>
                  <a:lnTo>
                    <a:pt x="21077" y="13532"/>
                  </a:lnTo>
                  <a:lnTo>
                    <a:pt x="20920" y="13500"/>
                  </a:lnTo>
                  <a:lnTo>
                    <a:pt x="20803" y="13404"/>
                  </a:lnTo>
                  <a:lnTo>
                    <a:pt x="20724" y="13308"/>
                  </a:lnTo>
                  <a:lnTo>
                    <a:pt x="20528" y="13083"/>
                  </a:lnTo>
                  <a:lnTo>
                    <a:pt x="19627" y="13597"/>
                  </a:lnTo>
                  <a:lnTo>
                    <a:pt x="18961" y="14142"/>
                  </a:lnTo>
                  <a:lnTo>
                    <a:pt x="18530" y="14655"/>
                  </a:lnTo>
                  <a:lnTo>
                    <a:pt x="18374" y="15104"/>
                  </a:lnTo>
                  <a:lnTo>
                    <a:pt x="18413" y="15489"/>
                  </a:lnTo>
                  <a:lnTo>
                    <a:pt x="18570" y="15745"/>
                  </a:lnTo>
                  <a:lnTo>
                    <a:pt x="19000" y="15970"/>
                  </a:lnTo>
                  <a:lnTo>
                    <a:pt x="19471" y="16130"/>
                  </a:lnTo>
                  <a:lnTo>
                    <a:pt x="20176" y="16258"/>
                  </a:lnTo>
                  <a:lnTo>
                    <a:pt x="21116" y="16290"/>
                  </a:lnTo>
                  <a:lnTo>
                    <a:pt x="22095" y="16226"/>
                  </a:lnTo>
                  <a:lnTo>
                    <a:pt x="23192" y="16034"/>
                  </a:lnTo>
                  <a:lnTo>
                    <a:pt x="24250" y="15777"/>
                  </a:lnTo>
                  <a:lnTo>
                    <a:pt x="25308" y="15456"/>
                  </a:lnTo>
                  <a:lnTo>
                    <a:pt x="26209" y="15040"/>
                  </a:lnTo>
                  <a:lnTo>
                    <a:pt x="26993" y="14591"/>
                  </a:lnTo>
                  <a:lnTo>
                    <a:pt x="27659" y="14110"/>
                  </a:lnTo>
                  <a:lnTo>
                    <a:pt x="28129" y="13661"/>
                  </a:lnTo>
                  <a:lnTo>
                    <a:pt x="28442" y="13244"/>
                  </a:lnTo>
                  <a:lnTo>
                    <a:pt x="28599" y="12859"/>
                  </a:lnTo>
                  <a:lnTo>
                    <a:pt x="28521" y="12506"/>
                  </a:lnTo>
                  <a:lnTo>
                    <a:pt x="28285" y="12185"/>
                  </a:lnTo>
                  <a:lnTo>
                    <a:pt x="27815" y="11929"/>
                  </a:lnTo>
                  <a:lnTo>
                    <a:pt x="27189" y="11769"/>
                  </a:lnTo>
                  <a:close/>
                  <a:moveTo>
                    <a:pt x="34946" y="8658"/>
                  </a:moveTo>
                  <a:lnTo>
                    <a:pt x="34240" y="8690"/>
                  </a:lnTo>
                  <a:lnTo>
                    <a:pt x="33692" y="8818"/>
                  </a:lnTo>
                  <a:lnTo>
                    <a:pt x="33261" y="9011"/>
                  </a:lnTo>
                  <a:lnTo>
                    <a:pt x="33026" y="9267"/>
                  </a:lnTo>
                  <a:lnTo>
                    <a:pt x="33026" y="9588"/>
                  </a:lnTo>
                  <a:lnTo>
                    <a:pt x="33222" y="9941"/>
                  </a:lnTo>
                  <a:lnTo>
                    <a:pt x="33614" y="10358"/>
                  </a:lnTo>
                  <a:lnTo>
                    <a:pt x="34358" y="10871"/>
                  </a:lnTo>
                  <a:lnTo>
                    <a:pt x="35220" y="11320"/>
                  </a:lnTo>
                  <a:lnTo>
                    <a:pt x="36238" y="11640"/>
                  </a:lnTo>
                  <a:lnTo>
                    <a:pt x="37218" y="11897"/>
                  </a:lnTo>
                  <a:lnTo>
                    <a:pt x="36709" y="10903"/>
                  </a:lnTo>
                  <a:lnTo>
                    <a:pt x="36160" y="9812"/>
                  </a:lnTo>
                  <a:lnTo>
                    <a:pt x="35808" y="8690"/>
                  </a:lnTo>
                  <a:lnTo>
                    <a:pt x="34946" y="8658"/>
                  </a:lnTo>
                  <a:close/>
                  <a:moveTo>
                    <a:pt x="25896" y="8658"/>
                  </a:moveTo>
                  <a:lnTo>
                    <a:pt x="25034" y="8690"/>
                  </a:lnTo>
                  <a:lnTo>
                    <a:pt x="24133" y="8882"/>
                  </a:lnTo>
                  <a:lnTo>
                    <a:pt x="23741" y="9941"/>
                  </a:lnTo>
                  <a:lnTo>
                    <a:pt x="23192" y="11063"/>
                  </a:lnTo>
                  <a:lnTo>
                    <a:pt x="22644" y="12025"/>
                  </a:lnTo>
                  <a:lnTo>
                    <a:pt x="23623" y="11897"/>
                  </a:lnTo>
                  <a:lnTo>
                    <a:pt x="24642" y="11640"/>
                  </a:lnTo>
                  <a:lnTo>
                    <a:pt x="25621" y="11320"/>
                  </a:lnTo>
                  <a:lnTo>
                    <a:pt x="26523" y="10871"/>
                  </a:lnTo>
                  <a:lnTo>
                    <a:pt x="27228" y="10358"/>
                  </a:lnTo>
                  <a:lnTo>
                    <a:pt x="27580" y="9941"/>
                  </a:lnTo>
                  <a:lnTo>
                    <a:pt x="27815" y="9588"/>
                  </a:lnTo>
                  <a:lnTo>
                    <a:pt x="27776" y="9267"/>
                  </a:lnTo>
                  <a:lnTo>
                    <a:pt x="27541" y="9011"/>
                  </a:lnTo>
                  <a:lnTo>
                    <a:pt x="27149" y="8818"/>
                  </a:lnTo>
                  <a:lnTo>
                    <a:pt x="26601" y="8690"/>
                  </a:lnTo>
                  <a:lnTo>
                    <a:pt x="25896" y="8658"/>
                  </a:lnTo>
                  <a:close/>
                  <a:moveTo>
                    <a:pt x="32203" y="2180"/>
                  </a:moveTo>
                  <a:lnTo>
                    <a:pt x="32595" y="2405"/>
                  </a:lnTo>
                  <a:lnTo>
                    <a:pt x="32830" y="2661"/>
                  </a:lnTo>
                  <a:lnTo>
                    <a:pt x="32987" y="2950"/>
                  </a:lnTo>
                  <a:lnTo>
                    <a:pt x="33026" y="3238"/>
                  </a:lnTo>
                  <a:lnTo>
                    <a:pt x="33026" y="3463"/>
                  </a:lnTo>
                  <a:lnTo>
                    <a:pt x="33026" y="3623"/>
                  </a:lnTo>
                  <a:lnTo>
                    <a:pt x="33026" y="3848"/>
                  </a:lnTo>
                  <a:lnTo>
                    <a:pt x="32948" y="4233"/>
                  </a:lnTo>
                  <a:lnTo>
                    <a:pt x="32713" y="4649"/>
                  </a:lnTo>
                  <a:lnTo>
                    <a:pt x="32360" y="4938"/>
                  </a:lnTo>
                  <a:lnTo>
                    <a:pt x="32399" y="5066"/>
                  </a:lnTo>
                  <a:lnTo>
                    <a:pt x="32438" y="5195"/>
                  </a:lnTo>
                  <a:lnTo>
                    <a:pt x="32438" y="5804"/>
                  </a:lnTo>
                  <a:lnTo>
                    <a:pt x="32399" y="5964"/>
                  </a:lnTo>
                  <a:lnTo>
                    <a:pt x="32360" y="6125"/>
                  </a:lnTo>
                  <a:lnTo>
                    <a:pt x="32282" y="6317"/>
                  </a:lnTo>
                  <a:lnTo>
                    <a:pt x="32634" y="6606"/>
                  </a:lnTo>
                  <a:lnTo>
                    <a:pt x="32869" y="6990"/>
                  </a:lnTo>
                  <a:lnTo>
                    <a:pt x="32948" y="7439"/>
                  </a:lnTo>
                  <a:lnTo>
                    <a:pt x="32948" y="7952"/>
                  </a:lnTo>
                  <a:lnTo>
                    <a:pt x="33535" y="7792"/>
                  </a:lnTo>
                  <a:lnTo>
                    <a:pt x="34201" y="7664"/>
                  </a:lnTo>
                  <a:lnTo>
                    <a:pt x="34946" y="7632"/>
                  </a:lnTo>
                  <a:lnTo>
                    <a:pt x="35298" y="7632"/>
                  </a:lnTo>
                  <a:lnTo>
                    <a:pt x="35612" y="7664"/>
                  </a:lnTo>
                  <a:lnTo>
                    <a:pt x="35651" y="7183"/>
                  </a:lnTo>
                  <a:lnTo>
                    <a:pt x="35847" y="6734"/>
                  </a:lnTo>
                  <a:lnTo>
                    <a:pt x="36238" y="6189"/>
                  </a:lnTo>
                  <a:lnTo>
                    <a:pt x="36865" y="5708"/>
                  </a:lnTo>
                  <a:lnTo>
                    <a:pt x="37571" y="5323"/>
                  </a:lnTo>
                  <a:lnTo>
                    <a:pt x="38393" y="4970"/>
                  </a:lnTo>
                  <a:lnTo>
                    <a:pt x="39216" y="4681"/>
                  </a:lnTo>
                  <a:lnTo>
                    <a:pt x="39921" y="4457"/>
                  </a:lnTo>
                  <a:lnTo>
                    <a:pt x="40587" y="4265"/>
                  </a:lnTo>
                  <a:lnTo>
                    <a:pt x="41096" y="4168"/>
                  </a:lnTo>
                  <a:lnTo>
                    <a:pt x="41371" y="4104"/>
                  </a:lnTo>
                  <a:lnTo>
                    <a:pt x="41449" y="4104"/>
                  </a:lnTo>
                  <a:lnTo>
                    <a:pt x="41488" y="4104"/>
                  </a:lnTo>
                  <a:lnTo>
                    <a:pt x="41567" y="4104"/>
                  </a:lnTo>
                  <a:lnTo>
                    <a:pt x="41684" y="4104"/>
                  </a:lnTo>
                  <a:lnTo>
                    <a:pt x="41841" y="4104"/>
                  </a:lnTo>
                  <a:lnTo>
                    <a:pt x="42311" y="4104"/>
                  </a:lnTo>
                  <a:lnTo>
                    <a:pt x="42899" y="4168"/>
                  </a:lnTo>
                  <a:lnTo>
                    <a:pt x="43486" y="4361"/>
                  </a:lnTo>
                  <a:lnTo>
                    <a:pt x="44074" y="4617"/>
                  </a:lnTo>
                  <a:lnTo>
                    <a:pt x="44505" y="4970"/>
                  </a:lnTo>
                  <a:lnTo>
                    <a:pt x="44779" y="5451"/>
                  </a:lnTo>
                  <a:lnTo>
                    <a:pt x="44897" y="5964"/>
                  </a:lnTo>
                  <a:lnTo>
                    <a:pt x="44857" y="6574"/>
                  </a:lnTo>
                  <a:lnTo>
                    <a:pt x="44622" y="7215"/>
                  </a:lnTo>
                  <a:lnTo>
                    <a:pt x="44975" y="7279"/>
                  </a:lnTo>
                  <a:lnTo>
                    <a:pt x="45328" y="7343"/>
                  </a:lnTo>
                  <a:lnTo>
                    <a:pt x="45680" y="7439"/>
                  </a:lnTo>
                  <a:lnTo>
                    <a:pt x="46150" y="7568"/>
                  </a:lnTo>
                  <a:lnTo>
                    <a:pt x="46542" y="7664"/>
                  </a:lnTo>
                  <a:lnTo>
                    <a:pt x="47012" y="7696"/>
                  </a:lnTo>
                  <a:lnTo>
                    <a:pt x="47600" y="7728"/>
                  </a:lnTo>
                  <a:lnTo>
                    <a:pt x="47992" y="7856"/>
                  </a:lnTo>
                  <a:lnTo>
                    <a:pt x="48188" y="8081"/>
                  </a:lnTo>
                  <a:lnTo>
                    <a:pt x="48227" y="8433"/>
                  </a:lnTo>
                  <a:lnTo>
                    <a:pt x="48070" y="8947"/>
                  </a:lnTo>
                  <a:lnTo>
                    <a:pt x="47874" y="9748"/>
                  </a:lnTo>
                  <a:lnTo>
                    <a:pt x="47717" y="10582"/>
                  </a:lnTo>
                  <a:lnTo>
                    <a:pt x="47678" y="11384"/>
                  </a:lnTo>
                  <a:lnTo>
                    <a:pt x="47874" y="14462"/>
                  </a:lnTo>
                  <a:lnTo>
                    <a:pt x="48227" y="17541"/>
                  </a:lnTo>
                  <a:lnTo>
                    <a:pt x="48344" y="18727"/>
                  </a:lnTo>
                  <a:lnTo>
                    <a:pt x="48619" y="17990"/>
                  </a:lnTo>
                  <a:lnTo>
                    <a:pt x="49010" y="17284"/>
                  </a:lnTo>
                  <a:lnTo>
                    <a:pt x="49598" y="16675"/>
                  </a:lnTo>
                  <a:lnTo>
                    <a:pt x="50303" y="16098"/>
                  </a:lnTo>
                  <a:lnTo>
                    <a:pt x="51204" y="15617"/>
                  </a:lnTo>
                  <a:lnTo>
                    <a:pt x="52184" y="15296"/>
                  </a:lnTo>
                  <a:lnTo>
                    <a:pt x="53163" y="15104"/>
                  </a:lnTo>
                  <a:lnTo>
                    <a:pt x="54142" y="15104"/>
                  </a:lnTo>
                  <a:lnTo>
                    <a:pt x="55161" y="15232"/>
                  </a:lnTo>
                  <a:lnTo>
                    <a:pt x="56141" y="15521"/>
                  </a:lnTo>
                  <a:lnTo>
                    <a:pt x="57042" y="15938"/>
                  </a:lnTo>
                  <a:lnTo>
                    <a:pt x="57042" y="2180"/>
                  </a:lnTo>
                  <a:lnTo>
                    <a:pt x="32203" y="2180"/>
                  </a:lnTo>
                  <a:close/>
                  <a:moveTo>
                    <a:pt x="2664" y="2180"/>
                  </a:moveTo>
                  <a:lnTo>
                    <a:pt x="2664" y="46691"/>
                  </a:lnTo>
                  <a:lnTo>
                    <a:pt x="25504" y="46691"/>
                  </a:lnTo>
                  <a:lnTo>
                    <a:pt x="24955" y="46435"/>
                  </a:lnTo>
                  <a:lnTo>
                    <a:pt x="24407" y="45986"/>
                  </a:lnTo>
                  <a:lnTo>
                    <a:pt x="23937" y="45408"/>
                  </a:lnTo>
                  <a:lnTo>
                    <a:pt x="23623" y="44639"/>
                  </a:lnTo>
                  <a:lnTo>
                    <a:pt x="23506" y="44158"/>
                  </a:lnTo>
                  <a:lnTo>
                    <a:pt x="23271" y="43677"/>
                  </a:lnTo>
                  <a:lnTo>
                    <a:pt x="22957" y="43164"/>
                  </a:lnTo>
                  <a:lnTo>
                    <a:pt x="22566" y="42650"/>
                  </a:lnTo>
                  <a:lnTo>
                    <a:pt x="21939" y="42137"/>
                  </a:lnTo>
                  <a:lnTo>
                    <a:pt x="21116" y="41592"/>
                  </a:lnTo>
                  <a:lnTo>
                    <a:pt x="20724" y="41015"/>
                  </a:lnTo>
                  <a:lnTo>
                    <a:pt x="20254" y="40406"/>
                  </a:lnTo>
                  <a:lnTo>
                    <a:pt x="19745" y="39861"/>
                  </a:lnTo>
                  <a:lnTo>
                    <a:pt x="19040" y="39091"/>
                  </a:lnTo>
                  <a:lnTo>
                    <a:pt x="18530" y="38321"/>
                  </a:lnTo>
                  <a:lnTo>
                    <a:pt x="18256" y="37552"/>
                  </a:lnTo>
                  <a:lnTo>
                    <a:pt x="18334" y="36782"/>
                  </a:lnTo>
                  <a:lnTo>
                    <a:pt x="18570" y="35980"/>
                  </a:lnTo>
                  <a:lnTo>
                    <a:pt x="19118" y="35082"/>
                  </a:lnTo>
                  <a:lnTo>
                    <a:pt x="19862" y="34313"/>
                  </a:lnTo>
                  <a:lnTo>
                    <a:pt x="20607" y="33768"/>
                  </a:lnTo>
                  <a:lnTo>
                    <a:pt x="21508" y="33319"/>
                  </a:lnTo>
                  <a:lnTo>
                    <a:pt x="22448" y="33094"/>
                  </a:lnTo>
                  <a:lnTo>
                    <a:pt x="23388" y="33062"/>
                  </a:lnTo>
                  <a:lnTo>
                    <a:pt x="24407" y="33190"/>
                  </a:lnTo>
                  <a:lnTo>
                    <a:pt x="25386" y="33543"/>
                  </a:lnTo>
                  <a:lnTo>
                    <a:pt x="26287" y="34088"/>
                  </a:lnTo>
                  <a:lnTo>
                    <a:pt x="27502" y="35018"/>
                  </a:lnTo>
                  <a:lnTo>
                    <a:pt x="28677" y="36012"/>
                  </a:lnTo>
                  <a:lnTo>
                    <a:pt x="29304" y="36493"/>
                  </a:lnTo>
                  <a:lnTo>
                    <a:pt x="29892" y="36814"/>
                  </a:lnTo>
                  <a:lnTo>
                    <a:pt x="30479" y="36878"/>
                  </a:lnTo>
                  <a:lnTo>
                    <a:pt x="31067" y="36782"/>
                  </a:lnTo>
                  <a:lnTo>
                    <a:pt x="31694" y="36493"/>
                  </a:lnTo>
                  <a:lnTo>
                    <a:pt x="32321" y="35980"/>
                  </a:lnTo>
                  <a:lnTo>
                    <a:pt x="33457" y="35018"/>
                  </a:lnTo>
                  <a:lnTo>
                    <a:pt x="34671" y="34056"/>
                  </a:lnTo>
                  <a:lnTo>
                    <a:pt x="35572" y="33543"/>
                  </a:lnTo>
                  <a:lnTo>
                    <a:pt x="36513" y="33190"/>
                  </a:lnTo>
                  <a:lnTo>
                    <a:pt x="37453" y="33062"/>
                  </a:lnTo>
                  <a:lnTo>
                    <a:pt x="38393" y="33062"/>
                  </a:lnTo>
                  <a:lnTo>
                    <a:pt x="39294" y="33287"/>
                  </a:lnTo>
                  <a:lnTo>
                    <a:pt x="40156" y="33639"/>
                  </a:lnTo>
                  <a:lnTo>
                    <a:pt x="40940" y="34216"/>
                  </a:lnTo>
                  <a:lnTo>
                    <a:pt x="41645" y="34890"/>
                  </a:lnTo>
                  <a:lnTo>
                    <a:pt x="41998" y="35499"/>
                  </a:lnTo>
                  <a:lnTo>
                    <a:pt x="42311" y="36076"/>
                  </a:lnTo>
                  <a:lnTo>
                    <a:pt x="42546" y="36622"/>
                  </a:lnTo>
                  <a:lnTo>
                    <a:pt x="42742" y="37103"/>
                  </a:lnTo>
                  <a:lnTo>
                    <a:pt x="42820" y="37776"/>
                  </a:lnTo>
                  <a:lnTo>
                    <a:pt x="42624" y="38450"/>
                  </a:lnTo>
                  <a:lnTo>
                    <a:pt x="42233" y="39091"/>
                  </a:lnTo>
                  <a:lnTo>
                    <a:pt x="41684" y="39732"/>
                  </a:lnTo>
                  <a:lnTo>
                    <a:pt x="41018" y="40342"/>
                  </a:lnTo>
                  <a:lnTo>
                    <a:pt x="40274" y="40951"/>
                  </a:lnTo>
                  <a:lnTo>
                    <a:pt x="39569" y="41496"/>
                  </a:lnTo>
                  <a:lnTo>
                    <a:pt x="38863" y="41977"/>
                  </a:lnTo>
                  <a:lnTo>
                    <a:pt x="38393" y="42234"/>
                  </a:lnTo>
                  <a:lnTo>
                    <a:pt x="38041" y="42554"/>
                  </a:lnTo>
                  <a:lnTo>
                    <a:pt x="37806" y="43003"/>
                  </a:lnTo>
                  <a:lnTo>
                    <a:pt x="37649" y="43484"/>
                  </a:lnTo>
                  <a:lnTo>
                    <a:pt x="37492" y="43933"/>
                  </a:lnTo>
                  <a:lnTo>
                    <a:pt x="37414" y="44350"/>
                  </a:lnTo>
                  <a:lnTo>
                    <a:pt x="37335" y="44671"/>
                  </a:lnTo>
                  <a:lnTo>
                    <a:pt x="36944" y="45408"/>
                  </a:lnTo>
                  <a:lnTo>
                    <a:pt x="36513" y="45986"/>
                  </a:lnTo>
                  <a:lnTo>
                    <a:pt x="36003" y="46435"/>
                  </a:lnTo>
                  <a:lnTo>
                    <a:pt x="35416" y="46691"/>
                  </a:lnTo>
                  <a:lnTo>
                    <a:pt x="57042" y="46691"/>
                  </a:lnTo>
                  <a:lnTo>
                    <a:pt x="57042" y="30657"/>
                  </a:lnTo>
                  <a:lnTo>
                    <a:pt x="55475" y="28989"/>
                  </a:lnTo>
                  <a:lnTo>
                    <a:pt x="53829" y="27258"/>
                  </a:lnTo>
                  <a:lnTo>
                    <a:pt x="52223" y="25494"/>
                  </a:lnTo>
                  <a:lnTo>
                    <a:pt x="50460" y="23634"/>
                  </a:lnTo>
                  <a:lnTo>
                    <a:pt x="50342" y="23955"/>
                  </a:lnTo>
                  <a:lnTo>
                    <a:pt x="50146" y="24275"/>
                  </a:lnTo>
                  <a:lnTo>
                    <a:pt x="49990" y="24404"/>
                  </a:lnTo>
                  <a:lnTo>
                    <a:pt x="49755" y="24468"/>
                  </a:lnTo>
                  <a:lnTo>
                    <a:pt x="49480" y="24500"/>
                  </a:lnTo>
                  <a:lnTo>
                    <a:pt x="49285" y="24468"/>
                  </a:lnTo>
                  <a:lnTo>
                    <a:pt x="48893" y="24275"/>
                  </a:lnTo>
                  <a:lnTo>
                    <a:pt x="48423" y="24147"/>
                  </a:lnTo>
                  <a:lnTo>
                    <a:pt x="48031" y="24083"/>
                  </a:lnTo>
                  <a:lnTo>
                    <a:pt x="47600" y="24147"/>
                  </a:lnTo>
                  <a:lnTo>
                    <a:pt x="47130" y="24339"/>
                  </a:lnTo>
                  <a:lnTo>
                    <a:pt x="47051" y="24339"/>
                  </a:lnTo>
                  <a:lnTo>
                    <a:pt x="46973" y="24339"/>
                  </a:lnTo>
                  <a:lnTo>
                    <a:pt x="46816" y="24339"/>
                  </a:lnTo>
                  <a:lnTo>
                    <a:pt x="46464" y="24243"/>
                  </a:lnTo>
                  <a:lnTo>
                    <a:pt x="46229" y="24083"/>
                  </a:lnTo>
                  <a:lnTo>
                    <a:pt x="46190" y="23858"/>
                  </a:lnTo>
                  <a:lnTo>
                    <a:pt x="46190" y="23602"/>
                  </a:lnTo>
                  <a:lnTo>
                    <a:pt x="46229" y="23281"/>
                  </a:lnTo>
                  <a:lnTo>
                    <a:pt x="46425" y="22383"/>
                  </a:lnTo>
                  <a:lnTo>
                    <a:pt x="46581" y="21421"/>
                  </a:lnTo>
                  <a:lnTo>
                    <a:pt x="46620" y="20459"/>
                  </a:lnTo>
                  <a:lnTo>
                    <a:pt x="46229" y="15521"/>
                  </a:lnTo>
                  <a:lnTo>
                    <a:pt x="45837" y="10614"/>
                  </a:lnTo>
                  <a:lnTo>
                    <a:pt x="45759" y="10165"/>
                  </a:lnTo>
                  <a:lnTo>
                    <a:pt x="45641" y="9812"/>
                  </a:lnTo>
                  <a:lnTo>
                    <a:pt x="45523" y="9428"/>
                  </a:lnTo>
                  <a:lnTo>
                    <a:pt x="45249" y="9139"/>
                  </a:lnTo>
                  <a:lnTo>
                    <a:pt x="44857" y="8915"/>
                  </a:lnTo>
                  <a:lnTo>
                    <a:pt x="44348" y="8722"/>
                  </a:lnTo>
                  <a:lnTo>
                    <a:pt x="44191" y="8658"/>
                  </a:lnTo>
                  <a:lnTo>
                    <a:pt x="44035" y="8562"/>
                  </a:lnTo>
                  <a:lnTo>
                    <a:pt x="43878" y="8433"/>
                  </a:lnTo>
                  <a:lnTo>
                    <a:pt x="43800" y="8305"/>
                  </a:lnTo>
                  <a:lnTo>
                    <a:pt x="43721" y="8145"/>
                  </a:lnTo>
                  <a:lnTo>
                    <a:pt x="42193" y="9524"/>
                  </a:lnTo>
                  <a:lnTo>
                    <a:pt x="41567" y="10390"/>
                  </a:lnTo>
                  <a:lnTo>
                    <a:pt x="41762" y="10839"/>
                  </a:lnTo>
                  <a:lnTo>
                    <a:pt x="41841" y="11320"/>
                  </a:lnTo>
                  <a:lnTo>
                    <a:pt x="41723" y="11801"/>
                  </a:lnTo>
                  <a:lnTo>
                    <a:pt x="41645" y="11897"/>
                  </a:lnTo>
                  <a:lnTo>
                    <a:pt x="41567" y="12057"/>
                  </a:lnTo>
                  <a:lnTo>
                    <a:pt x="42507" y="12634"/>
                  </a:lnTo>
                  <a:lnTo>
                    <a:pt x="43251" y="13308"/>
                  </a:lnTo>
                  <a:lnTo>
                    <a:pt x="43800" y="13981"/>
                  </a:lnTo>
                  <a:lnTo>
                    <a:pt x="44113" y="14655"/>
                  </a:lnTo>
                  <a:lnTo>
                    <a:pt x="44270" y="15328"/>
                  </a:lnTo>
                  <a:lnTo>
                    <a:pt x="44074" y="15970"/>
                  </a:lnTo>
                  <a:lnTo>
                    <a:pt x="43839" y="16354"/>
                  </a:lnTo>
                  <a:lnTo>
                    <a:pt x="43486" y="16739"/>
                  </a:lnTo>
                  <a:lnTo>
                    <a:pt x="42977" y="17028"/>
                  </a:lnTo>
                  <a:lnTo>
                    <a:pt x="43604" y="17669"/>
                  </a:lnTo>
                  <a:lnTo>
                    <a:pt x="44035" y="18246"/>
                  </a:lnTo>
                  <a:lnTo>
                    <a:pt x="44270" y="18824"/>
                  </a:lnTo>
                  <a:lnTo>
                    <a:pt x="44309" y="19465"/>
                  </a:lnTo>
                  <a:lnTo>
                    <a:pt x="44152" y="20010"/>
                  </a:lnTo>
                  <a:lnTo>
                    <a:pt x="43878" y="20459"/>
                  </a:lnTo>
                  <a:lnTo>
                    <a:pt x="43525" y="20812"/>
                  </a:lnTo>
                  <a:lnTo>
                    <a:pt x="42977" y="21165"/>
                  </a:lnTo>
                  <a:lnTo>
                    <a:pt x="43565" y="21742"/>
                  </a:lnTo>
                  <a:lnTo>
                    <a:pt x="44035" y="22383"/>
                  </a:lnTo>
                  <a:lnTo>
                    <a:pt x="44270" y="22960"/>
                  </a:lnTo>
                  <a:lnTo>
                    <a:pt x="44309" y="23538"/>
                  </a:lnTo>
                  <a:lnTo>
                    <a:pt x="44152" y="24147"/>
                  </a:lnTo>
                  <a:lnTo>
                    <a:pt x="43839" y="24628"/>
                  </a:lnTo>
                  <a:lnTo>
                    <a:pt x="43369" y="25077"/>
                  </a:lnTo>
                  <a:lnTo>
                    <a:pt x="42664" y="25398"/>
                  </a:lnTo>
                  <a:lnTo>
                    <a:pt x="41919" y="25654"/>
                  </a:lnTo>
                  <a:lnTo>
                    <a:pt x="40979" y="25815"/>
                  </a:lnTo>
                  <a:lnTo>
                    <a:pt x="40979" y="25815"/>
                  </a:lnTo>
                  <a:lnTo>
                    <a:pt x="41332" y="26584"/>
                  </a:lnTo>
                  <a:lnTo>
                    <a:pt x="41488" y="27322"/>
                  </a:lnTo>
                  <a:lnTo>
                    <a:pt x="41449" y="27963"/>
                  </a:lnTo>
                  <a:lnTo>
                    <a:pt x="41136" y="28605"/>
                  </a:lnTo>
                  <a:lnTo>
                    <a:pt x="40666" y="29086"/>
                  </a:lnTo>
                  <a:lnTo>
                    <a:pt x="39921" y="29438"/>
                  </a:lnTo>
                  <a:lnTo>
                    <a:pt x="39059" y="29663"/>
                  </a:lnTo>
                  <a:lnTo>
                    <a:pt x="38080" y="29727"/>
                  </a:lnTo>
                  <a:lnTo>
                    <a:pt x="37845" y="29727"/>
                  </a:lnTo>
                  <a:lnTo>
                    <a:pt x="37571" y="29727"/>
                  </a:lnTo>
                  <a:lnTo>
                    <a:pt x="36434" y="29599"/>
                  </a:lnTo>
                  <a:lnTo>
                    <a:pt x="35142" y="29278"/>
                  </a:lnTo>
                  <a:lnTo>
                    <a:pt x="33888" y="28829"/>
                  </a:lnTo>
                  <a:lnTo>
                    <a:pt x="33692" y="29342"/>
                  </a:lnTo>
                  <a:lnTo>
                    <a:pt x="33261" y="29727"/>
                  </a:lnTo>
                  <a:lnTo>
                    <a:pt x="33535" y="30144"/>
                  </a:lnTo>
                  <a:lnTo>
                    <a:pt x="33614" y="30657"/>
                  </a:lnTo>
                  <a:lnTo>
                    <a:pt x="33614" y="30913"/>
                  </a:lnTo>
                  <a:lnTo>
                    <a:pt x="33535" y="31362"/>
                  </a:lnTo>
                  <a:lnTo>
                    <a:pt x="33261" y="31779"/>
                  </a:lnTo>
                  <a:lnTo>
                    <a:pt x="32908" y="32100"/>
                  </a:lnTo>
                  <a:lnTo>
                    <a:pt x="33026" y="32389"/>
                  </a:lnTo>
                  <a:lnTo>
                    <a:pt x="33104" y="32741"/>
                  </a:lnTo>
                  <a:lnTo>
                    <a:pt x="33104" y="32902"/>
                  </a:lnTo>
                  <a:lnTo>
                    <a:pt x="32987" y="33351"/>
                  </a:lnTo>
                  <a:lnTo>
                    <a:pt x="32791" y="33735"/>
                  </a:lnTo>
                  <a:lnTo>
                    <a:pt x="32399" y="34056"/>
                  </a:lnTo>
                  <a:lnTo>
                    <a:pt x="32438" y="34152"/>
                  </a:lnTo>
                  <a:lnTo>
                    <a:pt x="32517" y="34313"/>
                  </a:lnTo>
                  <a:lnTo>
                    <a:pt x="32517" y="34890"/>
                  </a:lnTo>
                  <a:lnTo>
                    <a:pt x="32360" y="35339"/>
                  </a:lnTo>
                  <a:lnTo>
                    <a:pt x="32086" y="35724"/>
                  </a:lnTo>
                  <a:lnTo>
                    <a:pt x="31655" y="35948"/>
                  </a:lnTo>
                  <a:lnTo>
                    <a:pt x="31106" y="36044"/>
                  </a:lnTo>
                  <a:lnTo>
                    <a:pt x="29774" y="36044"/>
                  </a:lnTo>
                  <a:lnTo>
                    <a:pt x="29343" y="35948"/>
                  </a:lnTo>
                  <a:lnTo>
                    <a:pt x="29069" y="35724"/>
                  </a:lnTo>
                  <a:lnTo>
                    <a:pt x="28952" y="35371"/>
                  </a:lnTo>
                  <a:lnTo>
                    <a:pt x="29069" y="35050"/>
                  </a:lnTo>
                  <a:lnTo>
                    <a:pt x="29343" y="34826"/>
                  </a:lnTo>
                  <a:lnTo>
                    <a:pt x="29774" y="34762"/>
                  </a:lnTo>
                  <a:lnTo>
                    <a:pt x="30871" y="34762"/>
                  </a:lnTo>
                  <a:lnTo>
                    <a:pt x="30871" y="34313"/>
                  </a:lnTo>
                  <a:lnTo>
                    <a:pt x="29382" y="34313"/>
                  </a:lnTo>
                  <a:lnTo>
                    <a:pt x="29030" y="34216"/>
                  </a:lnTo>
                  <a:lnTo>
                    <a:pt x="28716" y="33992"/>
                  </a:lnTo>
                  <a:lnTo>
                    <a:pt x="28638" y="33639"/>
                  </a:lnTo>
                  <a:lnTo>
                    <a:pt x="28716" y="33319"/>
                  </a:lnTo>
                  <a:lnTo>
                    <a:pt x="29030" y="33094"/>
                  </a:lnTo>
                  <a:lnTo>
                    <a:pt x="29382" y="32998"/>
                  </a:lnTo>
                  <a:lnTo>
                    <a:pt x="31420" y="32998"/>
                  </a:lnTo>
                  <a:lnTo>
                    <a:pt x="31498" y="32998"/>
                  </a:lnTo>
                  <a:lnTo>
                    <a:pt x="31498" y="32902"/>
                  </a:lnTo>
                  <a:lnTo>
                    <a:pt x="31498" y="32741"/>
                  </a:lnTo>
                  <a:lnTo>
                    <a:pt x="31498" y="32645"/>
                  </a:lnTo>
                  <a:lnTo>
                    <a:pt x="31420" y="32645"/>
                  </a:lnTo>
                  <a:lnTo>
                    <a:pt x="29382" y="32645"/>
                  </a:lnTo>
                  <a:lnTo>
                    <a:pt x="29226" y="32613"/>
                  </a:lnTo>
                  <a:lnTo>
                    <a:pt x="29069" y="32581"/>
                  </a:lnTo>
                  <a:lnTo>
                    <a:pt x="28952" y="32517"/>
                  </a:lnTo>
                  <a:lnTo>
                    <a:pt x="28795" y="32389"/>
                  </a:lnTo>
                  <a:lnTo>
                    <a:pt x="28677" y="32324"/>
                  </a:lnTo>
                  <a:lnTo>
                    <a:pt x="28521" y="32260"/>
                  </a:lnTo>
                  <a:lnTo>
                    <a:pt x="28442" y="32100"/>
                  </a:lnTo>
                  <a:lnTo>
                    <a:pt x="28364" y="32004"/>
                  </a:lnTo>
                  <a:lnTo>
                    <a:pt x="28364" y="31843"/>
                  </a:lnTo>
                  <a:lnTo>
                    <a:pt x="28442" y="31523"/>
                  </a:lnTo>
                  <a:lnTo>
                    <a:pt x="28756" y="31266"/>
                  </a:lnTo>
                  <a:lnTo>
                    <a:pt x="29108" y="31170"/>
                  </a:lnTo>
                  <a:lnTo>
                    <a:pt x="31694" y="31170"/>
                  </a:lnTo>
                  <a:lnTo>
                    <a:pt x="31811" y="31138"/>
                  </a:lnTo>
                  <a:lnTo>
                    <a:pt x="31929" y="31106"/>
                  </a:lnTo>
                  <a:lnTo>
                    <a:pt x="32007" y="31010"/>
                  </a:lnTo>
                  <a:lnTo>
                    <a:pt x="32007" y="30913"/>
                  </a:lnTo>
                  <a:lnTo>
                    <a:pt x="32007" y="30657"/>
                  </a:lnTo>
                  <a:lnTo>
                    <a:pt x="32007" y="30561"/>
                  </a:lnTo>
                  <a:lnTo>
                    <a:pt x="31929" y="30432"/>
                  </a:lnTo>
                  <a:lnTo>
                    <a:pt x="31811" y="30400"/>
                  </a:lnTo>
                  <a:lnTo>
                    <a:pt x="31694" y="30368"/>
                  </a:lnTo>
                  <a:lnTo>
                    <a:pt x="29108" y="30368"/>
                  </a:lnTo>
                  <a:lnTo>
                    <a:pt x="28912" y="30336"/>
                  </a:lnTo>
                  <a:lnTo>
                    <a:pt x="28716" y="30272"/>
                  </a:lnTo>
                  <a:lnTo>
                    <a:pt x="28521" y="30144"/>
                  </a:lnTo>
                  <a:lnTo>
                    <a:pt x="28442" y="30016"/>
                  </a:lnTo>
                  <a:lnTo>
                    <a:pt x="28325" y="29855"/>
                  </a:lnTo>
                  <a:lnTo>
                    <a:pt x="28207" y="29695"/>
                  </a:lnTo>
                  <a:lnTo>
                    <a:pt x="28168" y="29535"/>
                  </a:lnTo>
                  <a:lnTo>
                    <a:pt x="28285" y="29214"/>
                  </a:lnTo>
                  <a:lnTo>
                    <a:pt x="28599" y="28957"/>
                  </a:lnTo>
                  <a:lnTo>
                    <a:pt x="28991" y="28893"/>
                  </a:lnTo>
                  <a:lnTo>
                    <a:pt x="31890" y="28893"/>
                  </a:lnTo>
                  <a:lnTo>
                    <a:pt x="32007" y="28861"/>
                  </a:lnTo>
                  <a:lnTo>
                    <a:pt x="32125" y="28829"/>
                  </a:lnTo>
                  <a:lnTo>
                    <a:pt x="32242" y="28701"/>
                  </a:lnTo>
                  <a:lnTo>
                    <a:pt x="32321" y="28637"/>
                  </a:lnTo>
                  <a:lnTo>
                    <a:pt x="32321" y="28476"/>
                  </a:lnTo>
                  <a:lnTo>
                    <a:pt x="32321" y="28188"/>
                  </a:lnTo>
                  <a:lnTo>
                    <a:pt x="32321" y="28123"/>
                  </a:lnTo>
                  <a:lnTo>
                    <a:pt x="32321" y="28059"/>
                  </a:lnTo>
                  <a:lnTo>
                    <a:pt x="31929" y="27835"/>
                  </a:lnTo>
                  <a:lnTo>
                    <a:pt x="31890" y="27835"/>
                  </a:lnTo>
                  <a:lnTo>
                    <a:pt x="31890" y="27835"/>
                  </a:lnTo>
                  <a:lnTo>
                    <a:pt x="28952" y="27835"/>
                  </a:lnTo>
                  <a:lnTo>
                    <a:pt x="27894" y="28412"/>
                  </a:lnTo>
                  <a:lnTo>
                    <a:pt x="26758" y="28925"/>
                  </a:lnTo>
                  <a:lnTo>
                    <a:pt x="25504" y="29342"/>
                  </a:lnTo>
                  <a:lnTo>
                    <a:pt x="24368" y="29599"/>
                  </a:lnTo>
                  <a:lnTo>
                    <a:pt x="23232" y="29727"/>
                  </a:lnTo>
                  <a:lnTo>
                    <a:pt x="22997" y="29727"/>
                  </a:lnTo>
                  <a:lnTo>
                    <a:pt x="22722" y="29727"/>
                  </a:lnTo>
                  <a:lnTo>
                    <a:pt x="21743" y="29663"/>
                  </a:lnTo>
                  <a:lnTo>
                    <a:pt x="20881" y="29438"/>
                  </a:lnTo>
                  <a:lnTo>
                    <a:pt x="20215" y="29086"/>
                  </a:lnTo>
                  <a:lnTo>
                    <a:pt x="19706" y="28605"/>
                  </a:lnTo>
                  <a:lnTo>
                    <a:pt x="19392" y="27963"/>
                  </a:lnTo>
                  <a:lnTo>
                    <a:pt x="19353" y="27322"/>
                  </a:lnTo>
                  <a:lnTo>
                    <a:pt x="19471" y="26584"/>
                  </a:lnTo>
                  <a:lnTo>
                    <a:pt x="19902" y="25815"/>
                  </a:lnTo>
                  <a:lnTo>
                    <a:pt x="19862" y="25815"/>
                  </a:lnTo>
                  <a:lnTo>
                    <a:pt x="18961" y="25654"/>
                  </a:lnTo>
                  <a:lnTo>
                    <a:pt x="18139" y="25398"/>
                  </a:lnTo>
                  <a:lnTo>
                    <a:pt x="17512" y="25077"/>
                  </a:lnTo>
                  <a:lnTo>
                    <a:pt x="17002" y="24628"/>
                  </a:lnTo>
                  <a:lnTo>
                    <a:pt x="16689" y="24147"/>
                  </a:lnTo>
                  <a:lnTo>
                    <a:pt x="16532" y="23538"/>
                  </a:lnTo>
                  <a:lnTo>
                    <a:pt x="16611" y="22960"/>
                  </a:lnTo>
                  <a:lnTo>
                    <a:pt x="16846" y="22383"/>
                  </a:lnTo>
                  <a:lnTo>
                    <a:pt x="17238" y="21742"/>
                  </a:lnTo>
                  <a:lnTo>
                    <a:pt x="17825" y="21165"/>
                  </a:lnTo>
                  <a:lnTo>
                    <a:pt x="17316" y="20812"/>
                  </a:lnTo>
                  <a:lnTo>
                    <a:pt x="16924" y="20459"/>
                  </a:lnTo>
                  <a:lnTo>
                    <a:pt x="16689" y="20010"/>
                  </a:lnTo>
                  <a:lnTo>
                    <a:pt x="16532" y="19465"/>
                  </a:lnTo>
                  <a:lnTo>
                    <a:pt x="16571" y="18856"/>
                  </a:lnTo>
                  <a:lnTo>
                    <a:pt x="16846" y="18246"/>
                  </a:lnTo>
                  <a:lnTo>
                    <a:pt x="17238" y="17669"/>
                  </a:lnTo>
                  <a:lnTo>
                    <a:pt x="17825" y="17060"/>
                  </a:lnTo>
                  <a:lnTo>
                    <a:pt x="17355" y="16739"/>
                  </a:lnTo>
                  <a:lnTo>
                    <a:pt x="17002" y="16354"/>
                  </a:lnTo>
                  <a:lnTo>
                    <a:pt x="16728" y="15970"/>
                  </a:lnTo>
                  <a:lnTo>
                    <a:pt x="16611" y="15328"/>
                  </a:lnTo>
                  <a:lnTo>
                    <a:pt x="16689" y="14655"/>
                  </a:lnTo>
                  <a:lnTo>
                    <a:pt x="17002" y="13981"/>
                  </a:lnTo>
                  <a:lnTo>
                    <a:pt x="17590" y="13308"/>
                  </a:lnTo>
                  <a:lnTo>
                    <a:pt x="18334" y="12634"/>
                  </a:lnTo>
                  <a:lnTo>
                    <a:pt x="19275" y="12057"/>
                  </a:lnTo>
                  <a:lnTo>
                    <a:pt x="19157" y="11897"/>
                  </a:lnTo>
                  <a:lnTo>
                    <a:pt x="19118" y="11801"/>
                  </a:lnTo>
                  <a:lnTo>
                    <a:pt x="19040" y="11512"/>
                  </a:lnTo>
                  <a:lnTo>
                    <a:pt x="19040" y="11159"/>
                  </a:lnTo>
                  <a:lnTo>
                    <a:pt x="17747" y="9524"/>
                  </a:lnTo>
                  <a:lnTo>
                    <a:pt x="15984" y="7920"/>
                  </a:lnTo>
                  <a:lnTo>
                    <a:pt x="15984" y="7920"/>
                  </a:lnTo>
                  <a:lnTo>
                    <a:pt x="16023" y="7952"/>
                  </a:lnTo>
                  <a:lnTo>
                    <a:pt x="15984" y="8145"/>
                  </a:lnTo>
                  <a:lnTo>
                    <a:pt x="15788" y="8401"/>
                  </a:lnTo>
                  <a:lnTo>
                    <a:pt x="15553" y="8594"/>
                  </a:lnTo>
                  <a:lnTo>
                    <a:pt x="15357" y="8722"/>
                  </a:lnTo>
                  <a:lnTo>
                    <a:pt x="14809" y="8915"/>
                  </a:lnTo>
                  <a:lnTo>
                    <a:pt x="14456" y="9139"/>
                  </a:lnTo>
                  <a:lnTo>
                    <a:pt x="14182" y="9460"/>
                  </a:lnTo>
                  <a:lnTo>
                    <a:pt x="13986" y="9812"/>
                  </a:lnTo>
                  <a:lnTo>
                    <a:pt x="13907" y="10197"/>
                  </a:lnTo>
                  <a:lnTo>
                    <a:pt x="13868" y="10614"/>
                  </a:lnTo>
                  <a:lnTo>
                    <a:pt x="13437" y="15553"/>
                  </a:lnTo>
                  <a:lnTo>
                    <a:pt x="13046" y="20459"/>
                  </a:lnTo>
                  <a:lnTo>
                    <a:pt x="13085" y="21421"/>
                  </a:lnTo>
                  <a:lnTo>
                    <a:pt x="13281" y="22383"/>
                  </a:lnTo>
                  <a:lnTo>
                    <a:pt x="13437" y="23345"/>
                  </a:lnTo>
                  <a:lnTo>
                    <a:pt x="13516" y="23602"/>
                  </a:lnTo>
                  <a:lnTo>
                    <a:pt x="13516" y="23858"/>
                  </a:lnTo>
                  <a:lnTo>
                    <a:pt x="13398" y="24083"/>
                  </a:lnTo>
                  <a:lnTo>
                    <a:pt x="13241" y="24243"/>
                  </a:lnTo>
                  <a:lnTo>
                    <a:pt x="12889" y="24339"/>
                  </a:lnTo>
                  <a:lnTo>
                    <a:pt x="12732" y="24339"/>
                  </a:lnTo>
                  <a:lnTo>
                    <a:pt x="12615" y="24339"/>
                  </a:lnTo>
                  <a:lnTo>
                    <a:pt x="12536" y="24339"/>
                  </a:lnTo>
                  <a:lnTo>
                    <a:pt x="12066" y="24147"/>
                  </a:lnTo>
                  <a:lnTo>
                    <a:pt x="11674" y="24083"/>
                  </a:lnTo>
                  <a:lnTo>
                    <a:pt x="11204" y="24147"/>
                  </a:lnTo>
                  <a:lnTo>
                    <a:pt x="10812" y="24275"/>
                  </a:lnTo>
                  <a:lnTo>
                    <a:pt x="10381" y="24468"/>
                  </a:lnTo>
                  <a:lnTo>
                    <a:pt x="10225" y="24500"/>
                  </a:lnTo>
                  <a:lnTo>
                    <a:pt x="9951" y="24468"/>
                  </a:lnTo>
                  <a:lnTo>
                    <a:pt x="9715" y="24404"/>
                  </a:lnTo>
                  <a:lnTo>
                    <a:pt x="9520" y="24275"/>
                  </a:lnTo>
                  <a:lnTo>
                    <a:pt x="9402" y="24083"/>
                  </a:lnTo>
                  <a:lnTo>
                    <a:pt x="9285" y="23794"/>
                  </a:lnTo>
                  <a:lnTo>
                    <a:pt x="9206" y="23538"/>
                  </a:lnTo>
                  <a:lnTo>
                    <a:pt x="9363" y="23377"/>
                  </a:lnTo>
                  <a:lnTo>
                    <a:pt x="10068" y="22544"/>
                  </a:lnTo>
                  <a:lnTo>
                    <a:pt x="10577" y="21742"/>
                  </a:lnTo>
                  <a:lnTo>
                    <a:pt x="10891" y="20940"/>
                  </a:lnTo>
                  <a:lnTo>
                    <a:pt x="11126" y="20074"/>
                  </a:lnTo>
                  <a:lnTo>
                    <a:pt x="11243" y="19241"/>
                  </a:lnTo>
                  <a:lnTo>
                    <a:pt x="11400" y="18407"/>
                  </a:lnTo>
                  <a:lnTo>
                    <a:pt x="11478" y="17541"/>
                  </a:lnTo>
                  <a:lnTo>
                    <a:pt x="11831" y="14462"/>
                  </a:lnTo>
                  <a:lnTo>
                    <a:pt x="12027" y="11384"/>
                  </a:lnTo>
                  <a:lnTo>
                    <a:pt x="11988" y="10582"/>
                  </a:lnTo>
                  <a:lnTo>
                    <a:pt x="11831" y="9748"/>
                  </a:lnTo>
                  <a:lnTo>
                    <a:pt x="11557" y="8947"/>
                  </a:lnTo>
                  <a:lnTo>
                    <a:pt x="11439" y="8433"/>
                  </a:lnTo>
                  <a:lnTo>
                    <a:pt x="11478" y="8081"/>
                  </a:lnTo>
                  <a:lnTo>
                    <a:pt x="11714" y="7856"/>
                  </a:lnTo>
                  <a:lnTo>
                    <a:pt x="12105" y="7728"/>
                  </a:lnTo>
                  <a:lnTo>
                    <a:pt x="12693" y="7696"/>
                  </a:lnTo>
                  <a:lnTo>
                    <a:pt x="13085" y="7664"/>
                  </a:lnTo>
                  <a:lnTo>
                    <a:pt x="13555" y="7568"/>
                  </a:lnTo>
                  <a:lnTo>
                    <a:pt x="13986" y="7439"/>
                  </a:lnTo>
                  <a:lnTo>
                    <a:pt x="14338" y="7343"/>
                  </a:lnTo>
                  <a:lnTo>
                    <a:pt x="14769" y="7215"/>
                  </a:lnTo>
                  <a:lnTo>
                    <a:pt x="15083" y="7279"/>
                  </a:lnTo>
                  <a:lnTo>
                    <a:pt x="15239" y="7311"/>
                  </a:lnTo>
                  <a:lnTo>
                    <a:pt x="15396" y="7375"/>
                  </a:lnTo>
                  <a:lnTo>
                    <a:pt x="15357" y="7279"/>
                  </a:lnTo>
                  <a:lnTo>
                    <a:pt x="15083" y="6606"/>
                  </a:lnTo>
                  <a:lnTo>
                    <a:pt x="15044" y="5964"/>
                  </a:lnTo>
                  <a:lnTo>
                    <a:pt x="15122" y="5451"/>
                  </a:lnTo>
                  <a:lnTo>
                    <a:pt x="15435" y="4970"/>
                  </a:lnTo>
                  <a:lnTo>
                    <a:pt x="15905" y="4617"/>
                  </a:lnTo>
                  <a:lnTo>
                    <a:pt x="16415" y="4361"/>
                  </a:lnTo>
                  <a:lnTo>
                    <a:pt x="17042" y="4168"/>
                  </a:lnTo>
                  <a:lnTo>
                    <a:pt x="17590" y="4104"/>
                  </a:lnTo>
                  <a:lnTo>
                    <a:pt x="18099" y="4104"/>
                  </a:lnTo>
                  <a:lnTo>
                    <a:pt x="18256" y="4104"/>
                  </a:lnTo>
                  <a:lnTo>
                    <a:pt x="18374" y="4104"/>
                  </a:lnTo>
                  <a:lnTo>
                    <a:pt x="18452" y="4104"/>
                  </a:lnTo>
                  <a:lnTo>
                    <a:pt x="18452" y="4104"/>
                  </a:lnTo>
                  <a:lnTo>
                    <a:pt x="18530" y="4104"/>
                  </a:lnTo>
                  <a:lnTo>
                    <a:pt x="18844" y="4168"/>
                  </a:lnTo>
                  <a:lnTo>
                    <a:pt x="19353" y="4265"/>
                  </a:lnTo>
                  <a:lnTo>
                    <a:pt x="19980" y="4457"/>
                  </a:lnTo>
                  <a:lnTo>
                    <a:pt x="20763" y="4681"/>
                  </a:lnTo>
                  <a:lnTo>
                    <a:pt x="21547" y="4970"/>
                  </a:lnTo>
                  <a:lnTo>
                    <a:pt x="22370" y="5323"/>
                  </a:lnTo>
                  <a:lnTo>
                    <a:pt x="23075" y="5740"/>
                  </a:lnTo>
                  <a:lnTo>
                    <a:pt x="23663" y="6221"/>
                  </a:lnTo>
                  <a:lnTo>
                    <a:pt x="24133" y="6734"/>
                  </a:lnTo>
                  <a:lnTo>
                    <a:pt x="24289" y="7215"/>
                  </a:lnTo>
                  <a:lnTo>
                    <a:pt x="24289" y="7792"/>
                  </a:lnTo>
                  <a:lnTo>
                    <a:pt x="25112" y="7664"/>
                  </a:lnTo>
                  <a:lnTo>
                    <a:pt x="25896" y="7632"/>
                  </a:lnTo>
                  <a:lnTo>
                    <a:pt x="26601" y="7664"/>
                  </a:lnTo>
                  <a:lnTo>
                    <a:pt x="27228" y="7728"/>
                  </a:lnTo>
                  <a:lnTo>
                    <a:pt x="27776" y="7920"/>
                  </a:lnTo>
                  <a:lnTo>
                    <a:pt x="27776" y="7439"/>
                  </a:lnTo>
                  <a:lnTo>
                    <a:pt x="27855" y="6958"/>
                  </a:lnTo>
                  <a:lnTo>
                    <a:pt x="28129" y="6606"/>
                  </a:lnTo>
                  <a:lnTo>
                    <a:pt x="28481" y="6253"/>
                  </a:lnTo>
                  <a:lnTo>
                    <a:pt x="28952" y="6092"/>
                  </a:lnTo>
                  <a:lnTo>
                    <a:pt x="29108" y="5836"/>
                  </a:lnTo>
                  <a:lnTo>
                    <a:pt x="29382" y="5676"/>
                  </a:lnTo>
                  <a:lnTo>
                    <a:pt x="29696" y="5644"/>
                  </a:lnTo>
                  <a:lnTo>
                    <a:pt x="30832" y="5644"/>
                  </a:lnTo>
                  <a:lnTo>
                    <a:pt x="30832" y="5195"/>
                  </a:lnTo>
                  <a:lnTo>
                    <a:pt x="29343" y="5195"/>
                  </a:lnTo>
                  <a:lnTo>
                    <a:pt x="28991" y="5098"/>
                  </a:lnTo>
                  <a:lnTo>
                    <a:pt x="28677" y="4874"/>
                  </a:lnTo>
                  <a:lnTo>
                    <a:pt x="28599" y="4521"/>
                  </a:lnTo>
                  <a:lnTo>
                    <a:pt x="28677" y="4200"/>
                  </a:lnTo>
                  <a:lnTo>
                    <a:pt x="28991" y="3976"/>
                  </a:lnTo>
                  <a:lnTo>
                    <a:pt x="29343" y="3912"/>
                  </a:lnTo>
                  <a:lnTo>
                    <a:pt x="31380" y="3912"/>
                  </a:lnTo>
                  <a:lnTo>
                    <a:pt x="31459" y="3880"/>
                  </a:lnTo>
                  <a:lnTo>
                    <a:pt x="31459" y="3848"/>
                  </a:lnTo>
                  <a:lnTo>
                    <a:pt x="31459" y="3431"/>
                  </a:lnTo>
                  <a:lnTo>
                    <a:pt x="31459" y="3399"/>
                  </a:lnTo>
                  <a:lnTo>
                    <a:pt x="31420" y="3367"/>
                  </a:lnTo>
                  <a:lnTo>
                    <a:pt x="31380" y="3367"/>
                  </a:lnTo>
                  <a:lnTo>
                    <a:pt x="31224" y="3367"/>
                  </a:lnTo>
                  <a:lnTo>
                    <a:pt x="30871" y="3367"/>
                  </a:lnTo>
                  <a:lnTo>
                    <a:pt x="30401" y="3367"/>
                  </a:lnTo>
                  <a:lnTo>
                    <a:pt x="29853" y="3399"/>
                  </a:lnTo>
                  <a:lnTo>
                    <a:pt x="29343" y="3367"/>
                  </a:lnTo>
                  <a:lnTo>
                    <a:pt x="28952" y="3367"/>
                  </a:lnTo>
                  <a:lnTo>
                    <a:pt x="28756" y="3270"/>
                  </a:lnTo>
                  <a:lnTo>
                    <a:pt x="28599" y="3206"/>
                  </a:lnTo>
                  <a:lnTo>
                    <a:pt x="28442" y="3078"/>
                  </a:lnTo>
                  <a:lnTo>
                    <a:pt x="28364" y="2918"/>
                  </a:lnTo>
                  <a:lnTo>
                    <a:pt x="28325" y="2725"/>
                  </a:lnTo>
                  <a:lnTo>
                    <a:pt x="28325" y="2533"/>
                  </a:lnTo>
                  <a:lnTo>
                    <a:pt x="28403" y="2405"/>
                  </a:lnTo>
                  <a:lnTo>
                    <a:pt x="28521" y="2276"/>
                  </a:lnTo>
                  <a:lnTo>
                    <a:pt x="28677" y="2180"/>
                  </a:lnTo>
                  <a:lnTo>
                    <a:pt x="2664" y="2180"/>
                  </a:lnTo>
                  <a:close/>
                  <a:moveTo>
                    <a:pt x="2664" y="0"/>
                  </a:moveTo>
                  <a:lnTo>
                    <a:pt x="57042" y="0"/>
                  </a:lnTo>
                  <a:lnTo>
                    <a:pt x="57864" y="128"/>
                  </a:lnTo>
                  <a:lnTo>
                    <a:pt x="58570" y="448"/>
                  </a:lnTo>
                  <a:lnTo>
                    <a:pt x="59157" y="897"/>
                  </a:lnTo>
                  <a:lnTo>
                    <a:pt x="59510" y="1475"/>
                  </a:lnTo>
                  <a:lnTo>
                    <a:pt x="59666" y="2180"/>
                  </a:lnTo>
                  <a:lnTo>
                    <a:pt x="59666" y="18278"/>
                  </a:lnTo>
                  <a:lnTo>
                    <a:pt x="61351" y="20074"/>
                  </a:lnTo>
                  <a:lnTo>
                    <a:pt x="62840" y="21710"/>
                  </a:lnTo>
                  <a:lnTo>
                    <a:pt x="64172" y="23153"/>
                  </a:lnTo>
                  <a:lnTo>
                    <a:pt x="65386" y="24436"/>
                  </a:lnTo>
                  <a:lnTo>
                    <a:pt x="66483" y="25590"/>
                  </a:lnTo>
                  <a:lnTo>
                    <a:pt x="67580" y="26616"/>
                  </a:lnTo>
                  <a:lnTo>
                    <a:pt x="68638" y="27546"/>
                  </a:lnTo>
                  <a:lnTo>
                    <a:pt x="69696" y="28348"/>
                  </a:lnTo>
                  <a:lnTo>
                    <a:pt x="70832" y="29053"/>
                  </a:lnTo>
                  <a:lnTo>
                    <a:pt x="71929" y="29631"/>
                  </a:lnTo>
                  <a:lnTo>
                    <a:pt x="73222" y="30144"/>
                  </a:lnTo>
                  <a:lnTo>
                    <a:pt x="74554" y="30593"/>
                  </a:lnTo>
                  <a:lnTo>
                    <a:pt x="76043" y="30946"/>
                  </a:lnTo>
                  <a:lnTo>
                    <a:pt x="78393" y="29567"/>
                  </a:lnTo>
                  <a:lnTo>
                    <a:pt x="80822" y="28316"/>
                  </a:lnTo>
                  <a:lnTo>
                    <a:pt x="80979" y="28188"/>
                  </a:lnTo>
                  <a:lnTo>
                    <a:pt x="81214" y="28123"/>
                  </a:lnTo>
                  <a:lnTo>
                    <a:pt x="81449" y="28059"/>
                  </a:lnTo>
                  <a:lnTo>
                    <a:pt x="81723" y="29470"/>
                  </a:lnTo>
                  <a:lnTo>
                    <a:pt x="82154" y="30913"/>
                  </a:lnTo>
                  <a:lnTo>
                    <a:pt x="82742" y="32292"/>
                  </a:lnTo>
                  <a:lnTo>
                    <a:pt x="83408" y="33607"/>
                  </a:lnTo>
                  <a:lnTo>
                    <a:pt x="84231" y="34794"/>
                  </a:lnTo>
                  <a:lnTo>
                    <a:pt x="85132" y="35884"/>
                  </a:lnTo>
                  <a:lnTo>
                    <a:pt x="86111" y="36814"/>
                  </a:lnTo>
                  <a:lnTo>
                    <a:pt x="87247" y="37584"/>
                  </a:lnTo>
                  <a:lnTo>
                    <a:pt x="88423" y="38193"/>
                  </a:lnTo>
                  <a:lnTo>
                    <a:pt x="89637" y="38546"/>
                  </a:lnTo>
                  <a:lnTo>
                    <a:pt x="89520" y="39572"/>
                  </a:lnTo>
                  <a:lnTo>
                    <a:pt x="89520" y="40470"/>
                  </a:lnTo>
                  <a:lnTo>
                    <a:pt x="89637" y="41272"/>
                  </a:lnTo>
                  <a:lnTo>
                    <a:pt x="89911" y="42009"/>
                  </a:lnTo>
                  <a:lnTo>
                    <a:pt x="90225" y="42650"/>
                  </a:lnTo>
                  <a:lnTo>
                    <a:pt x="90617" y="43196"/>
                  </a:lnTo>
                  <a:lnTo>
                    <a:pt x="91087" y="43709"/>
                  </a:lnTo>
                  <a:lnTo>
                    <a:pt x="91557" y="44158"/>
                  </a:lnTo>
                  <a:lnTo>
                    <a:pt x="92027" y="44607"/>
                  </a:lnTo>
                  <a:lnTo>
                    <a:pt x="92380" y="44927"/>
                  </a:lnTo>
                  <a:lnTo>
                    <a:pt x="92732" y="45248"/>
                  </a:lnTo>
                  <a:lnTo>
                    <a:pt x="93046" y="45633"/>
                  </a:lnTo>
                  <a:lnTo>
                    <a:pt x="93320" y="45986"/>
                  </a:lnTo>
                  <a:lnTo>
                    <a:pt x="93516" y="46402"/>
                  </a:lnTo>
                  <a:lnTo>
                    <a:pt x="93633" y="46851"/>
                  </a:lnTo>
                  <a:lnTo>
                    <a:pt x="93672" y="47332"/>
                  </a:lnTo>
                  <a:lnTo>
                    <a:pt x="93633" y="47910"/>
                  </a:lnTo>
                  <a:lnTo>
                    <a:pt x="93476" y="48551"/>
                  </a:lnTo>
                  <a:lnTo>
                    <a:pt x="93163" y="49257"/>
                  </a:lnTo>
                  <a:lnTo>
                    <a:pt x="92732" y="50090"/>
                  </a:lnTo>
                  <a:lnTo>
                    <a:pt x="92144" y="51052"/>
                  </a:lnTo>
                  <a:lnTo>
                    <a:pt x="91439" y="52079"/>
                  </a:lnTo>
                  <a:lnTo>
                    <a:pt x="91204" y="52047"/>
                  </a:lnTo>
                  <a:lnTo>
                    <a:pt x="91008" y="52047"/>
                  </a:lnTo>
                  <a:lnTo>
                    <a:pt x="90264" y="52111"/>
                  </a:lnTo>
                  <a:lnTo>
                    <a:pt x="89598" y="52367"/>
                  </a:lnTo>
                  <a:lnTo>
                    <a:pt x="89049" y="52688"/>
                  </a:lnTo>
                  <a:lnTo>
                    <a:pt x="88619" y="53137"/>
                  </a:lnTo>
                  <a:lnTo>
                    <a:pt x="88344" y="53682"/>
                  </a:lnTo>
                  <a:lnTo>
                    <a:pt x="88227" y="54291"/>
                  </a:lnTo>
                  <a:lnTo>
                    <a:pt x="88344" y="54869"/>
                  </a:lnTo>
                  <a:lnTo>
                    <a:pt x="88619" y="55414"/>
                  </a:lnTo>
                  <a:lnTo>
                    <a:pt x="89049" y="55863"/>
                  </a:lnTo>
                  <a:lnTo>
                    <a:pt x="89598" y="56247"/>
                  </a:lnTo>
                  <a:lnTo>
                    <a:pt x="90264" y="56472"/>
                  </a:lnTo>
                  <a:lnTo>
                    <a:pt x="91008" y="56536"/>
                  </a:lnTo>
                  <a:lnTo>
                    <a:pt x="91714" y="56472"/>
                  </a:lnTo>
                  <a:lnTo>
                    <a:pt x="92340" y="56247"/>
                  </a:lnTo>
                  <a:lnTo>
                    <a:pt x="92928" y="55863"/>
                  </a:lnTo>
                  <a:lnTo>
                    <a:pt x="93320" y="55414"/>
                  </a:lnTo>
                  <a:lnTo>
                    <a:pt x="93594" y="54869"/>
                  </a:lnTo>
                  <a:lnTo>
                    <a:pt x="93751" y="54291"/>
                  </a:lnTo>
                  <a:lnTo>
                    <a:pt x="93594" y="53618"/>
                  </a:lnTo>
                  <a:lnTo>
                    <a:pt x="93241" y="53041"/>
                  </a:lnTo>
                  <a:lnTo>
                    <a:pt x="94103" y="51822"/>
                  </a:lnTo>
                  <a:lnTo>
                    <a:pt x="94769" y="50700"/>
                  </a:lnTo>
                  <a:lnTo>
                    <a:pt x="95279" y="49706"/>
                  </a:lnTo>
                  <a:lnTo>
                    <a:pt x="95631" y="48840"/>
                  </a:lnTo>
                  <a:lnTo>
                    <a:pt x="95866" y="48006"/>
                  </a:lnTo>
                  <a:lnTo>
                    <a:pt x="95905" y="47268"/>
                  </a:lnTo>
                  <a:lnTo>
                    <a:pt x="95866" y="46595"/>
                  </a:lnTo>
                  <a:lnTo>
                    <a:pt x="95670" y="45954"/>
                  </a:lnTo>
                  <a:lnTo>
                    <a:pt x="95396" y="45408"/>
                  </a:lnTo>
                  <a:lnTo>
                    <a:pt x="95083" y="44863"/>
                  </a:lnTo>
                  <a:lnTo>
                    <a:pt x="94652" y="44382"/>
                  </a:lnTo>
                  <a:lnTo>
                    <a:pt x="94182" y="43869"/>
                  </a:lnTo>
                  <a:lnTo>
                    <a:pt x="93633" y="43388"/>
                  </a:lnTo>
                  <a:lnTo>
                    <a:pt x="93202" y="42939"/>
                  </a:lnTo>
                  <a:lnTo>
                    <a:pt x="92732" y="42490"/>
                  </a:lnTo>
                  <a:lnTo>
                    <a:pt x="92340" y="42009"/>
                  </a:lnTo>
                  <a:lnTo>
                    <a:pt x="92027" y="41528"/>
                  </a:lnTo>
                  <a:lnTo>
                    <a:pt x="91792" y="40951"/>
                  </a:lnTo>
                  <a:lnTo>
                    <a:pt x="91714" y="40277"/>
                  </a:lnTo>
                  <a:lnTo>
                    <a:pt x="91714" y="39508"/>
                  </a:lnTo>
                  <a:lnTo>
                    <a:pt x="91909" y="38610"/>
                  </a:lnTo>
                  <a:lnTo>
                    <a:pt x="93046" y="38321"/>
                  </a:lnTo>
                  <a:lnTo>
                    <a:pt x="94221" y="37872"/>
                  </a:lnTo>
                  <a:lnTo>
                    <a:pt x="95318" y="37231"/>
                  </a:lnTo>
                  <a:lnTo>
                    <a:pt x="96297" y="36397"/>
                  </a:lnTo>
                  <a:lnTo>
                    <a:pt x="97198" y="35467"/>
                  </a:lnTo>
                  <a:lnTo>
                    <a:pt x="98021" y="34377"/>
                  </a:lnTo>
                  <a:lnTo>
                    <a:pt x="98726" y="33190"/>
                  </a:lnTo>
                  <a:lnTo>
                    <a:pt x="99353" y="31940"/>
                  </a:lnTo>
                  <a:lnTo>
                    <a:pt x="99862" y="30625"/>
                  </a:lnTo>
                  <a:lnTo>
                    <a:pt x="100254" y="29310"/>
                  </a:lnTo>
                  <a:lnTo>
                    <a:pt x="100528" y="27899"/>
                  </a:lnTo>
                  <a:lnTo>
                    <a:pt x="100607" y="27931"/>
                  </a:lnTo>
                  <a:lnTo>
                    <a:pt x="102095" y="28701"/>
                  </a:lnTo>
                  <a:lnTo>
                    <a:pt x="103584" y="29535"/>
                  </a:lnTo>
                  <a:lnTo>
                    <a:pt x="105034" y="30336"/>
                  </a:lnTo>
                  <a:lnTo>
                    <a:pt x="106444" y="31202"/>
                  </a:lnTo>
                  <a:lnTo>
                    <a:pt x="107776" y="32132"/>
                  </a:lnTo>
                  <a:lnTo>
                    <a:pt x="109108" y="33126"/>
                  </a:lnTo>
                  <a:lnTo>
                    <a:pt x="110401" y="34152"/>
                  </a:lnTo>
                  <a:lnTo>
                    <a:pt x="111616" y="35307"/>
                  </a:lnTo>
                  <a:lnTo>
                    <a:pt x="112791" y="36493"/>
                  </a:lnTo>
                  <a:lnTo>
                    <a:pt x="113849" y="37744"/>
                  </a:lnTo>
                  <a:lnTo>
                    <a:pt x="114906" y="39059"/>
                  </a:lnTo>
                  <a:lnTo>
                    <a:pt x="115847" y="40502"/>
                  </a:lnTo>
                  <a:lnTo>
                    <a:pt x="116709" y="42009"/>
                  </a:lnTo>
                  <a:lnTo>
                    <a:pt x="117453" y="43645"/>
                  </a:lnTo>
                  <a:lnTo>
                    <a:pt x="118197" y="45376"/>
                  </a:lnTo>
                  <a:lnTo>
                    <a:pt x="118785" y="47204"/>
                  </a:lnTo>
                  <a:lnTo>
                    <a:pt x="119216" y="49160"/>
                  </a:lnTo>
                  <a:lnTo>
                    <a:pt x="119569" y="51213"/>
                  </a:lnTo>
                  <a:lnTo>
                    <a:pt x="119843" y="53393"/>
                  </a:lnTo>
                  <a:lnTo>
                    <a:pt x="120000" y="55734"/>
                  </a:lnTo>
                  <a:lnTo>
                    <a:pt x="120000" y="58204"/>
                  </a:lnTo>
                  <a:lnTo>
                    <a:pt x="119843" y="60769"/>
                  </a:lnTo>
                  <a:lnTo>
                    <a:pt x="119569" y="63495"/>
                  </a:lnTo>
                  <a:lnTo>
                    <a:pt x="119373" y="64425"/>
                  </a:lnTo>
                  <a:lnTo>
                    <a:pt x="118942" y="65227"/>
                  </a:lnTo>
                  <a:lnTo>
                    <a:pt x="118354" y="65964"/>
                  </a:lnTo>
                  <a:lnTo>
                    <a:pt x="117688" y="66606"/>
                  </a:lnTo>
                  <a:lnTo>
                    <a:pt x="116826" y="67119"/>
                  </a:lnTo>
                  <a:lnTo>
                    <a:pt x="115886" y="67504"/>
                  </a:lnTo>
                  <a:lnTo>
                    <a:pt x="114867" y="67728"/>
                  </a:lnTo>
                  <a:lnTo>
                    <a:pt x="113770" y="67856"/>
                  </a:lnTo>
                  <a:lnTo>
                    <a:pt x="113457" y="67856"/>
                  </a:lnTo>
                  <a:lnTo>
                    <a:pt x="113143" y="67792"/>
                  </a:lnTo>
                  <a:lnTo>
                    <a:pt x="111968" y="67632"/>
                  </a:lnTo>
                  <a:lnTo>
                    <a:pt x="110950" y="67247"/>
                  </a:lnTo>
                  <a:lnTo>
                    <a:pt x="110009" y="66734"/>
                  </a:lnTo>
                  <a:lnTo>
                    <a:pt x="109226" y="66060"/>
                  </a:lnTo>
                  <a:lnTo>
                    <a:pt x="108599" y="65291"/>
                  </a:lnTo>
                  <a:lnTo>
                    <a:pt x="108129" y="64457"/>
                  </a:lnTo>
                  <a:lnTo>
                    <a:pt x="107933" y="63527"/>
                  </a:lnTo>
                  <a:lnTo>
                    <a:pt x="107933" y="62565"/>
                  </a:lnTo>
                  <a:lnTo>
                    <a:pt x="108129" y="60256"/>
                  </a:lnTo>
                  <a:lnTo>
                    <a:pt x="108285" y="58075"/>
                  </a:lnTo>
                  <a:lnTo>
                    <a:pt x="108285" y="56055"/>
                  </a:lnTo>
                  <a:lnTo>
                    <a:pt x="108207" y="54163"/>
                  </a:lnTo>
                  <a:lnTo>
                    <a:pt x="108011" y="52431"/>
                  </a:lnTo>
                  <a:lnTo>
                    <a:pt x="107737" y="50828"/>
                  </a:lnTo>
                  <a:lnTo>
                    <a:pt x="107345" y="49321"/>
                  </a:lnTo>
                  <a:lnTo>
                    <a:pt x="106875" y="47910"/>
                  </a:lnTo>
                  <a:lnTo>
                    <a:pt x="106327" y="46627"/>
                  </a:lnTo>
                  <a:lnTo>
                    <a:pt x="106327" y="64008"/>
                  </a:lnTo>
                  <a:lnTo>
                    <a:pt x="106287" y="65034"/>
                  </a:lnTo>
                  <a:lnTo>
                    <a:pt x="106209" y="65964"/>
                  </a:lnTo>
                  <a:lnTo>
                    <a:pt x="106013" y="66766"/>
                  </a:lnTo>
                  <a:lnTo>
                    <a:pt x="105817" y="67439"/>
                  </a:lnTo>
                  <a:lnTo>
                    <a:pt x="105621" y="67952"/>
                  </a:lnTo>
                  <a:lnTo>
                    <a:pt x="105426" y="68369"/>
                  </a:lnTo>
                  <a:lnTo>
                    <a:pt x="105347" y="68594"/>
                  </a:lnTo>
                  <a:lnTo>
                    <a:pt x="105308" y="68658"/>
                  </a:lnTo>
                  <a:lnTo>
                    <a:pt x="105308" y="114323"/>
                  </a:lnTo>
                  <a:lnTo>
                    <a:pt x="105112" y="115446"/>
                  </a:lnTo>
                  <a:lnTo>
                    <a:pt x="104720" y="116536"/>
                  </a:lnTo>
                  <a:lnTo>
                    <a:pt x="104094" y="117466"/>
                  </a:lnTo>
                  <a:lnTo>
                    <a:pt x="103271" y="118332"/>
                  </a:lnTo>
                  <a:lnTo>
                    <a:pt x="102252" y="119037"/>
                  </a:lnTo>
                  <a:lnTo>
                    <a:pt x="101077" y="119551"/>
                  </a:lnTo>
                  <a:lnTo>
                    <a:pt x="99784" y="119871"/>
                  </a:lnTo>
                  <a:lnTo>
                    <a:pt x="98374" y="120000"/>
                  </a:lnTo>
                  <a:lnTo>
                    <a:pt x="96963" y="119871"/>
                  </a:lnTo>
                  <a:lnTo>
                    <a:pt x="95670" y="119551"/>
                  </a:lnTo>
                  <a:lnTo>
                    <a:pt x="94495" y="119037"/>
                  </a:lnTo>
                  <a:lnTo>
                    <a:pt x="93476" y="118332"/>
                  </a:lnTo>
                  <a:lnTo>
                    <a:pt x="92615" y="117466"/>
                  </a:lnTo>
                  <a:lnTo>
                    <a:pt x="91988" y="116536"/>
                  </a:lnTo>
                  <a:lnTo>
                    <a:pt x="91557" y="115446"/>
                  </a:lnTo>
                  <a:lnTo>
                    <a:pt x="91439" y="114323"/>
                  </a:lnTo>
                  <a:lnTo>
                    <a:pt x="91439" y="74911"/>
                  </a:lnTo>
                  <a:lnTo>
                    <a:pt x="91243" y="74911"/>
                  </a:lnTo>
                  <a:lnTo>
                    <a:pt x="90460" y="74911"/>
                  </a:lnTo>
                  <a:lnTo>
                    <a:pt x="90460" y="114323"/>
                  </a:lnTo>
                  <a:lnTo>
                    <a:pt x="90303" y="115446"/>
                  </a:lnTo>
                  <a:lnTo>
                    <a:pt x="89911" y="116536"/>
                  </a:lnTo>
                  <a:lnTo>
                    <a:pt x="89285" y="117466"/>
                  </a:lnTo>
                  <a:lnTo>
                    <a:pt x="88423" y="118332"/>
                  </a:lnTo>
                  <a:lnTo>
                    <a:pt x="87404" y="119037"/>
                  </a:lnTo>
                  <a:lnTo>
                    <a:pt x="86229" y="119551"/>
                  </a:lnTo>
                  <a:lnTo>
                    <a:pt x="84897" y="119871"/>
                  </a:lnTo>
                  <a:lnTo>
                    <a:pt x="83525" y="120000"/>
                  </a:lnTo>
                  <a:lnTo>
                    <a:pt x="82115" y="119871"/>
                  </a:lnTo>
                  <a:lnTo>
                    <a:pt x="80822" y="119551"/>
                  </a:lnTo>
                  <a:lnTo>
                    <a:pt x="79647" y="119037"/>
                  </a:lnTo>
                  <a:lnTo>
                    <a:pt x="78589" y="118332"/>
                  </a:lnTo>
                  <a:lnTo>
                    <a:pt x="77806" y="117466"/>
                  </a:lnTo>
                  <a:lnTo>
                    <a:pt x="77140" y="116536"/>
                  </a:lnTo>
                  <a:lnTo>
                    <a:pt x="76748" y="115446"/>
                  </a:lnTo>
                  <a:lnTo>
                    <a:pt x="76591" y="114323"/>
                  </a:lnTo>
                  <a:lnTo>
                    <a:pt x="76591" y="68658"/>
                  </a:lnTo>
                  <a:lnTo>
                    <a:pt x="76591" y="68626"/>
                  </a:lnTo>
                  <a:lnTo>
                    <a:pt x="76474" y="68530"/>
                  </a:lnTo>
                  <a:lnTo>
                    <a:pt x="76356" y="68401"/>
                  </a:lnTo>
                  <a:lnTo>
                    <a:pt x="76160" y="68145"/>
                  </a:lnTo>
                  <a:lnTo>
                    <a:pt x="76043" y="67792"/>
                  </a:lnTo>
                  <a:lnTo>
                    <a:pt x="75847" y="67343"/>
                  </a:lnTo>
                  <a:lnTo>
                    <a:pt x="75690" y="66734"/>
                  </a:lnTo>
                  <a:lnTo>
                    <a:pt x="75572" y="65996"/>
                  </a:lnTo>
                  <a:lnTo>
                    <a:pt x="75494" y="65130"/>
                  </a:lnTo>
                  <a:lnTo>
                    <a:pt x="75455" y="64008"/>
                  </a:lnTo>
                  <a:lnTo>
                    <a:pt x="75455" y="46916"/>
                  </a:lnTo>
                  <a:lnTo>
                    <a:pt x="75416" y="46948"/>
                  </a:lnTo>
                  <a:lnTo>
                    <a:pt x="75416" y="40277"/>
                  </a:lnTo>
                  <a:lnTo>
                    <a:pt x="73065" y="39828"/>
                  </a:lnTo>
                  <a:lnTo>
                    <a:pt x="70910" y="39315"/>
                  </a:lnTo>
                  <a:lnTo>
                    <a:pt x="68912" y="38706"/>
                  </a:lnTo>
                  <a:lnTo>
                    <a:pt x="67071" y="38001"/>
                  </a:lnTo>
                  <a:lnTo>
                    <a:pt x="65426" y="37199"/>
                  </a:lnTo>
                  <a:lnTo>
                    <a:pt x="63858" y="36301"/>
                  </a:lnTo>
                  <a:lnTo>
                    <a:pt x="62370" y="35339"/>
                  </a:lnTo>
                  <a:lnTo>
                    <a:pt x="60999" y="34313"/>
                  </a:lnTo>
                  <a:lnTo>
                    <a:pt x="59666" y="33190"/>
                  </a:lnTo>
                  <a:lnTo>
                    <a:pt x="59666" y="46691"/>
                  </a:lnTo>
                  <a:lnTo>
                    <a:pt x="59510" y="47365"/>
                  </a:lnTo>
                  <a:lnTo>
                    <a:pt x="59157" y="47942"/>
                  </a:lnTo>
                  <a:lnTo>
                    <a:pt x="58570" y="48423"/>
                  </a:lnTo>
                  <a:lnTo>
                    <a:pt x="57864" y="48711"/>
                  </a:lnTo>
                  <a:lnTo>
                    <a:pt x="57042" y="48840"/>
                  </a:lnTo>
                  <a:lnTo>
                    <a:pt x="2664" y="48840"/>
                  </a:lnTo>
                  <a:lnTo>
                    <a:pt x="1802" y="48711"/>
                  </a:lnTo>
                  <a:lnTo>
                    <a:pt x="1057" y="48423"/>
                  </a:lnTo>
                  <a:lnTo>
                    <a:pt x="548" y="47942"/>
                  </a:lnTo>
                  <a:lnTo>
                    <a:pt x="117" y="47365"/>
                  </a:lnTo>
                  <a:lnTo>
                    <a:pt x="0" y="46691"/>
                  </a:lnTo>
                  <a:lnTo>
                    <a:pt x="0" y="2180"/>
                  </a:lnTo>
                  <a:lnTo>
                    <a:pt x="117" y="1475"/>
                  </a:lnTo>
                  <a:lnTo>
                    <a:pt x="548" y="897"/>
                  </a:lnTo>
                  <a:lnTo>
                    <a:pt x="1057" y="448"/>
                  </a:lnTo>
                  <a:lnTo>
                    <a:pt x="1802" y="128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31" name="Shape 316">
              <a:extLst>
                <a:ext uri="{FF2B5EF4-FFF2-40B4-BE49-F238E27FC236}">
                  <a16:creationId xmlns:a16="http://schemas.microsoft.com/office/drawing/2014/main" id="{29AA1533-8516-C543-A2A4-2D1885F906BA}"/>
                </a:ext>
              </a:extLst>
            </p:cNvPr>
            <p:cNvSpPr/>
            <p:nvPr/>
          </p:nvSpPr>
          <p:spPr>
            <a:xfrm>
              <a:off x="1052" y="612"/>
              <a:ext cx="121" cy="1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65" y="11681"/>
                  </a:moveTo>
                  <a:lnTo>
                    <a:pt x="55702" y="12288"/>
                  </a:lnTo>
                  <a:lnTo>
                    <a:pt x="51735" y="13805"/>
                  </a:lnTo>
                  <a:lnTo>
                    <a:pt x="48429" y="16080"/>
                  </a:lnTo>
                  <a:lnTo>
                    <a:pt x="45950" y="18963"/>
                  </a:lnTo>
                  <a:lnTo>
                    <a:pt x="44297" y="22756"/>
                  </a:lnTo>
                  <a:lnTo>
                    <a:pt x="43801" y="26700"/>
                  </a:lnTo>
                  <a:lnTo>
                    <a:pt x="44297" y="30493"/>
                  </a:lnTo>
                  <a:lnTo>
                    <a:pt x="45950" y="34134"/>
                  </a:lnTo>
                  <a:lnTo>
                    <a:pt x="48429" y="37168"/>
                  </a:lnTo>
                  <a:lnTo>
                    <a:pt x="51735" y="39595"/>
                  </a:lnTo>
                  <a:lnTo>
                    <a:pt x="55702" y="40960"/>
                  </a:lnTo>
                  <a:lnTo>
                    <a:pt x="60165" y="41567"/>
                  </a:lnTo>
                  <a:lnTo>
                    <a:pt x="64297" y="40960"/>
                  </a:lnTo>
                  <a:lnTo>
                    <a:pt x="68264" y="39595"/>
                  </a:lnTo>
                  <a:lnTo>
                    <a:pt x="71404" y="37168"/>
                  </a:lnTo>
                  <a:lnTo>
                    <a:pt x="73884" y="34134"/>
                  </a:lnTo>
                  <a:lnTo>
                    <a:pt x="75702" y="30493"/>
                  </a:lnTo>
                  <a:lnTo>
                    <a:pt x="76198" y="26700"/>
                  </a:lnTo>
                  <a:lnTo>
                    <a:pt x="75702" y="22756"/>
                  </a:lnTo>
                  <a:lnTo>
                    <a:pt x="73884" y="18963"/>
                  </a:lnTo>
                  <a:lnTo>
                    <a:pt x="71404" y="16080"/>
                  </a:lnTo>
                  <a:lnTo>
                    <a:pt x="68264" y="13805"/>
                  </a:lnTo>
                  <a:lnTo>
                    <a:pt x="64297" y="12288"/>
                  </a:lnTo>
                  <a:lnTo>
                    <a:pt x="60165" y="11681"/>
                  </a:lnTo>
                  <a:close/>
                  <a:moveTo>
                    <a:pt x="60165" y="0"/>
                  </a:moveTo>
                  <a:lnTo>
                    <a:pt x="65619" y="606"/>
                  </a:lnTo>
                  <a:lnTo>
                    <a:pt x="70909" y="2123"/>
                  </a:lnTo>
                  <a:lnTo>
                    <a:pt x="75867" y="4399"/>
                  </a:lnTo>
                  <a:lnTo>
                    <a:pt x="80000" y="7585"/>
                  </a:lnTo>
                  <a:lnTo>
                    <a:pt x="83636" y="11378"/>
                  </a:lnTo>
                  <a:lnTo>
                    <a:pt x="86280" y="15777"/>
                  </a:lnTo>
                  <a:lnTo>
                    <a:pt x="92561" y="18963"/>
                  </a:lnTo>
                  <a:lnTo>
                    <a:pt x="98512" y="23059"/>
                  </a:lnTo>
                  <a:lnTo>
                    <a:pt x="87768" y="23059"/>
                  </a:lnTo>
                  <a:lnTo>
                    <a:pt x="87768" y="31403"/>
                  </a:lnTo>
                  <a:lnTo>
                    <a:pt x="107272" y="31403"/>
                  </a:lnTo>
                  <a:lnTo>
                    <a:pt x="111570" y="37319"/>
                  </a:lnTo>
                  <a:lnTo>
                    <a:pt x="115041" y="43539"/>
                  </a:lnTo>
                  <a:lnTo>
                    <a:pt x="117685" y="50366"/>
                  </a:lnTo>
                  <a:lnTo>
                    <a:pt x="119338" y="57496"/>
                  </a:lnTo>
                  <a:lnTo>
                    <a:pt x="120000" y="65082"/>
                  </a:lnTo>
                  <a:lnTo>
                    <a:pt x="119338" y="72515"/>
                  </a:lnTo>
                  <a:lnTo>
                    <a:pt x="117851" y="79646"/>
                  </a:lnTo>
                  <a:lnTo>
                    <a:pt x="115206" y="86321"/>
                  </a:lnTo>
                  <a:lnTo>
                    <a:pt x="111735" y="92692"/>
                  </a:lnTo>
                  <a:lnTo>
                    <a:pt x="107438" y="98457"/>
                  </a:lnTo>
                  <a:lnTo>
                    <a:pt x="102314" y="103919"/>
                  </a:lnTo>
                  <a:lnTo>
                    <a:pt x="96528" y="108470"/>
                  </a:lnTo>
                  <a:lnTo>
                    <a:pt x="90247" y="112414"/>
                  </a:lnTo>
                  <a:lnTo>
                    <a:pt x="83305" y="115600"/>
                  </a:lnTo>
                  <a:lnTo>
                    <a:pt x="75867" y="118027"/>
                  </a:lnTo>
                  <a:lnTo>
                    <a:pt x="68099" y="119393"/>
                  </a:lnTo>
                  <a:lnTo>
                    <a:pt x="60165" y="120000"/>
                  </a:lnTo>
                  <a:lnTo>
                    <a:pt x="51900" y="119393"/>
                  </a:lnTo>
                  <a:lnTo>
                    <a:pt x="44132" y="118027"/>
                  </a:lnTo>
                  <a:lnTo>
                    <a:pt x="36694" y="115600"/>
                  </a:lnTo>
                  <a:lnTo>
                    <a:pt x="29752" y="112414"/>
                  </a:lnTo>
                  <a:lnTo>
                    <a:pt x="23471" y="108470"/>
                  </a:lnTo>
                  <a:lnTo>
                    <a:pt x="17685" y="103919"/>
                  </a:lnTo>
                  <a:lnTo>
                    <a:pt x="12561" y="98457"/>
                  </a:lnTo>
                  <a:lnTo>
                    <a:pt x="8264" y="92692"/>
                  </a:lnTo>
                  <a:lnTo>
                    <a:pt x="4793" y="86321"/>
                  </a:lnTo>
                  <a:lnTo>
                    <a:pt x="2314" y="79646"/>
                  </a:lnTo>
                  <a:lnTo>
                    <a:pt x="661" y="72515"/>
                  </a:lnTo>
                  <a:lnTo>
                    <a:pt x="0" y="65082"/>
                  </a:lnTo>
                  <a:lnTo>
                    <a:pt x="661" y="57496"/>
                  </a:lnTo>
                  <a:lnTo>
                    <a:pt x="2314" y="50366"/>
                  </a:lnTo>
                  <a:lnTo>
                    <a:pt x="4958" y="43539"/>
                  </a:lnTo>
                  <a:lnTo>
                    <a:pt x="8429" y="37319"/>
                  </a:lnTo>
                  <a:lnTo>
                    <a:pt x="12727" y="31403"/>
                  </a:lnTo>
                  <a:lnTo>
                    <a:pt x="33719" y="31403"/>
                  </a:lnTo>
                  <a:lnTo>
                    <a:pt x="33719" y="23059"/>
                  </a:lnTo>
                  <a:lnTo>
                    <a:pt x="21487" y="23059"/>
                  </a:lnTo>
                  <a:lnTo>
                    <a:pt x="27438" y="18963"/>
                  </a:lnTo>
                  <a:lnTo>
                    <a:pt x="33884" y="15777"/>
                  </a:lnTo>
                  <a:lnTo>
                    <a:pt x="36528" y="11378"/>
                  </a:lnTo>
                  <a:lnTo>
                    <a:pt x="40000" y="7585"/>
                  </a:lnTo>
                  <a:lnTo>
                    <a:pt x="44297" y="4399"/>
                  </a:lnTo>
                  <a:lnTo>
                    <a:pt x="49090" y="2123"/>
                  </a:lnTo>
                  <a:lnTo>
                    <a:pt x="54380" y="606"/>
                  </a:lnTo>
                  <a:lnTo>
                    <a:pt x="60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Shape 317">
            <a:extLst>
              <a:ext uri="{FF2B5EF4-FFF2-40B4-BE49-F238E27FC236}">
                <a16:creationId xmlns:a16="http://schemas.microsoft.com/office/drawing/2014/main" id="{EFD1AF95-1571-FD45-B966-DC6FDCAAEA56}"/>
              </a:ext>
            </a:extLst>
          </p:cNvPr>
          <p:cNvGrpSpPr/>
          <p:nvPr/>
        </p:nvGrpSpPr>
        <p:grpSpPr>
          <a:xfrm>
            <a:off x="4089187" y="2513516"/>
            <a:ext cx="321470" cy="357254"/>
            <a:chOff x="1101" y="717"/>
            <a:chExt cx="539" cy="599"/>
          </a:xfrm>
        </p:grpSpPr>
        <p:sp>
          <p:nvSpPr>
            <p:cNvPr id="33" name="Shape 318">
              <a:extLst>
                <a:ext uri="{FF2B5EF4-FFF2-40B4-BE49-F238E27FC236}">
                  <a16:creationId xmlns:a16="http://schemas.microsoft.com/office/drawing/2014/main" id="{4959C462-1850-F447-ACDC-D3905BE0470F}"/>
                </a:ext>
              </a:extLst>
            </p:cNvPr>
            <p:cNvSpPr/>
            <p:nvPr/>
          </p:nvSpPr>
          <p:spPr>
            <a:xfrm>
              <a:off x="1244" y="909"/>
              <a:ext cx="252" cy="1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9762" y="10395"/>
                  </a:lnTo>
                  <a:lnTo>
                    <a:pt x="119286" y="20677"/>
                  </a:lnTo>
                  <a:lnTo>
                    <a:pt x="118414" y="30395"/>
                  </a:lnTo>
                  <a:lnTo>
                    <a:pt x="117225" y="39774"/>
                  </a:lnTo>
                  <a:lnTo>
                    <a:pt x="115799" y="48813"/>
                  </a:lnTo>
                  <a:lnTo>
                    <a:pt x="113896" y="57288"/>
                  </a:lnTo>
                  <a:lnTo>
                    <a:pt x="111836" y="65310"/>
                  </a:lnTo>
                  <a:lnTo>
                    <a:pt x="109458" y="72768"/>
                  </a:lnTo>
                  <a:lnTo>
                    <a:pt x="106763" y="79887"/>
                  </a:lnTo>
                  <a:lnTo>
                    <a:pt x="103751" y="86440"/>
                  </a:lnTo>
                  <a:lnTo>
                    <a:pt x="100501" y="92542"/>
                  </a:lnTo>
                  <a:lnTo>
                    <a:pt x="97014" y="97853"/>
                  </a:lnTo>
                  <a:lnTo>
                    <a:pt x="93210" y="102937"/>
                  </a:lnTo>
                  <a:lnTo>
                    <a:pt x="89247" y="107118"/>
                  </a:lnTo>
                  <a:lnTo>
                    <a:pt x="84966" y="110847"/>
                  </a:lnTo>
                  <a:lnTo>
                    <a:pt x="80528" y="114011"/>
                  </a:lnTo>
                  <a:lnTo>
                    <a:pt x="75772" y="116497"/>
                  </a:lnTo>
                  <a:lnTo>
                    <a:pt x="70858" y="118418"/>
                  </a:lnTo>
                  <a:lnTo>
                    <a:pt x="65785" y="119548"/>
                  </a:lnTo>
                  <a:lnTo>
                    <a:pt x="60554" y="120000"/>
                  </a:lnTo>
                  <a:lnTo>
                    <a:pt x="55402" y="119887"/>
                  </a:lnTo>
                  <a:lnTo>
                    <a:pt x="50409" y="118983"/>
                  </a:lnTo>
                  <a:lnTo>
                    <a:pt x="45574" y="117514"/>
                  </a:lnTo>
                  <a:lnTo>
                    <a:pt x="40977" y="115480"/>
                  </a:lnTo>
                  <a:lnTo>
                    <a:pt x="36618" y="112881"/>
                  </a:lnTo>
                  <a:lnTo>
                    <a:pt x="32496" y="109604"/>
                  </a:lnTo>
                  <a:lnTo>
                    <a:pt x="28533" y="105875"/>
                  </a:lnTo>
                  <a:lnTo>
                    <a:pt x="24887" y="101581"/>
                  </a:lnTo>
                  <a:lnTo>
                    <a:pt x="21400" y="96610"/>
                  </a:lnTo>
                  <a:lnTo>
                    <a:pt x="18150" y="91186"/>
                  </a:lnTo>
                  <a:lnTo>
                    <a:pt x="15138" y="85310"/>
                  </a:lnTo>
                  <a:lnTo>
                    <a:pt x="12443" y="78757"/>
                  </a:lnTo>
                  <a:lnTo>
                    <a:pt x="9986" y="71751"/>
                  </a:lnTo>
                  <a:lnTo>
                    <a:pt x="7767" y="64406"/>
                  </a:lnTo>
                  <a:lnTo>
                    <a:pt x="5785" y="56497"/>
                  </a:lnTo>
                  <a:lnTo>
                    <a:pt x="4121" y="48135"/>
                  </a:lnTo>
                  <a:lnTo>
                    <a:pt x="2694" y="39322"/>
                  </a:lnTo>
                  <a:lnTo>
                    <a:pt x="1664" y="30056"/>
                  </a:lnTo>
                  <a:lnTo>
                    <a:pt x="792" y="20451"/>
                  </a:lnTo>
                  <a:lnTo>
                    <a:pt x="237" y="10395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34" name="Shape 319">
              <a:extLst>
                <a:ext uri="{FF2B5EF4-FFF2-40B4-BE49-F238E27FC236}">
                  <a16:creationId xmlns:a16="http://schemas.microsoft.com/office/drawing/2014/main" id="{D1A6E4DC-B6C4-8347-AB74-74F8A952C921}"/>
                </a:ext>
              </a:extLst>
            </p:cNvPr>
            <p:cNvSpPr/>
            <p:nvPr/>
          </p:nvSpPr>
          <p:spPr>
            <a:xfrm>
              <a:off x="1101" y="1080"/>
              <a:ext cx="539" cy="2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85" y="60000"/>
                  </a:moveTo>
                  <a:lnTo>
                    <a:pt x="82585" y="72475"/>
                  </a:lnTo>
                  <a:lnTo>
                    <a:pt x="77129" y="72475"/>
                  </a:lnTo>
                  <a:lnTo>
                    <a:pt x="77129" y="87072"/>
                  </a:lnTo>
                  <a:lnTo>
                    <a:pt x="82585" y="87072"/>
                  </a:lnTo>
                  <a:lnTo>
                    <a:pt x="82585" y="99547"/>
                  </a:lnTo>
                  <a:lnTo>
                    <a:pt x="88969" y="99547"/>
                  </a:lnTo>
                  <a:lnTo>
                    <a:pt x="88969" y="87072"/>
                  </a:lnTo>
                  <a:lnTo>
                    <a:pt x="94389" y="87072"/>
                  </a:lnTo>
                  <a:lnTo>
                    <a:pt x="94389" y="72475"/>
                  </a:lnTo>
                  <a:lnTo>
                    <a:pt x="88969" y="72475"/>
                  </a:lnTo>
                  <a:lnTo>
                    <a:pt x="88969" y="60000"/>
                  </a:lnTo>
                  <a:lnTo>
                    <a:pt x="82585" y="60000"/>
                  </a:lnTo>
                  <a:close/>
                  <a:moveTo>
                    <a:pt x="47992" y="0"/>
                  </a:moveTo>
                  <a:lnTo>
                    <a:pt x="59907" y="25714"/>
                  </a:lnTo>
                  <a:lnTo>
                    <a:pt x="72118" y="169"/>
                  </a:lnTo>
                  <a:lnTo>
                    <a:pt x="78317" y="12984"/>
                  </a:lnTo>
                  <a:lnTo>
                    <a:pt x="93312" y="28514"/>
                  </a:lnTo>
                  <a:lnTo>
                    <a:pt x="94648" y="29957"/>
                  </a:lnTo>
                  <a:lnTo>
                    <a:pt x="95836" y="31654"/>
                  </a:lnTo>
                  <a:lnTo>
                    <a:pt x="96987" y="33776"/>
                  </a:lnTo>
                  <a:lnTo>
                    <a:pt x="97952" y="36237"/>
                  </a:lnTo>
                  <a:lnTo>
                    <a:pt x="98843" y="39038"/>
                  </a:lnTo>
                  <a:lnTo>
                    <a:pt x="120000" y="120000"/>
                  </a:lnTo>
                  <a:lnTo>
                    <a:pt x="65771" y="120000"/>
                  </a:lnTo>
                  <a:lnTo>
                    <a:pt x="59832" y="53974"/>
                  </a:lnTo>
                  <a:lnTo>
                    <a:pt x="54005" y="120000"/>
                  </a:lnTo>
                  <a:lnTo>
                    <a:pt x="0" y="120000"/>
                  </a:lnTo>
                  <a:lnTo>
                    <a:pt x="21119" y="39038"/>
                  </a:lnTo>
                  <a:lnTo>
                    <a:pt x="22010" y="36322"/>
                  </a:lnTo>
                  <a:lnTo>
                    <a:pt x="22938" y="33861"/>
                  </a:lnTo>
                  <a:lnTo>
                    <a:pt x="24051" y="31824"/>
                  </a:lnTo>
                  <a:lnTo>
                    <a:pt x="25239" y="30042"/>
                  </a:lnTo>
                  <a:lnTo>
                    <a:pt x="26464" y="28769"/>
                  </a:lnTo>
                  <a:lnTo>
                    <a:pt x="41014" y="13408"/>
                  </a:lnTo>
                  <a:lnTo>
                    <a:pt x="47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  <p:sp>
          <p:nvSpPr>
            <p:cNvPr id="35" name="Shape 320">
              <a:extLst>
                <a:ext uri="{FF2B5EF4-FFF2-40B4-BE49-F238E27FC236}">
                  <a16:creationId xmlns:a16="http://schemas.microsoft.com/office/drawing/2014/main" id="{7ADFD72E-BC82-0843-A576-DCE70ADD9230}"/>
                </a:ext>
              </a:extLst>
            </p:cNvPr>
            <p:cNvSpPr/>
            <p:nvPr/>
          </p:nvSpPr>
          <p:spPr>
            <a:xfrm>
              <a:off x="1243" y="717"/>
              <a:ext cx="254" cy="1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78" y="17611"/>
                  </a:moveTo>
                  <a:lnTo>
                    <a:pt x="57319" y="17975"/>
                  </a:lnTo>
                  <a:lnTo>
                    <a:pt x="54796" y="19068"/>
                  </a:lnTo>
                  <a:lnTo>
                    <a:pt x="52431" y="20647"/>
                  </a:lnTo>
                  <a:lnTo>
                    <a:pt x="50381" y="22955"/>
                  </a:lnTo>
                  <a:lnTo>
                    <a:pt x="48646" y="25748"/>
                  </a:lnTo>
                  <a:lnTo>
                    <a:pt x="47148" y="29028"/>
                  </a:lnTo>
                  <a:lnTo>
                    <a:pt x="46044" y="32672"/>
                  </a:lnTo>
                  <a:lnTo>
                    <a:pt x="45335" y="36558"/>
                  </a:lnTo>
                  <a:lnTo>
                    <a:pt x="45019" y="40566"/>
                  </a:lnTo>
                  <a:lnTo>
                    <a:pt x="45335" y="44696"/>
                  </a:lnTo>
                  <a:lnTo>
                    <a:pt x="46044" y="48582"/>
                  </a:lnTo>
                  <a:lnTo>
                    <a:pt x="47148" y="52226"/>
                  </a:lnTo>
                  <a:lnTo>
                    <a:pt x="48646" y="55506"/>
                  </a:lnTo>
                  <a:lnTo>
                    <a:pt x="50381" y="58178"/>
                  </a:lnTo>
                  <a:lnTo>
                    <a:pt x="52431" y="60364"/>
                  </a:lnTo>
                  <a:lnTo>
                    <a:pt x="54796" y="62186"/>
                  </a:lnTo>
                  <a:lnTo>
                    <a:pt x="57319" y="63279"/>
                  </a:lnTo>
                  <a:lnTo>
                    <a:pt x="60078" y="63643"/>
                  </a:lnTo>
                  <a:lnTo>
                    <a:pt x="62759" y="63279"/>
                  </a:lnTo>
                  <a:lnTo>
                    <a:pt x="65282" y="62186"/>
                  </a:lnTo>
                  <a:lnTo>
                    <a:pt x="67568" y="60364"/>
                  </a:lnTo>
                  <a:lnTo>
                    <a:pt x="69618" y="58178"/>
                  </a:lnTo>
                  <a:lnTo>
                    <a:pt x="71432" y="55506"/>
                  </a:lnTo>
                  <a:lnTo>
                    <a:pt x="72930" y="52226"/>
                  </a:lnTo>
                  <a:lnTo>
                    <a:pt x="73955" y="48582"/>
                  </a:lnTo>
                  <a:lnTo>
                    <a:pt x="74664" y="44696"/>
                  </a:lnTo>
                  <a:lnTo>
                    <a:pt x="74980" y="40566"/>
                  </a:lnTo>
                  <a:lnTo>
                    <a:pt x="74664" y="36558"/>
                  </a:lnTo>
                  <a:lnTo>
                    <a:pt x="73955" y="32672"/>
                  </a:lnTo>
                  <a:lnTo>
                    <a:pt x="72930" y="29028"/>
                  </a:lnTo>
                  <a:lnTo>
                    <a:pt x="71432" y="25748"/>
                  </a:lnTo>
                  <a:lnTo>
                    <a:pt x="69618" y="22955"/>
                  </a:lnTo>
                  <a:lnTo>
                    <a:pt x="67568" y="20647"/>
                  </a:lnTo>
                  <a:lnTo>
                    <a:pt x="65282" y="19068"/>
                  </a:lnTo>
                  <a:lnTo>
                    <a:pt x="62759" y="17975"/>
                  </a:lnTo>
                  <a:lnTo>
                    <a:pt x="60078" y="17611"/>
                  </a:lnTo>
                  <a:close/>
                  <a:moveTo>
                    <a:pt x="60078" y="0"/>
                  </a:moveTo>
                  <a:lnTo>
                    <a:pt x="63626" y="242"/>
                  </a:lnTo>
                  <a:lnTo>
                    <a:pt x="67017" y="1457"/>
                  </a:lnTo>
                  <a:lnTo>
                    <a:pt x="70249" y="3036"/>
                  </a:lnTo>
                  <a:lnTo>
                    <a:pt x="73324" y="5465"/>
                  </a:lnTo>
                  <a:lnTo>
                    <a:pt x="76162" y="8502"/>
                  </a:lnTo>
                  <a:lnTo>
                    <a:pt x="78685" y="11781"/>
                  </a:lnTo>
                  <a:lnTo>
                    <a:pt x="80893" y="15668"/>
                  </a:lnTo>
                  <a:lnTo>
                    <a:pt x="82785" y="20161"/>
                  </a:lnTo>
                  <a:lnTo>
                    <a:pt x="84362" y="24777"/>
                  </a:lnTo>
                  <a:lnTo>
                    <a:pt x="85466" y="29757"/>
                  </a:lnTo>
                  <a:lnTo>
                    <a:pt x="86176" y="34979"/>
                  </a:lnTo>
                  <a:lnTo>
                    <a:pt x="86333" y="40566"/>
                  </a:lnTo>
                  <a:lnTo>
                    <a:pt x="86333" y="40688"/>
                  </a:lnTo>
                  <a:lnTo>
                    <a:pt x="90670" y="41538"/>
                  </a:lnTo>
                  <a:lnTo>
                    <a:pt x="94770" y="42995"/>
                  </a:lnTo>
                  <a:lnTo>
                    <a:pt x="98633" y="45060"/>
                  </a:lnTo>
                  <a:lnTo>
                    <a:pt x="102339" y="48097"/>
                  </a:lnTo>
                  <a:lnTo>
                    <a:pt x="105729" y="51376"/>
                  </a:lnTo>
                  <a:lnTo>
                    <a:pt x="108804" y="55506"/>
                  </a:lnTo>
                  <a:lnTo>
                    <a:pt x="111642" y="60000"/>
                  </a:lnTo>
                  <a:lnTo>
                    <a:pt x="114086" y="64979"/>
                  </a:lnTo>
                  <a:lnTo>
                    <a:pt x="116215" y="70323"/>
                  </a:lnTo>
                  <a:lnTo>
                    <a:pt x="117871" y="76275"/>
                  </a:lnTo>
                  <a:lnTo>
                    <a:pt x="119053" y="82348"/>
                  </a:lnTo>
                  <a:lnTo>
                    <a:pt x="119763" y="88785"/>
                  </a:lnTo>
                  <a:lnTo>
                    <a:pt x="120000" y="95344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95344"/>
                  </a:lnTo>
                  <a:lnTo>
                    <a:pt x="236" y="88785"/>
                  </a:lnTo>
                  <a:lnTo>
                    <a:pt x="1024" y="82348"/>
                  </a:lnTo>
                  <a:lnTo>
                    <a:pt x="2207" y="76153"/>
                  </a:lnTo>
                  <a:lnTo>
                    <a:pt x="3863" y="70323"/>
                  </a:lnTo>
                  <a:lnTo>
                    <a:pt x="5992" y="64979"/>
                  </a:lnTo>
                  <a:lnTo>
                    <a:pt x="8436" y="60000"/>
                  </a:lnTo>
                  <a:lnTo>
                    <a:pt x="11195" y="55506"/>
                  </a:lnTo>
                  <a:lnTo>
                    <a:pt x="14349" y="51376"/>
                  </a:lnTo>
                  <a:lnTo>
                    <a:pt x="17739" y="48097"/>
                  </a:lnTo>
                  <a:lnTo>
                    <a:pt x="21445" y="45060"/>
                  </a:lnTo>
                  <a:lnTo>
                    <a:pt x="25229" y="42995"/>
                  </a:lnTo>
                  <a:lnTo>
                    <a:pt x="29329" y="41538"/>
                  </a:lnTo>
                  <a:lnTo>
                    <a:pt x="33587" y="40688"/>
                  </a:lnTo>
                  <a:lnTo>
                    <a:pt x="33587" y="40566"/>
                  </a:lnTo>
                  <a:lnTo>
                    <a:pt x="33902" y="34979"/>
                  </a:lnTo>
                  <a:lnTo>
                    <a:pt x="34612" y="29757"/>
                  </a:lnTo>
                  <a:lnTo>
                    <a:pt x="35716" y="24777"/>
                  </a:lnTo>
                  <a:lnTo>
                    <a:pt x="37293" y="20161"/>
                  </a:lnTo>
                  <a:lnTo>
                    <a:pt x="39106" y="15668"/>
                  </a:lnTo>
                  <a:lnTo>
                    <a:pt x="41392" y="11781"/>
                  </a:lnTo>
                  <a:lnTo>
                    <a:pt x="43915" y="8502"/>
                  </a:lnTo>
                  <a:lnTo>
                    <a:pt x="46675" y="5465"/>
                  </a:lnTo>
                  <a:lnTo>
                    <a:pt x="49750" y="3036"/>
                  </a:lnTo>
                  <a:lnTo>
                    <a:pt x="52982" y="1457"/>
                  </a:lnTo>
                  <a:lnTo>
                    <a:pt x="56452" y="242"/>
                  </a:lnTo>
                  <a:lnTo>
                    <a:pt x="60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</a:endParaRPr>
            </a:p>
          </p:txBody>
        </p:sp>
      </p:grpSp>
      <p:sp>
        <p:nvSpPr>
          <p:cNvPr id="36" name="Shape 321">
            <a:extLst>
              <a:ext uri="{FF2B5EF4-FFF2-40B4-BE49-F238E27FC236}">
                <a16:creationId xmlns:a16="http://schemas.microsoft.com/office/drawing/2014/main" id="{D9221CA0-7B70-B54C-8097-A88E2EDE0C72}"/>
              </a:ext>
            </a:extLst>
          </p:cNvPr>
          <p:cNvSpPr/>
          <p:nvPr/>
        </p:nvSpPr>
        <p:spPr>
          <a:xfrm>
            <a:off x="5494762" y="2495494"/>
            <a:ext cx="358379" cy="41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38" y="31533"/>
                </a:moveTo>
                <a:lnTo>
                  <a:pt x="99608" y="31646"/>
                </a:lnTo>
                <a:lnTo>
                  <a:pt x="98367" y="31949"/>
                </a:lnTo>
                <a:lnTo>
                  <a:pt x="97214" y="32403"/>
                </a:lnTo>
                <a:lnTo>
                  <a:pt x="96150" y="33047"/>
                </a:lnTo>
                <a:lnTo>
                  <a:pt x="95264" y="33804"/>
                </a:lnTo>
                <a:lnTo>
                  <a:pt x="94554" y="34675"/>
                </a:lnTo>
                <a:lnTo>
                  <a:pt x="93978" y="35659"/>
                </a:lnTo>
                <a:lnTo>
                  <a:pt x="93668" y="36757"/>
                </a:lnTo>
                <a:lnTo>
                  <a:pt x="93535" y="37892"/>
                </a:lnTo>
                <a:lnTo>
                  <a:pt x="93668" y="39028"/>
                </a:lnTo>
                <a:lnTo>
                  <a:pt x="93978" y="40088"/>
                </a:lnTo>
                <a:lnTo>
                  <a:pt x="94554" y="41110"/>
                </a:lnTo>
                <a:lnTo>
                  <a:pt x="95264" y="41981"/>
                </a:lnTo>
                <a:lnTo>
                  <a:pt x="96150" y="42776"/>
                </a:lnTo>
                <a:lnTo>
                  <a:pt x="97214" y="43381"/>
                </a:lnTo>
                <a:lnTo>
                  <a:pt x="98367" y="43835"/>
                </a:lnTo>
                <a:lnTo>
                  <a:pt x="99608" y="44138"/>
                </a:lnTo>
                <a:lnTo>
                  <a:pt x="100938" y="44252"/>
                </a:lnTo>
                <a:lnTo>
                  <a:pt x="102268" y="44138"/>
                </a:lnTo>
                <a:lnTo>
                  <a:pt x="103598" y="43835"/>
                </a:lnTo>
                <a:lnTo>
                  <a:pt x="104750" y="43381"/>
                </a:lnTo>
                <a:lnTo>
                  <a:pt x="105770" y="42776"/>
                </a:lnTo>
                <a:lnTo>
                  <a:pt x="106656" y="41981"/>
                </a:lnTo>
                <a:lnTo>
                  <a:pt x="107366" y="41110"/>
                </a:lnTo>
                <a:lnTo>
                  <a:pt x="107942" y="40088"/>
                </a:lnTo>
                <a:lnTo>
                  <a:pt x="108297" y="39028"/>
                </a:lnTo>
                <a:lnTo>
                  <a:pt x="108385" y="37892"/>
                </a:lnTo>
                <a:lnTo>
                  <a:pt x="108297" y="36757"/>
                </a:lnTo>
                <a:lnTo>
                  <a:pt x="107942" y="35659"/>
                </a:lnTo>
                <a:lnTo>
                  <a:pt x="107366" y="34675"/>
                </a:lnTo>
                <a:lnTo>
                  <a:pt x="106656" y="33804"/>
                </a:lnTo>
                <a:lnTo>
                  <a:pt x="105770" y="33047"/>
                </a:lnTo>
                <a:lnTo>
                  <a:pt x="104750" y="32403"/>
                </a:lnTo>
                <a:lnTo>
                  <a:pt x="103598" y="31949"/>
                </a:lnTo>
                <a:lnTo>
                  <a:pt x="102268" y="31646"/>
                </a:lnTo>
                <a:lnTo>
                  <a:pt x="100938" y="31533"/>
                </a:lnTo>
                <a:close/>
                <a:moveTo>
                  <a:pt x="53727" y="0"/>
                </a:moveTo>
                <a:lnTo>
                  <a:pt x="54436" y="151"/>
                </a:lnTo>
                <a:lnTo>
                  <a:pt x="55234" y="454"/>
                </a:lnTo>
                <a:lnTo>
                  <a:pt x="61529" y="4012"/>
                </a:lnTo>
                <a:lnTo>
                  <a:pt x="62194" y="4504"/>
                </a:lnTo>
                <a:lnTo>
                  <a:pt x="62726" y="5110"/>
                </a:lnTo>
                <a:lnTo>
                  <a:pt x="63036" y="5829"/>
                </a:lnTo>
                <a:lnTo>
                  <a:pt x="63213" y="6586"/>
                </a:lnTo>
                <a:lnTo>
                  <a:pt x="63125" y="7343"/>
                </a:lnTo>
                <a:lnTo>
                  <a:pt x="63790" y="7873"/>
                </a:lnTo>
                <a:lnTo>
                  <a:pt x="64499" y="8517"/>
                </a:lnTo>
                <a:lnTo>
                  <a:pt x="65253" y="9274"/>
                </a:lnTo>
                <a:lnTo>
                  <a:pt x="65962" y="10107"/>
                </a:lnTo>
                <a:lnTo>
                  <a:pt x="66760" y="11091"/>
                </a:lnTo>
                <a:lnTo>
                  <a:pt x="67469" y="12189"/>
                </a:lnTo>
                <a:lnTo>
                  <a:pt x="68178" y="13362"/>
                </a:lnTo>
                <a:lnTo>
                  <a:pt x="68799" y="14649"/>
                </a:lnTo>
                <a:lnTo>
                  <a:pt x="69375" y="16088"/>
                </a:lnTo>
                <a:lnTo>
                  <a:pt x="69907" y="17602"/>
                </a:lnTo>
                <a:lnTo>
                  <a:pt x="70306" y="19305"/>
                </a:lnTo>
                <a:lnTo>
                  <a:pt x="70616" y="21085"/>
                </a:lnTo>
                <a:lnTo>
                  <a:pt x="70794" y="23091"/>
                </a:lnTo>
                <a:lnTo>
                  <a:pt x="70882" y="25173"/>
                </a:lnTo>
                <a:lnTo>
                  <a:pt x="70794" y="27406"/>
                </a:lnTo>
                <a:lnTo>
                  <a:pt x="70572" y="29791"/>
                </a:lnTo>
                <a:lnTo>
                  <a:pt x="71414" y="30283"/>
                </a:lnTo>
                <a:lnTo>
                  <a:pt x="72124" y="30889"/>
                </a:lnTo>
                <a:lnTo>
                  <a:pt x="72700" y="31646"/>
                </a:lnTo>
                <a:lnTo>
                  <a:pt x="73099" y="32403"/>
                </a:lnTo>
                <a:lnTo>
                  <a:pt x="73321" y="33274"/>
                </a:lnTo>
                <a:lnTo>
                  <a:pt x="73365" y="34145"/>
                </a:lnTo>
                <a:lnTo>
                  <a:pt x="73188" y="35053"/>
                </a:lnTo>
                <a:lnTo>
                  <a:pt x="73099" y="35318"/>
                </a:lnTo>
                <a:lnTo>
                  <a:pt x="72922" y="35772"/>
                </a:lnTo>
                <a:lnTo>
                  <a:pt x="72700" y="36416"/>
                </a:lnTo>
                <a:lnTo>
                  <a:pt x="72390" y="37249"/>
                </a:lnTo>
                <a:lnTo>
                  <a:pt x="71991" y="38233"/>
                </a:lnTo>
                <a:lnTo>
                  <a:pt x="71547" y="39369"/>
                </a:lnTo>
                <a:lnTo>
                  <a:pt x="70971" y="40656"/>
                </a:lnTo>
                <a:lnTo>
                  <a:pt x="70350" y="42056"/>
                </a:lnTo>
                <a:lnTo>
                  <a:pt x="69641" y="43533"/>
                </a:lnTo>
                <a:lnTo>
                  <a:pt x="68843" y="45085"/>
                </a:lnTo>
                <a:lnTo>
                  <a:pt x="68001" y="46712"/>
                </a:lnTo>
                <a:lnTo>
                  <a:pt x="67026" y="48416"/>
                </a:lnTo>
                <a:lnTo>
                  <a:pt x="65962" y="50119"/>
                </a:lnTo>
                <a:lnTo>
                  <a:pt x="64809" y="51899"/>
                </a:lnTo>
                <a:lnTo>
                  <a:pt x="63612" y="53640"/>
                </a:lnTo>
                <a:lnTo>
                  <a:pt x="62282" y="55343"/>
                </a:lnTo>
                <a:lnTo>
                  <a:pt x="60908" y="57047"/>
                </a:lnTo>
                <a:lnTo>
                  <a:pt x="59445" y="58712"/>
                </a:lnTo>
                <a:lnTo>
                  <a:pt x="57894" y="60340"/>
                </a:lnTo>
                <a:lnTo>
                  <a:pt x="56209" y="61854"/>
                </a:lnTo>
                <a:lnTo>
                  <a:pt x="54436" y="63293"/>
                </a:lnTo>
                <a:lnTo>
                  <a:pt x="54214" y="64277"/>
                </a:lnTo>
                <a:lnTo>
                  <a:pt x="53816" y="65261"/>
                </a:lnTo>
                <a:lnTo>
                  <a:pt x="53284" y="66170"/>
                </a:lnTo>
                <a:lnTo>
                  <a:pt x="52619" y="67003"/>
                </a:lnTo>
                <a:lnTo>
                  <a:pt x="51821" y="67760"/>
                </a:lnTo>
                <a:lnTo>
                  <a:pt x="50890" y="68441"/>
                </a:lnTo>
                <a:lnTo>
                  <a:pt x="49826" y="69047"/>
                </a:lnTo>
                <a:lnTo>
                  <a:pt x="47609" y="69993"/>
                </a:lnTo>
                <a:lnTo>
                  <a:pt x="45304" y="70750"/>
                </a:lnTo>
                <a:lnTo>
                  <a:pt x="42999" y="71318"/>
                </a:lnTo>
                <a:lnTo>
                  <a:pt x="40605" y="71697"/>
                </a:lnTo>
                <a:lnTo>
                  <a:pt x="40073" y="73249"/>
                </a:lnTo>
                <a:lnTo>
                  <a:pt x="39453" y="75028"/>
                </a:lnTo>
                <a:lnTo>
                  <a:pt x="38699" y="76958"/>
                </a:lnTo>
                <a:lnTo>
                  <a:pt x="37813" y="79041"/>
                </a:lnTo>
                <a:lnTo>
                  <a:pt x="36749" y="81312"/>
                </a:lnTo>
                <a:lnTo>
                  <a:pt x="35507" y="83621"/>
                </a:lnTo>
                <a:lnTo>
                  <a:pt x="34133" y="86082"/>
                </a:lnTo>
                <a:lnTo>
                  <a:pt x="32537" y="88580"/>
                </a:lnTo>
                <a:lnTo>
                  <a:pt x="30720" y="91154"/>
                </a:lnTo>
                <a:lnTo>
                  <a:pt x="29966" y="92328"/>
                </a:lnTo>
                <a:lnTo>
                  <a:pt x="29523" y="93463"/>
                </a:lnTo>
                <a:lnTo>
                  <a:pt x="29301" y="94599"/>
                </a:lnTo>
                <a:lnTo>
                  <a:pt x="29213" y="95659"/>
                </a:lnTo>
                <a:lnTo>
                  <a:pt x="29346" y="96719"/>
                </a:lnTo>
                <a:lnTo>
                  <a:pt x="29612" y="97703"/>
                </a:lnTo>
                <a:lnTo>
                  <a:pt x="29966" y="98687"/>
                </a:lnTo>
                <a:lnTo>
                  <a:pt x="30410" y="99558"/>
                </a:lnTo>
                <a:lnTo>
                  <a:pt x="30897" y="100391"/>
                </a:lnTo>
                <a:lnTo>
                  <a:pt x="32005" y="101867"/>
                </a:lnTo>
                <a:lnTo>
                  <a:pt x="33335" y="103268"/>
                </a:lnTo>
                <a:lnTo>
                  <a:pt x="34842" y="104593"/>
                </a:lnTo>
                <a:lnTo>
                  <a:pt x="36527" y="105804"/>
                </a:lnTo>
                <a:lnTo>
                  <a:pt x="38345" y="106902"/>
                </a:lnTo>
                <a:lnTo>
                  <a:pt x="40295" y="107886"/>
                </a:lnTo>
                <a:lnTo>
                  <a:pt x="42379" y="108794"/>
                </a:lnTo>
                <a:lnTo>
                  <a:pt x="44595" y="109514"/>
                </a:lnTo>
                <a:lnTo>
                  <a:pt x="46856" y="110082"/>
                </a:lnTo>
                <a:lnTo>
                  <a:pt x="49161" y="110498"/>
                </a:lnTo>
                <a:lnTo>
                  <a:pt x="51555" y="110763"/>
                </a:lnTo>
                <a:lnTo>
                  <a:pt x="53904" y="110876"/>
                </a:lnTo>
                <a:lnTo>
                  <a:pt x="55899" y="110763"/>
                </a:lnTo>
                <a:lnTo>
                  <a:pt x="57717" y="110536"/>
                </a:lnTo>
                <a:lnTo>
                  <a:pt x="59401" y="110157"/>
                </a:lnTo>
                <a:lnTo>
                  <a:pt x="60953" y="109665"/>
                </a:lnTo>
                <a:lnTo>
                  <a:pt x="62371" y="109059"/>
                </a:lnTo>
                <a:lnTo>
                  <a:pt x="63657" y="108378"/>
                </a:lnTo>
                <a:lnTo>
                  <a:pt x="64854" y="107583"/>
                </a:lnTo>
                <a:lnTo>
                  <a:pt x="65917" y="106788"/>
                </a:lnTo>
                <a:lnTo>
                  <a:pt x="66937" y="105955"/>
                </a:lnTo>
                <a:lnTo>
                  <a:pt x="67779" y="105123"/>
                </a:lnTo>
                <a:lnTo>
                  <a:pt x="68533" y="104290"/>
                </a:lnTo>
                <a:lnTo>
                  <a:pt x="69818" y="102624"/>
                </a:lnTo>
                <a:lnTo>
                  <a:pt x="70971" y="100807"/>
                </a:lnTo>
                <a:lnTo>
                  <a:pt x="71902" y="98839"/>
                </a:lnTo>
                <a:lnTo>
                  <a:pt x="72700" y="96757"/>
                </a:lnTo>
                <a:lnTo>
                  <a:pt x="73321" y="94599"/>
                </a:lnTo>
                <a:lnTo>
                  <a:pt x="73764" y="92365"/>
                </a:lnTo>
                <a:lnTo>
                  <a:pt x="73985" y="90056"/>
                </a:lnTo>
                <a:lnTo>
                  <a:pt x="74074" y="87634"/>
                </a:lnTo>
                <a:lnTo>
                  <a:pt x="73985" y="85173"/>
                </a:lnTo>
                <a:lnTo>
                  <a:pt x="73675" y="82712"/>
                </a:lnTo>
                <a:lnTo>
                  <a:pt x="73232" y="80176"/>
                </a:lnTo>
                <a:lnTo>
                  <a:pt x="72567" y="77640"/>
                </a:lnTo>
                <a:lnTo>
                  <a:pt x="71725" y="75104"/>
                </a:lnTo>
                <a:lnTo>
                  <a:pt x="70882" y="72529"/>
                </a:lnTo>
                <a:lnTo>
                  <a:pt x="70262" y="70069"/>
                </a:lnTo>
                <a:lnTo>
                  <a:pt x="69863" y="67684"/>
                </a:lnTo>
                <a:lnTo>
                  <a:pt x="69641" y="65375"/>
                </a:lnTo>
                <a:lnTo>
                  <a:pt x="69597" y="63217"/>
                </a:lnTo>
                <a:lnTo>
                  <a:pt x="69730" y="61135"/>
                </a:lnTo>
                <a:lnTo>
                  <a:pt x="70040" y="59091"/>
                </a:lnTo>
                <a:lnTo>
                  <a:pt x="70439" y="57198"/>
                </a:lnTo>
                <a:lnTo>
                  <a:pt x="71015" y="55381"/>
                </a:lnTo>
                <a:lnTo>
                  <a:pt x="71725" y="53640"/>
                </a:lnTo>
                <a:lnTo>
                  <a:pt x="72523" y="52050"/>
                </a:lnTo>
                <a:lnTo>
                  <a:pt x="73409" y="50498"/>
                </a:lnTo>
                <a:lnTo>
                  <a:pt x="74340" y="49022"/>
                </a:lnTo>
                <a:lnTo>
                  <a:pt x="75404" y="47697"/>
                </a:lnTo>
                <a:lnTo>
                  <a:pt x="76512" y="46447"/>
                </a:lnTo>
                <a:lnTo>
                  <a:pt x="77620" y="45274"/>
                </a:lnTo>
                <a:lnTo>
                  <a:pt x="78862" y="44214"/>
                </a:lnTo>
                <a:lnTo>
                  <a:pt x="80059" y="43230"/>
                </a:lnTo>
                <a:lnTo>
                  <a:pt x="81256" y="42359"/>
                </a:lnTo>
                <a:lnTo>
                  <a:pt x="82452" y="41564"/>
                </a:lnTo>
                <a:lnTo>
                  <a:pt x="82053" y="39747"/>
                </a:lnTo>
                <a:lnTo>
                  <a:pt x="81920" y="37892"/>
                </a:lnTo>
                <a:lnTo>
                  <a:pt x="82053" y="36000"/>
                </a:lnTo>
                <a:lnTo>
                  <a:pt x="82408" y="34145"/>
                </a:lnTo>
                <a:lnTo>
                  <a:pt x="83029" y="32403"/>
                </a:lnTo>
                <a:lnTo>
                  <a:pt x="83871" y="30700"/>
                </a:lnTo>
                <a:lnTo>
                  <a:pt x="84891" y="29148"/>
                </a:lnTo>
                <a:lnTo>
                  <a:pt x="86087" y="27709"/>
                </a:lnTo>
                <a:lnTo>
                  <a:pt x="87462" y="26384"/>
                </a:lnTo>
                <a:lnTo>
                  <a:pt x="89013" y="25211"/>
                </a:lnTo>
                <a:lnTo>
                  <a:pt x="90742" y="24151"/>
                </a:lnTo>
                <a:lnTo>
                  <a:pt x="92604" y="23280"/>
                </a:lnTo>
                <a:lnTo>
                  <a:pt x="94554" y="22561"/>
                </a:lnTo>
                <a:lnTo>
                  <a:pt x="96594" y="22069"/>
                </a:lnTo>
                <a:lnTo>
                  <a:pt x="98721" y="21728"/>
                </a:lnTo>
                <a:lnTo>
                  <a:pt x="100938" y="21615"/>
                </a:lnTo>
                <a:lnTo>
                  <a:pt x="103199" y="21728"/>
                </a:lnTo>
                <a:lnTo>
                  <a:pt x="105326" y="22069"/>
                </a:lnTo>
                <a:lnTo>
                  <a:pt x="107410" y="22561"/>
                </a:lnTo>
                <a:lnTo>
                  <a:pt x="109316" y="23280"/>
                </a:lnTo>
                <a:lnTo>
                  <a:pt x="111178" y="24151"/>
                </a:lnTo>
                <a:lnTo>
                  <a:pt x="112862" y="25211"/>
                </a:lnTo>
                <a:lnTo>
                  <a:pt x="114414" y="26384"/>
                </a:lnTo>
                <a:lnTo>
                  <a:pt x="115833" y="27709"/>
                </a:lnTo>
                <a:lnTo>
                  <a:pt x="117074" y="29148"/>
                </a:lnTo>
                <a:lnTo>
                  <a:pt x="118093" y="30700"/>
                </a:lnTo>
                <a:lnTo>
                  <a:pt x="118891" y="32403"/>
                </a:lnTo>
                <a:lnTo>
                  <a:pt x="119512" y="34145"/>
                </a:lnTo>
                <a:lnTo>
                  <a:pt x="119867" y="36000"/>
                </a:lnTo>
                <a:lnTo>
                  <a:pt x="120000" y="37892"/>
                </a:lnTo>
                <a:lnTo>
                  <a:pt x="119867" y="39785"/>
                </a:lnTo>
                <a:lnTo>
                  <a:pt x="119512" y="41640"/>
                </a:lnTo>
                <a:lnTo>
                  <a:pt x="118891" y="43381"/>
                </a:lnTo>
                <a:lnTo>
                  <a:pt x="118093" y="45047"/>
                </a:lnTo>
                <a:lnTo>
                  <a:pt x="117074" y="46599"/>
                </a:lnTo>
                <a:lnTo>
                  <a:pt x="115833" y="48037"/>
                </a:lnTo>
                <a:lnTo>
                  <a:pt x="114414" y="49362"/>
                </a:lnTo>
                <a:lnTo>
                  <a:pt x="112862" y="50611"/>
                </a:lnTo>
                <a:lnTo>
                  <a:pt x="111178" y="51634"/>
                </a:lnTo>
                <a:lnTo>
                  <a:pt x="109316" y="52504"/>
                </a:lnTo>
                <a:lnTo>
                  <a:pt x="107410" y="53223"/>
                </a:lnTo>
                <a:lnTo>
                  <a:pt x="105326" y="53753"/>
                </a:lnTo>
                <a:lnTo>
                  <a:pt x="103199" y="54056"/>
                </a:lnTo>
                <a:lnTo>
                  <a:pt x="100938" y="54170"/>
                </a:lnTo>
                <a:lnTo>
                  <a:pt x="98810" y="54056"/>
                </a:lnTo>
                <a:lnTo>
                  <a:pt x="96682" y="53753"/>
                </a:lnTo>
                <a:lnTo>
                  <a:pt x="94687" y="53261"/>
                </a:lnTo>
                <a:lnTo>
                  <a:pt x="92781" y="52580"/>
                </a:lnTo>
                <a:lnTo>
                  <a:pt x="91008" y="51747"/>
                </a:lnTo>
                <a:lnTo>
                  <a:pt x="89279" y="50763"/>
                </a:lnTo>
                <a:lnTo>
                  <a:pt x="87728" y="49589"/>
                </a:lnTo>
                <a:lnTo>
                  <a:pt x="87018" y="50119"/>
                </a:lnTo>
                <a:lnTo>
                  <a:pt x="86309" y="50763"/>
                </a:lnTo>
                <a:lnTo>
                  <a:pt x="85555" y="51444"/>
                </a:lnTo>
                <a:lnTo>
                  <a:pt x="84802" y="52201"/>
                </a:lnTo>
                <a:lnTo>
                  <a:pt x="84048" y="53034"/>
                </a:lnTo>
                <a:lnTo>
                  <a:pt x="83339" y="53943"/>
                </a:lnTo>
                <a:lnTo>
                  <a:pt x="82674" y="54965"/>
                </a:lnTo>
                <a:lnTo>
                  <a:pt x="82053" y="56063"/>
                </a:lnTo>
                <a:lnTo>
                  <a:pt x="81521" y="57236"/>
                </a:lnTo>
                <a:lnTo>
                  <a:pt x="81078" y="58523"/>
                </a:lnTo>
                <a:lnTo>
                  <a:pt x="80679" y="59886"/>
                </a:lnTo>
                <a:lnTo>
                  <a:pt x="80458" y="61400"/>
                </a:lnTo>
                <a:lnTo>
                  <a:pt x="80325" y="62952"/>
                </a:lnTo>
                <a:lnTo>
                  <a:pt x="80325" y="64618"/>
                </a:lnTo>
                <a:lnTo>
                  <a:pt x="80458" y="66397"/>
                </a:lnTo>
                <a:lnTo>
                  <a:pt x="80768" y="68252"/>
                </a:lnTo>
                <a:lnTo>
                  <a:pt x="81300" y="70296"/>
                </a:lnTo>
                <a:lnTo>
                  <a:pt x="81965" y="72378"/>
                </a:lnTo>
                <a:lnTo>
                  <a:pt x="82984" y="75331"/>
                </a:lnTo>
                <a:lnTo>
                  <a:pt x="83738" y="78321"/>
                </a:lnTo>
                <a:lnTo>
                  <a:pt x="84314" y="81274"/>
                </a:lnTo>
                <a:lnTo>
                  <a:pt x="84669" y="84189"/>
                </a:lnTo>
                <a:lnTo>
                  <a:pt x="84846" y="87066"/>
                </a:lnTo>
                <a:lnTo>
                  <a:pt x="84758" y="89943"/>
                </a:lnTo>
                <a:lnTo>
                  <a:pt x="84536" y="92706"/>
                </a:lnTo>
                <a:lnTo>
                  <a:pt x="84093" y="95432"/>
                </a:lnTo>
                <a:lnTo>
                  <a:pt x="83428" y="98044"/>
                </a:lnTo>
                <a:lnTo>
                  <a:pt x="82541" y="100618"/>
                </a:lnTo>
                <a:lnTo>
                  <a:pt x="81521" y="103078"/>
                </a:lnTo>
                <a:lnTo>
                  <a:pt x="80236" y="105388"/>
                </a:lnTo>
                <a:lnTo>
                  <a:pt x="78773" y="107621"/>
                </a:lnTo>
                <a:lnTo>
                  <a:pt x="77133" y="109741"/>
                </a:lnTo>
                <a:lnTo>
                  <a:pt x="75537" y="111482"/>
                </a:lnTo>
                <a:lnTo>
                  <a:pt x="73808" y="113034"/>
                </a:lnTo>
                <a:lnTo>
                  <a:pt x="71946" y="114473"/>
                </a:lnTo>
                <a:lnTo>
                  <a:pt x="69996" y="115722"/>
                </a:lnTo>
                <a:lnTo>
                  <a:pt x="67957" y="116858"/>
                </a:lnTo>
                <a:lnTo>
                  <a:pt x="65785" y="117766"/>
                </a:lnTo>
                <a:lnTo>
                  <a:pt x="63568" y="118599"/>
                </a:lnTo>
                <a:lnTo>
                  <a:pt x="61263" y="119205"/>
                </a:lnTo>
                <a:lnTo>
                  <a:pt x="58869" y="119659"/>
                </a:lnTo>
                <a:lnTo>
                  <a:pt x="56431" y="119924"/>
                </a:lnTo>
                <a:lnTo>
                  <a:pt x="53904" y="120000"/>
                </a:lnTo>
                <a:lnTo>
                  <a:pt x="51023" y="119924"/>
                </a:lnTo>
                <a:lnTo>
                  <a:pt x="48186" y="119659"/>
                </a:lnTo>
                <a:lnTo>
                  <a:pt x="45393" y="119205"/>
                </a:lnTo>
                <a:lnTo>
                  <a:pt x="42644" y="118599"/>
                </a:lnTo>
                <a:lnTo>
                  <a:pt x="39940" y="117766"/>
                </a:lnTo>
                <a:lnTo>
                  <a:pt x="37369" y="116858"/>
                </a:lnTo>
                <a:lnTo>
                  <a:pt x="34887" y="115798"/>
                </a:lnTo>
                <a:lnTo>
                  <a:pt x="32537" y="114586"/>
                </a:lnTo>
                <a:lnTo>
                  <a:pt x="30232" y="113261"/>
                </a:lnTo>
                <a:lnTo>
                  <a:pt x="28149" y="111785"/>
                </a:lnTo>
                <a:lnTo>
                  <a:pt x="26198" y="110195"/>
                </a:lnTo>
                <a:lnTo>
                  <a:pt x="24469" y="108529"/>
                </a:lnTo>
                <a:lnTo>
                  <a:pt x="22874" y="106675"/>
                </a:lnTo>
                <a:lnTo>
                  <a:pt x="21499" y="104782"/>
                </a:lnTo>
                <a:lnTo>
                  <a:pt x="20435" y="102927"/>
                </a:lnTo>
                <a:lnTo>
                  <a:pt x="19593" y="101072"/>
                </a:lnTo>
                <a:lnTo>
                  <a:pt x="19017" y="99141"/>
                </a:lnTo>
                <a:lnTo>
                  <a:pt x="18662" y="97211"/>
                </a:lnTo>
                <a:lnTo>
                  <a:pt x="18574" y="95318"/>
                </a:lnTo>
                <a:lnTo>
                  <a:pt x="18707" y="93463"/>
                </a:lnTo>
                <a:lnTo>
                  <a:pt x="19061" y="91608"/>
                </a:lnTo>
                <a:lnTo>
                  <a:pt x="19682" y="89791"/>
                </a:lnTo>
                <a:lnTo>
                  <a:pt x="20568" y="88012"/>
                </a:lnTo>
                <a:lnTo>
                  <a:pt x="21632" y="86309"/>
                </a:lnTo>
                <a:lnTo>
                  <a:pt x="23184" y="84113"/>
                </a:lnTo>
                <a:lnTo>
                  <a:pt x="24514" y="81993"/>
                </a:lnTo>
                <a:lnTo>
                  <a:pt x="25711" y="79949"/>
                </a:lnTo>
                <a:lnTo>
                  <a:pt x="26775" y="77943"/>
                </a:lnTo>
                <a:lnTo>
                  <a:pt x="27661" y="76050"/>
                </a:lnTo>
                <a:lnTo>
                  <a:pt x="28459" y="74309"/>
                </a:lnTo>
                <a:lnTo>
                  <a:pt x="29124" y="72643"/>
                </a:lnTo>
                <a:lnTo>
                  <a:pt x="29656" y="71167"/>
                </a:lnTo>
                <a:lnTo>
                  <a:pt x="27351" y="70561"/>
                </a:lnTo>
                <a:lnTo>
                  <a:pt x="25090" y="69766"/>
                </a:lnTo>
                <a:lnTo>
                  <a:pt x="22829" y="68782"/>
                </a:lnTo>
                <a:lnTo>
                  <a:pt x="21765" y="68176"/>
                </a:lnTo>
                <a:lnTo>
                  <a:pt x="20834" y="67457"/>
                </a:lnTo>
                <a:lnTo>
                  <a:pt x="20036" y="66662"/>
                </a:lnTo>
                <a:lnTo>
                  <a:pt x="19371" y="65753"/>
                </a:lnTo>
                <a:lnTo>
                  <a:pt x="18884" y="64845"/>
                </a:lnTo>
                <a:lnTo>
                  <a:pt x="18529" y="63823"/>
                </a:lnTo>
                <a:lnTo>
                  <a:pt x="18352" y="62801"/>
                </a:lnTo>
                <a:lnTo>
                  <a:pt x="16623" y="61362"/>
                </a:lnTo>
                <a:lnTo>
                  <a:pt x="15027" y="59810"/>
                </a:lnTo>
                <a:lnTo>
                  <a:pt x="13476" y="58220"/>
                </a:lnTo>
                <a:lnTo>
                  <a:pt x="12057" y="56593"/>
                </a:lnTo>
                <a:lnTo>
                  <a:pt x="10727" y="54889"/>
                </a:lnTo>
                <a:lnTo>
                  <a:pt x="9486" y="53186"/>
                </a:lnTo>
                <a:lnTo>
                  <a:pt x="8289" y="51482"/>
                </a:lnTo>
                <a:lnTo>
                  <a:pt x="7225" y="49741"/>
                </a:lnTo>
                <a:lnTo>
                  <a:pt x="6206" y="48075"/>
                </a:lnTo>
                <a:lnTo>
                  <a:pt x="5230" y="46410"/>
                </a:lnTo>
                <a:lnTo>
                  <a:pt x="4388" y="44820"/>
                </a:lnTo>
                <a:lnTo>
                  <a:pt x="3635" y="43305"/>
                </a:lnTo>
                <a:lnTo>
                  <a:pt x="2925" y="41867"/>
                </a:lnTo>
                <a:lnTo>
                  <a:pt x="2305" y="40504"/>
                </a:lnTo>
                <a:lnTo>
                  <a:pt x="1773" y="39255"/>
                </a:lnTo>
                <a:lnTo>
                  <a:pt x="1329" y="38157"/>
                </a:lnTo>
                <a:lnTo>
                  <a:pt x="975" y="37173"/>
                </a:lnTo>
                <a:lnTo>
                  <a:pt x="664" y="36378"/>
                </a:lnTo>
                <a:lnTo>
                  <a:pt x="443" y="35735"/>
                </a:lnTo>
                <a:lnTo>
                  <a:pt x="265" y="35280"/>
                </a:lnTo>
                <a:lnTo>
                  <a:pt x="177" y="35053"/>
                </a:lnTo>
                <a:lnTo>
                  <a:pt x="0" y="34145"/>
                </a:lnTo>
                <a:lnTo>
                  <a:pt x="44" y="33274"/>
                </a:lnTo>
                <a:lnTo>
                  <a:pt x="265" y="32441"/>
                </a:lnTo>
                <a:lnTo>
                  <a:pt x="664" y="31646"/>
                </a:lnTo>
                <a:lnTo>
                  <a:pt x="1241" y="30889"/>
                </a:lnTo>
                <a:lnTo>
                  <a:pt x="1950" y="30283"/>
                </a:lnTo>
                <a:lnTo>
                  <a:pt x="2837" y="29791"/>
                </a:lnTo>
                <a:lnTo>
                  <a:pt x="2571" y="27406"/>
                </a:lnTo>
                <a:lnTo>
                  <a:pt x="2482" y="25173"/>
                </a:lnTo>
                <a:lnTo>
                  <a:pt x="2571" y="23091"/>
                </a:lnTo>
                <a:lnTo>
                  <a:pt x="2748" y="21123"/>
                </a:lnTo>
                <a:lnTo>
                  <a:pt x="3058" y="19305"/>
                </a:lnTo>
                <a:lnTo>
                  <a:pt x="3502" y="17640"/>
                </a:lnTo>
                <a:lnTo>
                  <a:pt x="3989" y="16088"/>
                </a:lnTo>
                <a:lnTo>
                  <a:pt x="4565" y="14649"/>
                </a:lnTo>
                <a:lnTo>
                  <a:pt x="5230" y="13362"/>
                </a:lnTo>
                <a:lnTo>
                  <a:pt x="5895" y="12189"/>
                </a:lnTo>
                <a:lnTo>
                  <a:pt x="6649" y="11091"/>
                </a:lnTo>
                <a:lnTo>
                  <a:pt x="7403" y="10107"/>
                </a:lnTo>
                <a:lnTo>
                  <a:pt x="8112" y="9274"/>
                </a:lnTo>
                <a:lnTo>
                  <a:pt x="8865" y="8517"/>
                </a:lnTo>
                <a:lnTo>
                  <a:pt x="9575" y="7873"/>
                </a:lnTo>
                <a:lnTo>
                  <a:pt x="10240" y="7343"/>
                </a:lnTo>
                <a:lnTo>
                  <a:pt x="10195" y="6586"/>
                </a:lnTo>
                <a:lnTo>
                  <a:pt x="10328" y="5829"/>
                </a:lnTo>
                <a:lnTo>
                  <a:pt x="10639" y="5148"/>
                </a:lnTo>
                <a:lnTo>
                  <a:pt x="11171" y="4504"/>
                </a:lnTo>
                <a:lnTo>
                  <a:pt x="11835" y="4012"/>
                </a:lnTo>
                <a:lnTo>
                  <a:pt x="18219" y="454"/>
                </a:lnTo>
                <a:lnTo>
                  <a:pt x="18928" y="151"/>
                </a:lnTo>
                <a:lnTo>
                  <a:pt x="19682" y="0"/>
                </a:lnTo>
                <a:lnTo>
                  <a:pt x="20435" y="0"/>
                </a:lnTo>
                <a:lnTo>
                  <a:pt x="21145" y="189"/>
                </a:lnTo>
                <a:lnTo>
                  <a:pt x="21765" y="492"/>
                </a:lnTo>
                <a:lnTo>
                  <a:pt x="22342" y="908"/>
                </a:lnTo>
                <a:lnTo>
                  <a:pt x="22829" y="1476"/>
                </a:lnTo>
                <a:lnTo>
                  <a:pt x="25799" y="6473"/>
                </a:lnTo>
                <a:lnTo>
                  <a:pt x="26065" y="7116"/>
                </a:lnTo>
                <a:lnTo>
                  <a:pt x="26154" y="7760"/>
                </a:lnTo>
                <a:lnTo>
                  <a:pt x="26065" y="8365"/>
                </a:lnTo>
                <a:lnTo>
                  <a:pt x="25799" y="8895"/>
                </a:lnTo>
                <a:lnTo>
                  <a:pt x="25356" y="9388"/>
                </a:lnTo>
                <a:lnTo>
                  <a:pt x="24780" y="9766"/>
                </a:lnTo>
                <a:lnTo>
                  <a:pt x="24026" y="10031"/>
                </a:lnTo>
                <a:lnTo>
                  <a:pt x="16845" y="11886"/>
                </a:lnTo>
                <a:lnTo>
                  <a:pt x="15958" y="12000"/>
                </a:lnTo>
                <a:lnTo>
                  <a:pt x="14983" y="11962"/>
                </a:lnTo>
                <a:lnTo>
                  <a:pt x="14096" y="11697"/>
                </a:lnTo>
                <a:lnTo>
                  <a:pt x="13210" y="11318"/>
                </a:lnTo>
                <a:lnTo>
                  <a:pt x="12500" y="10826"/>
                </a:lnTo>
                <a:lnTo>
                  <a:pt x="11880" y="10220"/>
                </a:lnTo>
                <a:lnTo>
                  <a:pt x="11259" y="10788"/>
                </a:lnTo>
                <a:lnTo>
                  <a:pt x="10594" y="11507"/>
                </a:lnTo>
                <a:lnTo>
                  <a:pt x="9929" y="12340"/>
                </a:lnTo>
                <a:lnTo>
                  <a:pt x="9309" y="13249"/>
                </a:lnTo>
                <a:lnTo>
                  <a:pt x="8688" y="14271"/>
                </a:lnTo>
                <a:lnTo>
                  <a:pt x="8067" y="15406"/>
                </a:lnTo>
                <a:lnTo>
                  <a:pt x="7536" y="16656"/>
                </a:lnTo>
                <a:lnTo>
                  <a:pt x="7048" y="18056"/>
                </a:lnTo>
                <a:lnTo>
                  <a:pt x="6649" y="19570"/>
                </a:lnTo>
                <a:lnTo>
                  <a:pt x="6339" y="21236"/>
                </a:lnTo>
                <a:lnTo>
                  <a:pt x="6161" y="23053"/>
                </a:lnTo>
                <a:lnTo>
                  <a:pt x="6028" y="25022"/>
                </a:lnTo>
                <a:lnTo>
                  <a:pt x="6161" y="27104"/>
                </a:lnTo>
                <a:lnTo>
                  <a:pt x="6383" y="29337"/>
                </a:lnTo>
                <a:lnTo>
                  <a:pt x="7314" y="29564"/>
                </a:lnTo>
                <a:lnTo>
                  <a:pt x="8156" y="29943"/>
                </a:lnTo>
                <a:lnTo>
                  <a:pt x="8954" y="30435"/>
                </a:lnTo>
                <a:lnTo>
                  <a:pt x="9619" y="31041"/>
                </a:lnTo>
                <a:lnTo>
                  <a:pt x="10151" y="31798"/>
                </a:lnTo>
                <a:lnTo>
                  <a:pt x="10506" y="32630"/>
                </a:lnTo>
                <a:lnTo>
                  <a:pt x="10949" y="33917"/>
                </a:lnTo>
                <a:lnTo>
                  <a:pt x="11525" y="35356"/>
                </a:lnTo>
                <a:lnTo>
                  <a:pt x="12190" y="36946"/>
                </a:lnTo>
                <a:lnTo>
                  <a:pt x="12944" y="38649"/>
                </a:lnTo>
                <a:lnTo>
                  <a:pt x="13830" y="40466"/>
                </a:lnTo>
                <a:lnTo>
                  <a:pt x="14806" y="42359"/>
                </a:lnTo>
                <a:lnTo>
                  <a:pt x="15869" y="44252"/>
                </a:lnTo>
                <a:lnTo>
                  <a:pt x="17022" y="46145"/>
                </a:lnTo>
                <a:lnTo>
                  <a:pt x="18308" y="48037"/>
                </a:lnTo>
                <a:lnTo>
                  <a:pt x="19682" y="49892"/>
                </a:lnTo>
                <a:lnTo>
                  <a:pt x="21100" y="51709"/>
                </a:lnTo>
                <a:lnTo>
                  <a:pt x="22652" y="53413"/>
                </a:lnTo>
                <a:lnTo>
                  <a:pt x="24248" y="54965"/>
                </a:lnTo>
                <a:lnTo>
                  <a:pt x="25445" y="54700"/>
                </a:lnTo>
                <a:lnTo>
                  <a:pt x="26642" y="54548"/>
                </a:lnTo>
                <a:lnTo>
                  <a:pt x="27883" y="54548"/>
                </a:lnTo>
                <a:lnTo>
                  <a:pt x="29124" y="54700"/>
                </a:lnTo>
                <a:lnTo>
                  <a:pt x="30410" y="55003"/>
                </a:lnTo>
                <a:lnTo>
                  <a:pt x="31606" y="55495"/>
                </a:lnTo>
                <a:lnTo>
                  <a:pt x="33202" y="56138"/>
                </a:lnTo>
                <a:lnTo>
                  <a:pt x="34842" y="56517"/>
                </a:lnTo>
                <a:lnTo>
                  <a:pt x="36438" y="56668"/>
                </a:lnTo>
                <a:lnTo>
                  <a:pt x="36793" y="56668"/>
                </a:lnTo>
                <a:lnTo>
                  <a:pt x="38300" y="56555"/>
                </a:lnTo>
                <a:lnTo>
                  <a:pt x="39852" y="56176"/>
                </a:lnTo>
                <a:lnTo>
                  <a:pt x="41403" y="55570"/>
                </a:lnTo>
                <a:lnTo>
                  <a:pt x="42644" y="55116"/>
                </a:lnTo>
                <a:lnTo>
                  <a:pt x="43886" y="54851"/>
                </a:lnTo>
                <a:lnTo>
                  <a:pt x="45171" y="54738"/>
                </a:lnTo>
                <a:lnTo>
                  <a:pt x="46413" y="54738"/>
                </a:lnTo>
                <a:lnTo>
                  <a:pt x="47654" y="54927"/>
                </a:lnTo>
                <a:lnTo>
                  <a:pt x="48851" y="55230"/>
                </a:lnTo>
                <a:lnTo>
                  <a:pt x="50491" y="53678"/>
                </a:lnTo>
                <a:lnTo>
                  <a:pt x="52042" y="51974"/>
                </a:lnTo>
                <a:lnTo>
                  <a:pt x="53505" y="50157"/>
                </a:lnTo>
                <a:lnTo>
                  <a:pt x="54924" y="48264"/>
                </a:lnTo>
                <a:lnTo>
                  <a:pt x="56209" y="46372"/>
                </a:lnTo>
                <a:lnTo>
                  <a:pt x="57406" y="44441"/>
                </a:lnTo>
                <a:lnTo>
                  <a:pt x="58514" y="42511"/>
                </a:lnTo>
                <a:lnTo>
                  <a:pt x="59490" y="40580"/>
                </a:lnTo>
                <a:lnTo>
                  <a:pt x="60376" y="38763"/>
                </a:lnTo>
                <a:lnTo>
                  <a:pt x="61174" y="37022"/>
                </a:lnTo>
                <a:lnTo>
                  <a:pt x="61839" y="35394"/>
                </a:lnTo>
                <a:lnTo>
                  <a:pt x="62415" y="33917"/>
                </a:lnTo>
                <a:lnTo>
                  <a:pt x="62859" y="32630"/>
                </a:lnTo>
                <a:lnTo>
                  <a:pt x="63213" y="31798"/>
                </a:lnTo>
                <a:lnTo>
                  <a:pt x="63745" y="31041"/>
                </a:lnTo>
                <a:lnTo>
                  <a:pt x="64410" y="30435"/>
                </a:lnTo>
                <a:lnTo>
                  <a:pt x="65208" y="29943"/>
                </a:lnTo>
                <a:lnTo>
                  <a:pt x="66050" y="29564"/>
                </a:lnTo>
                <a:lnTo>
                  <a:pt x="67026" y="29337"/>
                </a:lnTo>
                <a:lnTo>
                  <a:pt x="67247" y="27104"/>
                </a:lnTo>
                <a:lnTo>
                  <a:pt x="67336" y="25022"/>
                </a:lnTo>
                <a:lnTo>
                  <a:pt x="67247" y="23053"/>
                </a:lnTo>
                <a:lnTo>
                  <a:pt x="67070" y="21236"/>
                </a:lnTo>
                <a:lnTo>
                  <a:pt x="66760" y="19570"/>
                </a:lnTo>
                <a:lnTo>
                  <a:pt x="66316" y="18056"/>
                </a:lnTo>
                <a:lnTo>
                  <a:pt x="65829" y="16656"/>
                </a:lnTo>
                <a:lnTo>
                  <a:pt x="65297" y="15406"/>
                </a:lnTo>
                <a:lnTo>
                  <a:pt x="64721" y="14271"/>
                </a:lnTo>
                <a:lnTo>
                  <a:pt x="64056" y="13249"/>
                </a:lnTo>
                <a:lnTo>
                  <a:pt x="63435" y="12340"/>
                </a:lnTo>
                <a:lnTo>
                  <a:pt x="62770" y="11507"/>
                </a:lnTo>
                <a:lnTo>
                  <a:pt x="62105" y="10788"/>
                </a:lnTo>
                <a:lnTo>
                  <a:pt x="61485" y="10220"/>
                </a:lnTo>
                <a:lnTo>
                  <a:pt x="60908" y="10826"/>
                </a:lnTo>
                <a:lnTo>
                  <a:pt x="60155" y="11318"/>
                </a:lnTo>
                <a:lnTo>
                  <a:pt x="59312" y="11697"/>
                </a:lnTo>
                <a:lnTo>
                  <a:pt x="58381" y="11962"/>
                </a:lnTo>
                <a:lnTo>
                  <a:pt x="57451" y="12000"/>
                </a:lnTo>
                <a:lnTo>
                  <a:pt x="56520" y="11886"/>
                </a:lnTo>
                <a:lnTo>
                  <a:pt x="49338" y="10031"/>
                </a:lnTo>
                <a:lnTo>
                  <a:pt x="48629" y="9766"/>
                </a:lnTo>
                <a:lnTo>
                  <a:pt x="48008" y="9388"/>
                </a:lnTo>
                <a:lnTo>
                  <a:pt x="47565" y="8895"/>
                </a:lnTo>
                <a:lnTo>
                  <a:pt x="47299" y="8365"/>
                </a:lnTo>
                <a:lnTo>
                  <a:pt x="47210" y="7760"/>
                </a:lnTo>
                <a:lnTo>
                  <a:pt x="47299" y="7116"/>
                </a:lnTo>
                <a:lnTo>
                  <a:pt x="47565" y="6473"/>
                </a:lnTo>
                <a:lnTo>
                  <a:pt x="50579" y="1476"/>
                </a:lnTo>
                <a:lnTo>
                  <a:pt x="51023" y="908"/>
                </a:lnTo>
                <a:lnTo>
                  <a:pt x="51599" y="492"/>
                </a:lnTo>
                <a:lnTo>
                  <a:pt x="52264" y="189"/>
                </a:lnTo>
                <a:lnTo>
                  <a:pt x="52973" y="0"/>
                </a:lnTo>
                <a:lnTo>
                  <a:pt x="537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350">
              <a:solidFill>
                <a:schemeClr val="dk1"/>
              </a:solidFill>
            </a:endParaRPr>
          </a:p>
        </p:txBody>
      </p:sp>
      <p:sp>
        <p:nvSpPr>
          <p:cNvPr id="37" name="Shape 322">
            <a:extLst>
              <a:ext uri="{FF2B5EF4-FFF2-40B4-BE49-F238E27FC236}">
                <a16:creationId xmlns:a16="http://schemas.microsoft.com/office/drawing/2014/main" id="{327E8F5A-E978-D14F-9BBA-8AEA8E1A5CB3}"/>
              </a:ext>
            </a:extLst>
          </p:cNvPr>
          <p:cNvSpPr/>
          <p:nvPr/>
        </p:nvSpPr>
        <p:spPr>
          <a:xfrm>
            <a:off x="1561161" y="998585"/>
            <a:ext cx="3496052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3200" b="1" dirty="0"/>
              <a:t>JDBC  …</a:t>
            </a:r>
            <a:endParaRPr lang="en-US" sz="3200" dirty="0"/>
          </a:p>
        </p:txBody>
      </p:sp>
      <p:sp>
        <p:nvSpPr>
          <p:cNvPr id="38" name="Shape 324">
            <a:extLst>
              <a:ext uri="{FF2B5EF4-FFF2-40B4-BE49-F238E27FC236}">
                <a16:creationId xmlns:a16="http://schemas.microsoft.com/office/drawing/2014/main" id="{D1BB3DE4-E2A0-C34B-87DF-7B7DCD39D24D}"/>
              </a:ext>
            </a:extLst>
          </p:cNvPr>
          <p:cNvSpPr/>
          <p:nvPr/>
        </p:nvSpPr>
        <p:spPr>
          <a:xfrm>
            <a:off x="726117" y="3323140"/>
            <a:ext cx="1323530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 b="1" dirty="0"/>
              <a:t>Set Preliminaries</a:t>
            </a:r>
            <a:endParaRPr sz="1350" b="1" dirty="0"/>
          </a:p>
        </p:txBody>
      </p:sp>
      <p:sp>
        <p:nvSpPr>
          <p:cNvPr id="39" name="Shape 325">
            <a:extLst>
              <a:ext uri="{FF2B5EF4-FFF2-40B4-BE49-F238E27FC236}">
                <a16:creationId xmlns:a16="http://schemas.microsoft.com/office/drawing/2014/main" id="{AF3180E7-6874-6748-963D-75DEBE767733}"/>
              </a:ext>
            </a:extLst>
          </p:cNvPr>
          <p:cNvSpPr/>
          <p:nvPr/>
        </p:nvSpPr>
        <p:spPr>
          <a:xfrm>
            <a:off x="2154867" y="3326435"/>
            <a:ext cx="1323530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 b="1" dirty="0">
                <a:solidFill>
                  <a:srgbClr val="2C3F50"/>
                </a:solidFill>
              </a:rPr>
              <a:t>Get Connections</a:t>
            </a:r>
            <a:endParaRPr sz="1350" b="1" dirty="0">
              <a:solidFill>
                <a:srgbClr val="2C3F50"/>
              </a:solidFill>
            </a:endParaRPr>
          </a:p>
        </p:txBody>
      </p:sp>
      <p:sp>
        <p:nvSpPr>
          <p:cNvPr id="40" name="Shape 326">
            <a:extLst>
              <a:ext uri="{FF2B5EF4-FFF2-40B4-BE49-F238E27FC236}">
                <a16:creationId xmlns:a16="http://schemas.microsoft.com/office/drawing/2014/main" id="{0307409E-DA16-B542-9CBE-D0F33B7D0AAE}"/>
              </a:ext>
            </a:extLst>
          </p:cNvPr>
          <p:cNvSpPr/>
          <p:nvPr/>
        </p:nvSpPr>
        <p:spPr>
          <a:xfrm>
            <a:off x="3583617" y="3313616"/>
            <a:ext cx="1323530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 b="1" dirty="0"/>
              <a:t>Execute Queries</a:t>
            </a:r>
            <a:endParaRPr sz="1350" b="1" dirty="0"/>
          </a:p>
        </p:txBody>
      </p:sp>
      <p:sp>
        <p:nvSpPr>
          <p:cNvPr id="41" name="Shape 327">
            <a:extLst>
              <a:ext uri="{FF2B5EF4-FFF2-40B4-BE49-F238E27FC236}">
                <a16:creationId xmlns:a16="http://schemas.microsoft.com/office/drawing/2014/main" id="{ECB52D10-FAD1-3247-B8A6-B8B597E8F865}"/>
              </a:ext>
            </a:extLst>
          </p:cNvPr>
          <p:cNvSpPr/>
          <p:nvPr/>
        </p:nvSpPr>
        <p:spPr>
          <a:xfrm>
            <a:off x="5012367" y="3316910"/>
            <a:ext cx="1323530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 b="1" dirty="0">
                <a:solidFill>
                  <a:srgbClr val="2C3F50"/>
                </a:solidFill>
              </a:rPr>
              <a:t>Output Results</a:t>
            </a:r>
            <a:endParaRPr sz="1350" b="1" dirty="0">
              <a:solidFill>
                <a:srgbClr val="2C3F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04C9A4-7600-F34B-9912-8D0801985DB6}"/>
              </a:ext>
            </a:extLst>
          </p:cNvPr>
          <p:cNvSpPr/>
          <p:nvPr/>
        </p:nvSpPr>
        <p:spPr>
          <a:xfrm>
            <a:off x="2305066" y="1740382"/>
            <a:ext cx="19656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50" b="1" dirty="0">
                <a:solidFill>
                  <a:srgbClr val="2C3F50"/>
                </a:solidFill>
              </a:rPr>
              <a:t>Back to basics of 4 steps …</a:t>
            </a:r>
          </a:p>
        </p:txBody>
      </p:sp>
    </p:spTree>
    <p:extLst>
      <p:ext uri="{BB962C8B-B14F-4D97-AF65-F5344CB8AC3E}">
        <p14:creationId xmlns:p14="http://schemas.microsoft.com/office/powerpoint/2010/main" val="17531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C9ACCC-9A9B-2D4E-9671-D6C71832CEA4}"/>
              </a:ext>
            </a:extLst>
          </p:cNvPr>
          <p:cNvSpPr/>
          <p:nvPr/>
        </p:nvSpPr>
        <p:spPr>
          <a:xfrm>
            <a:off x="3263636" y="3414867"/>
            <a:ext cx="2057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err="1">
                <a:latin typeface="Consolas" panose="020B0609020204030204" pitchFamily="49" charset="0"/>
              </a:rPr>
              <a:t>setPassword</a:t>
            </a:r>
            <a:r>
              <a:rPr lang="en-IN" sz="1050" dirty="0"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 err="1">
                <a:solidFill>
                  <a:srgbClr val="A01414"/>
                </a:solidFill>
                <a:latin typeface="Consolas" panose="020B0609020204030204" pitchFamily="49" charset="0"/>
              </a:rPr>
              <a:t>dbmshome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>
                <a:latin typeface="Consolas" panose="020B0609020204030204" pitchFamily="49" charset="0"/>
              </a:rPr>
              <a:t>); </a:t>
            </a:r>
            <a:endParaRPr lang="en-IN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383E-1E8B-C346-AB3B-F051B79C860C}"/>
              </a:ext>
            </a:extLst>
          </p:cNvPr>
          <p:cNvSpPr/>
          <p:nvPr/>
        </p:nvSpPr>
        <p:spPr>
          <a:xfrm>
            <a:off x="678695" y="1841382"/>
            <a:ext cx="36136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err="1">
                <a:latin typeface="Consolas" panose="020B0609020204030204" pitchFamily="49" charset="0"/>
              </a:rPr>
              <a:t>setUrl</a:t>
            </a:r>
            <a:r>
              <a:rPr lang="en-IN" sz="1050" dirty="0"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 err="1">
                <a:solidFill>
                  <a:srgbClr val="A01414"/>
                </a:solidFill>
                <a:latin typeface="Consolas" panose="020B0609020204030204" pitchFamily="49" charset="0"/>
              </a:rPr>
              <a:t>jdbc:postgresql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://localhost/dbms17”</a:t>
            </a:r>
            <a:r>
              <a:rPr lang="en-IN" sz="1050" dirty="0">
                <a:latin typeface="Consolas" panose="020B0609020204030204" pitchFamily="49" charset="0"/>
              </a:rPr>
              <a:t>); 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19561-0EB3-C241-82A3-619A007EC842}"/>
              </a:ext>
            </a:extLst>
          </p:cNvPr>
          <p:cNvSpPr/>
          <p:nvPr/>
        </p:nvSpPr>
        <p:spPr>
          <a:xfrm>
            <a:off x="3115770" y="2354148"/>
            <a:ext cx="35028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 err="1">
                <a:latin typeface="Consolas" panose="020B0609020204030204" pitchFamily="49" charset="0"/>
              </a:rPr>
              <a:t>setDriverClassName</a:t>
            </a:r>
            <a:r>
              <a:rPr lang="en-IN" sz="1050" dirty="0"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 err="1">
                <a:solidFill>
                  <a:srgbClr val="A01414"/>
                </a:solidFill>
                <a:latin typeface="Consolas" panose="020B0609020204030204" pitchFamily="49" charset="0"/>
              </a:rPr>
              <a:t>org.postgresql.Driver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>
                <a:latin typeface="Consolas" panose="020B0609020204030204" pitchFamily="49" charset="0"/>
              </a:rPr>
              <a:t>); </a:t>
            </a:r>
            <a:endParaRPr lang="en-IN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DF269-A228-2C48-B1C4-746CBA31BB61}"/>
              </a:ext>
            </a:extLst>
          </p:cNvPr>
          <p:cNvSpPr/>
          <p:nvPr/>
        </p:nvSpPr>
        <p:spPr>
          <a:xfrm>
            <a:off x="645222" y="2940807"/>
            <a:ext cx="24705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 err="1">
                <a:latin typeface="Consolas" panose="020B0609020204030204" pitchFamily="49" charset="0"/>
              </a:rPr>
              <a:t>setUsername</a:t>
            </a:r>
            <a:r>
              <a:rPr lang="en-IN" sz="1050" dirty="0"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 err="1">
                <a:solidFill>
                  <a:srgbClr val="A01414"/>
                </a:solidFill>
                <a:latin typeface="Consolas" panose="020B0609020204030204" pitchFamily="49" charset="0"/>
              </a:rPr>
              <a:t>leoforfriendsdb</a:t>
            </a:r>
            <a:r>
              <a:rPr lang="en-IN" sz="1050" dirty="0">
                <a:solidFill>
                  <a:srgbClr val="A01414"/>
                </a:solidFill>
                <a:latin typeface="Consolas" panose="020B0609020204030204" pitchFamily="49" charset="0"/>
              </a:rPr>
              <a:t>"</a:t>
            </a:r>
            <a:r>
              <a:rPr lang="en-IN" sz="1050" dirty="0">
                <a:latin typeface="Consolas" panose="020B0609020204030204" pitchFamily="49" charset="0"/>
              </a:rPr>
              <a:t>);</a:t>
            </a:r>
            <a:endParaRPr lang="en-US" sz="1050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3E4485F-8389-7E4E-9305-B99329420B78}"/>
              </a:ext>
            </a:extLst>
          </p:cNvPr>
          <p:cNvSpPr/>
          <p:nvPr/>
        </p:nvSpPr>
        <p:spPr>
          <a:xfrm>
            <a:off x="4292335" y="1707359"/>
            <a:ext cx="2057400" cy="53204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Protocol, Driver, Server, Database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D09D706-5266-DC43-AF56-0B380A205B2E}"/>
              </a:ext>
            </a:extLst>
          </p:cNvPr>
          <p:cNvSpPr/>
          <p:nvPr/>
        </p:nvSpPr>
        <p:spPr>
          <a:xfrm>
            <a:off x="961306" y="2289793"/>
            <a:ext cx="2034791" cy="4563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Respective drivers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66F9C55-4592-E741-9864-2D3F99893A45}"/>
              </a:ext>
            </a:extLst>
          </p:cNvPr>
          <p:cNvSpPr/>
          <p:nvPr/>
        </p:nvSpPr>
        <p:spPr>
          <a:xfrm>
            <a:off x="3263635" y="2790089"/>
            <a:ext cx="2057400" cy="53204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User ID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B2EFB4D-7D29-8848-AEC1-05D4DBBD041A}"/>
              </a:ext>
            </a:extLst>
          </p:cNvPr>
          <p:cNvSpPr/>
          <p:nvPr/>
        </p:nvSpPr>
        <p:spPr>
          <a:xfrm>
            <a:off x="1228844" y="3328299"/>
            <a:ext cx="2034791" cy="4563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D7669-0B2F-E14A-86C6-7CB84824CAAD}"/>
              </a:ext>
            </a:extLst>
          </p:cNvPr>
          <p:cNvSpPr txBox="1"/>
          <p:nvPr/>
        </p:nvSpPr>
        <p:spPr>
          <a:xfrm>
            <a:off x="1560006" y="947400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Preliminary properties</a:t>
            </a:r>
          </a:p>
        </p:txBody>
      </p:sp>
    </p:spTree>
    <p:extLst>
      <p:ext uri="{BB962C8B-B14F-4D97-AF65-F5344CB8AC3E}">
        <p14:creationId xmlns:p14="http://schemas.microsoft.com/office/powerpoint/2010/main" val="417697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AD24C-C745-264F-A36F-37D5EA26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4" y="1919235"/>
            <a:ext cx="6641230" cy="10163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8198F-A981-CA42-8989-149CA340C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13" y="2935617"/>
            <a:ext cx="6633415" cy="5846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581B3F-482C-054A-8084-EFDD5F72738A}"/>
              </a:ext>
            </a:extLst>
          </p:cNvPr>
          <p:cNvSpPr/>
          <p:nvPr/>
        </p:nvSpPr>
        <p:spPr>
          <a:xfrm>
            <a:off x="1628225" y="896394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Necessary operations </a:t>
            </a:r>
          </a:p>
        </p:txBody>
      </p:sp>
    </p:spTree>
    <p:extLst>
      <p:ext uri="{BB962C8B-B14F-4D97-AF65-F5344CB8AC3E}">
        <p14:creationId xmlns:p14="http://schemas.microsoft.com/office/powerpoint/2010/main" val="39546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86" y="39487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9306" y="784944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 dirty="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92" y="38036"/>
            <a:ext cx="504470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350" dirty="0" err="1">
                <a:solidFill>
                  <a:schemeClr val="tx1"/>
                </a:solidFill>
              </a:rPr>
              <a:t>Department</a:t>
            </a:r>
            <a:r>
              <a:rPr lang="it-IT" altLang="it-IT" sz="1350" dirty="0">
                <a:solidFill>
                  <a:schemeClr val="tx1"/>
                </a:solidFill>
              </a:rPr>
              <a:t> of </a:t>
            </a:r>
            <a:r>
              <a:rPr lang="it-IT" altLang="it-IT" dirty="0">
                <a:solidFill>
                  <a:schemeClr val="tx1"/>
                </a:solidFill>
              </a:rPr>
              <a:t>Information</a:t>
            </a:r>
            <a:r>
              <a:rPr lang="it-IT" altLang="it-IT" sz="1350" dirty="0">
                <a:solidFill>
                  <a:schemeClr val="tx1"/>
                </a:solidFill>
              </a:rPr>
              <a:t> Engineering</a:t>
            </a:r>
          </a:p>
          <a:p>
            <a:pPr algn="ctr"/>
            <a:r>
              <a:rPr lang="it-IT" altLang="it-IT" sz="1350" dirty="0" err="1">
                <a:solidFill>
                  <a:schemeClr val="tx1"/>
                </a:solidFill>
              </a:rPr>
              <a:t>Masters</a:t>
            </a:r>
            <a:r>
              <a:rPr lang="it-IT" altLang="it-IT" sz="1350" dirty="0">
                <a:solidFill>
                  <a:schemeClr val="tx1"/>
                </a:solidFill>
              </a:rPr>
              <a:t> in ICT for Internet and Multimedia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" y="4839585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 dirty="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" y="34800"/>
            <a:ext cx="671513" cy="671513"/>
          </a:xfrm>
          <a:prstGeom prst="rect">
            <a:avLst/>
          </a:prstGeom>
        </p:spPr>
      </p:pic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1FC2553-CE1A-F146-9A50-CE34AC78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5346" y="5865527"/>
            <a:ext cx="1543050" cy="205383"/>
          </a:xfrm>
          <a:noFill/>
        </p:spPr>
        <p:txBody>
          <a:bodyPr/>
          <a:lstStyle>
            <a:lvl1pPr>
              <a:lnSpc>
                <a:spcPct val="93000"/>
              </a:lnSpc>
              <a:spcAft>
                <a:spcPts val="72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633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spcAft>
                <a:spcPts val="58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429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spcAft>
                <a:spcPts val="43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225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spcAft>
                <a:spcPts val="2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spcAft>
                <a:spcPts val="147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1283201" indent="-116654" defTabSz="229259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7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1516510" indent="-116654" defTabSz="229259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7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1749819" indent="-116654" defTabSz="229259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7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1983128" indent="-116654" defTabSz="229259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7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9407" algn="l"/>
              </a:tabLst>
              <a:defRPr sz="1021">
                <a:solidFill>
                  <a:srgbClr val="000000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spcAft>
                <a:spcPct val="0"/>
              </a:spcAft>
            </a:pPr>
            <a:fld id="{FF68B132-6185-F14D-8D0D-B6B25652A7B8}" type="slidenum">
              <a:rPr lang="it-IT" altLang="it-IT" sz="1021">
                <a:solidFill>
                  <a:srgbClr val="FFFFFF"/>
                </a:solidFill>
                <a:ea typeface="DejaVu Sans" charset="0"/>
                <a:cs typeface="DejaVu Sans" charset="0"/>
              </a:rPr>
              <a:pPr>
                <a:spcAft>
                  <a:spcPct val="0"/>
                </a:spcAft>
              </a:pPr>
              <a:t>35</a:t>
            </a:fld>
            <a:endParaRPr lang="it-IT" altLang="it-IT" sz="1021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" name="CasellaDiTesto 2">
            <a:extLst>
              <a:ext uri="{FF2B5EF4-FFF2-40B4-BE49-F238E27FC236}">
                <a16:creationId xmlns:a16="http://schemas.microsoft.com/office/drawing/2014/main" id="{1CCE0FA7-256B-5342-A995-8441C7B1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05" y="5988929"/>
            <a:ext cx="808465" cy="19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t-IT" altLang="it-IT" sz="715">
                <a:solidFill>
                  <a:schemeClr val="bg1"/>
                </a:solidFill>
              </a:rPr>
              <a:t>20/06/2018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803D9-39FE-204A-8C99-F06A1FEC7577}"/>
              </a:ext>
            </a:extLst>
          </p:cNvPr>
          <p:cNvSpPr txBox="1"/>
          <p:nvPr/>
        </p:nvSpPr>
        <p:spPr>
          <a:xfrm>
            <a:off x="1642790" y="796207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Necessary operations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21CB45-DB82-4D40-9CD6-BF943A953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2" y="1339260"/>
            <a:ext cx="6823237" cy="26755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65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0" y="3829050"/>
            <a:ext cx="6858000" cy="685800"/>
          </a:xfrm>
          <a:prstGeom prst="rect">
            <a:avLst/>
          </a:prstGeom>
          <a:solidFill>
            <a:srgbClr val="2C3F5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Shape 362"/>
          <p:cNvGrpSpPr/>
          <p:nvPr/>
        </p:nvGrpSpPr>
        <p:grpSpPr>
          <a:xfrm>
            <a:off x="885016" y="1428750"/>
            <a:ext cx="1629584" cy="1771650"/>
            <a:chOff x="576" y="756"/>
            <a:chExt cx="975" cy="1060"/>
          </a:xfrm>
        </p:grpSpPr>
        <p:sp>
          <p:nvSpPr>
            <p:cNvPr id="363" name="Shape 363"/>
            <p:cNvSpPr/>
            <p:nvPr/>
          </p:nvSpPr>
          <p:spPr>
            <a:xfrm>
              <a:off x="576" y="756"/>
              <a:ext cx="975" cy="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76" y="756"/>
              <a:ext cx="975" cy="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782" y="1072"/>
              <a:ext cx="757" cy="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892" y="0"/>
                  </a:moveTo>
                  <a:lnTo>
                    <a:pt x="93994" y="0"/>
                  </a:lnTo>
                  <a:lnTo>
                    <a:pt x="96095" y="131"/>
                  </a:lnTo>
                  <a:lnTo>
                    <a:pt x="98156" y="437"/>
                  </a:lnTo>
                  <a:lnTo>
                    <a:pt x="100218" y="874"/>
                  </a:lnTo>
                  <a:lnTo>
                    <a:pt x="102200" y="1486"/>
                  </a:lnTo>
                  <a:lnTo>
                    <a:pt x="104063" y="2273"/>
                  </a:lnTo>
                  <a:lnTo>
                    <a:pt x="105966" y="3234"/>
                  </a:lnTo>
                  <a:lnTo>
                    <a:pt x="107710" y="4327"/>
                  </a:lnTo>
                  <a:lnTo>
                    <a:pt x="109415" y="5595"/>
                  </a:lnTo>
                  <a:lnTo>
                    <a:pt x="111000" y="7125"/>
                  </a:lnTo>
                  <a:lnTo>
                    <a:pt x="112547" y="8743"/>
                  </a:lnTo>
                  <a:lnTo>
                    <a:pt x="113894" y="10579"/>
                  </a:lnTo>
                  <a:lnTo>
                    <a:pt x="115163" y="12633"/>
                  </a:lnTo>
                  <a:lnTo>
                    <a:pt x="116313" y="14863"/>
                  </a:lnTo>
                  <a:lnTo>
                    <a:pt x="117304" y="17355"/>
                  </a:lnTo>
                  <a:lnTo>
                    <a:pt x="118176" y="19978"/>
                  </a:lnTo>
                  <a:lnTo>
                    <a:pt x="118889" y="22863"/>
                  </a:lnTo>
                  <a:lnTo>
                    <a:pt x="119405" y="25923"/>
                  </a:lnTo>
                  <a:lnTo>
                    <a:pt x="119762" y="29245"/>
                  </a:lnTo>
                  <a:lnTo>
                    <a:pt x="120000" y="33661"/>
                  </a:lnTo>
                  <a:lnTo>
                    <a:pt x="119960" y="38076"/>
                  </a:lnTo>
                  <a:lnTo>
                    <a:pt x="119603" y="42316"/>
                  </a:lnTo>
                  <a:lnTo>
                    <a:pt x="119048" y="46469"/>
                  </a:lnTo>
                  <a:lnTo>
                    <a:pt x="118295" y="50579"/>
                  </a:lnTo>
                  <a:lnTo>
                    <a:pt x="117264" y="54513"/>
                  </a:lnTo>
                  <a:lnTo>
                    <a:pt x="116035" y="58404"/>
                  </a:lnTo>
                  <a:lnTo>
                    <a:pt x="114608" y="62163"/>
                  </a:lnTo>
                  <a:lnTo>
                    <a:pt x="113022" y="65748"/>
                  </a:lnTo>
                  <a:lnTo>
                    <a:pt x="111318" y="69289"/>
                  </a:lnTo>
                  <a:lnTo>
                    <a:pt x="109415" y="72699"/>
                  </a:lnTo>
                  <a:lnTo>
                    <a:pt x="107393" y="76021"/>
                  </a:lnTo>
                  <a:lnTo>
                    <a:pt x="105252" y="79213"/>
                  </a:lnTo>
                  <a:lnTo>
                    <a:pt x="102993" y="82316"/>
                  </a:lnTo>
                  <a:lnTo>
                    <a:pt x="100733" y="85289"/>
                  </a:lnTo>
                  <a:lnTo>
                    <a:pt x="98315" y="88174"/>
                  </a:lnTo>
                  <a:lnTo>
                    <a:pt x="95896" y="90928"/>
                  </a:lnTo>
                  <a:lnTo>
                    <a:pt x="93439" y="93551"/>
                  </a:lnTo>
                  <a:lnTo>
                    <a:pt x="90941" y="96087"/>
                  </a:lnTo>
                  <a:lnTo>
                    <a:pt x="88404" y="98448"/>
                  </a:lnTo>
                  <a:lnTo>
                    <a:pt x="85906" y="100765"/>
                  </a:lnTo>
                  <a:lnTo>
                    <a:pt x="83448" y="102863"/>
                  </a:lnTo>
                  <a:lnTo>
                    <a:pt x="80951" y="104918"/>
                  </a:lnTo>
                  <a:lnTo>
                    <a:pt x="78572" y="106797"/>
                  </a:lnTo>
                  <a:lnTo>
                    <a:pt x="76273" y="108590"/>
                  </a:lnTo>
                  <a:lnTo>
                    <a:pt x="73974" y="110295"/>
                  </a:lnTo>
                  <a:lnTo>
                    <a:pt x="71833" y="111825"/>
                  </a:lnTo>
                  <a:lnTo>
                    <a:pt x="69811" y="113224"/>
                  </a:lnTo>
                  <a:lnTo>
                    <a:pt x="67869" y="114491"/>
                  </a:lnTo>
                  <a:lnTo>
                    <a:pt x="66085" y="115628"/>
                  </a:lnTo>
                  <a:lnTo>
                    <a:pt x="64459" y="116633"/>
                  </a:lnTo>
                  <a:lnTo>
                    <a:pt x="62993" y="117551"/>
                  </a:lnTo>
                  <a:lnTo>
                    <a:pt x="61724" y="118251"/>
                  </a:lnTo>
                  <a:lnTo>
                    <a:pt x="60654" y="118907"/>
                  </a:lnTo>
                  <a:lnTo>
                    <a:pt x="59781" y="119387"/>
                  </a:lnTo>
                  <a:lnTo>
                    <a:pt x="59108" y="119737"/>
                  </a:lnTo>
                  <a:lnTo>
                    <a:pt x="58711" y="119912"/>
                  </a:lnTo>
                  <a:lnTo>
                    <a:pt x="58592" y="120000"/>
                  </a:lnTo>
                  <a:lnTo>
                    <a:pt x="58434" y="119956"/>
                  </a:lnTo>
                  <a:lnTo>
                    <a:pt x="58077" y="119737"/>
                  </a:lnTo>
                  <a:lnTo>
                    <a:pt x="57522" y="119387"/>
                  </a:lnTo>
                  <a:lnTo>
                    <a:pt x="56729" y="118950"/>
                  </a:lnTo>
                  <a:lnTo>
                    <a:pt x="55698" y="118382"/>
                  </a:lnTo>
                  <a:lnTo>
                    <a:pt x="54509" y="117726"/>
                  </a:lnTo>
                  <a:lnTo>
                    <a:pt x="53201" y="116939"/>
                  </a:lnTo>
                  <a:lnTo>
                    <a:pt x="51694" y="115978"/>
                  </a:lnTo>
                  <a:lnTo>
                    <a:pt x="50029" y="114972"/>
                  </a:lnTo>
                  <a:lnTo>
                    <a:pt x="51694" y="112918"/>
                  </a:lnTo>
                  <a:lnTo>
                    <a:pt x="53240" y="110732"/>
                  </a:lnTo>
                  <a:lnTo>
                    <a:pt x="54747" y="108371"/>
                  </a:lnTo>
                  <a:lnTo>
                    <a:pt x="56095" y="105792"/>
                  </a:lnTo>
                  <a:lnTo>
                    <a:pt x="57443" y="102950"/>
                  </a:lnTo>
                  <a:lnTo>
                    <a:pt x="58671" y="99890"/>
                  </a:lnTo>
                  <a:lnTo>
                    <a:pt x="59781" y="96655"/>
                  </a:lnTo>
                  <a:lnTo>
                    <a:pt x="60773" y="93114"/>
                  </a:lnTo>
                  <a:lnTo>
                    <a:pt x="61724" y="89355"/>
                  </a:lnTo>
                  <a:lnTo>
                    <a:pt x="62477" y="85377"/>
                  </a:lnTo>
                  <a:lnTo>
                    <a:pt x="63151" y="81049"/>
                  </a:lnTo>
                  <a:lnTo>
                    <a:pt x="65411" y="80262"/>
                  </a:lnTo>
                  <a:lnTo>
                    <a:pt x="67631" y="79169"/>
                  </a:lnTo>
                  <a:lnTo>
                    <a:pt x="69653" y="77901"/>
                  </a:lnTo>
                  <a:lnTo>
                    <a:pt x="71476" y="76327"/>
                  </a:lnTo>
                  <a:lnTo>
                    <a:pt x="73181" y="74448"/>
                  </a:lnTo>
                  <a:lnTo>
                    <a:pt x="74648" y="72480"/>
                  </a:lnTo>
                  <a:lnTo>
                    <a:pt x="75916" y="70251"/>
                  </a:lnTo>
                  <a:lnTo>
                    <a:pt x="76868" y="67890"/>
                  </a:lnTo>
                  <a:lnTo>
                    <a:pt x="77661" y="65355"/>
                  </a:lnTo>
                  <a:lnTo>
                    <a:pt x="78097" y="62732"/>
                  </a:lnTo>
                  <a:lnTo>
                    <a:pt x="78255" y="59978"/>
                  </a:lnTo>
                  <a:lnTo>
                    <a:pt x="78097" y="57267"/>
                  </a:lnTo>
                  <a:lnTo>
                    <a:pt x="77661" y="54644"/>
                  </a:lnTo>
                  <a:lnTo>
                    <a:pt x="76947" y="52153"/>
                  </a:lnTo>
                  <a:lnTo>
                    <a:pt x="75956" y="49792"/>
                  </a:lnTo>
                  <a:lnTo>
                    <a:pt x="74727" y="47606"/>
                  </a:lnTo>
                  <a:lnTo>
                    <a:pt x="73339" y="45595"/>
                  </a:lnTo>
                  <a:lnTo>
                    <a:pt x="71635" y="43803"/>
                  </a:lnTo>
                  <a:lnTo>
                    <a:pt x="69851" y="42142"/>
                  </a:lnTo>
                  <a:lnTo>
                    <a:pt x="67869" y="40830"/>
                  </a:lnTo>
                  <a:lnTo>
                    <a:pt x="65728" y="39737"/>
                  </a:lnTo>
                  <a:lnTo>
                    <a:pt x="63429" y="38950"/>
                  </a:lnTo>
                  <a:lnTo>
                    <a:pt x="61090" y="38469"/>
                  </a:lnTo>
                  <a:lnTo>
                    <a:pt x="58592" y="38295"/>
                  </a:lnTo>
                  <a:lnTo>
                    <a:pt x="56174" y="38469"/>
                  </a:lnTo>
                  <a:lnTo>
                    <a:pt x="53756" y="38950"/>
                  </a:lnTo>
                  <a:lnTo>
                    <a:pt x="51536" y="39737"/>
                  </a:lnTo>
                  <a:lnTo>
                    <a:pt x="49395" y="40830"/>
                  </a:lnTo>
                  <a:lnTo>
                    <a:pt x="47413" y="42142"/>
                  </a:lnTo>
                  <a:lnTo>
                    <a:pt x="45550" y="43803"/>
                  </a:lnTo>
                  <a:lnTo>
                    <a:pt x="43924" y="45595"/>
                  </a:lnTo>
                  <a:lnTo>
                    <a:pt x="42457" y="47606"/>
                  </a:lnTo>
                  <a:lnTo>
                    <a:pt x="41228" y="49792"/>
                  </a:lnTo>
                  <a:lnTo>
                    <a:pt x="40277" y="52153"/>
                  </a:lnTo>
                  <a:lnTo>
                    <a:pt x="39563" y="54644"/>
                  </a:lnTo>
                  <a:lnTo>
                    <a:pt x="39088" y="57267"/>
                  </a:lnTo>
                  <a:lnTo>
                    <a:pt x="38929" y="59978"/>
                  </a:lnTo>
                  <a:lnTo>
                    <a:pt x="39088" y="62732"/>
                  </a:lnTo>
                  <a:lnTo>
                    <a:pt x="39563" y="65311"/>
                  </a:lnTo>
                  <a:lnTo>
                    <a:pt x="40277" y="67846"/>
                  </a:lnTo>
                  <a:lnTo>
                    <a:pt x="41308" y="70207"/>
                  </a:lnTo>
                  <a:lnTo>
                    <a:pt x="42497" y="72393"/>
                  </a:lnTo>
                  <a:lnTo>
                    <a:pt x="43924" y="74360"/>
                  </a:lnTo>
                  <a:lnTo>
                    <a:pt x="45550" y="76196"/>
                  </a:lnTo>
                  <a:lnTo>
                    <a:pt x="47413" y="77770"/>
                  </a:lnTo>
                  <a:lnTo>
                    <a:pt x="49395" y="79125"/>
                  </a:lnTo>
                  <a:lnTo>
                    <a:pt x="51536" y="80174"/>
                  </a:lnTo>
                  <a:lnTo>
                    <a:pt x="51060" y="83147"/>
                  </a:lnTo>
                  <a:lnTo>
                    <a:pt x="50545" y="86076"/>
                  </a:lnTo>
                  <a:lnTo>
                    <a:pt x="49910" y="88961"/>
                  </a:lnTo>
                  <a:lnTo>
                    <a:pt x="49117" y="91759"/>
                  </a:lnTo>
                  <a:lnTo>
                    <a:pt x="48206" y="94469"/>
                  </a:lnTo>
                  <a:lnTo>
                    <a:pt x="47215" y="97049"/>
                  </a:lnTo>
                  <a:lnTo>
                    <a:pt x="46025" y="99497"/>
                  </a:lnTo>
                  <a:lnTo>
                    <a:pt x="44757" y="101814"/>
                  </a:lnTo>
                  <a:lnTo>
                    <a:pt x="43290" y="103956"/>
                  </a:lnTo>
                  <a:lnTo>
                    <a:pt x="41625" y="105923"/>
                  </a:lnTo>
                  <a:lnTo>
                    <a:pt x="39801" y="107715"/>
                  </a:lnTo>
                  <a:lnTo>
                    <a:pt x="37066" y="105573"/>
                  </a:lnTo>
                  <a:lnTo>
                    <a:pt x="34251" y="103213"/>
                  </a:lnTo>
                  <a:lnTo>
                    <a:pt x="31357" y="100765"/>
                  </a:lnTo>
                  <a:lnTo>
                    <a:pt x="28463" y="98098"/>
                  </a:lnTo>
                  <a:lnTo>
                    <a:pt x="25569" y="95300"/>
                  </a:lnTo>
                  <a:lnTo>
                    <a:pt x="22636" y="92327"/>
                  </a:lnTo>
                  <a:lnTo>
                    <a:pt x="19861" y="89180"/>
                  </a:lnTo>
                  <a:lnTo>
                    <a:pt x="17046" y="85901"/>
                  </a:lnTo>
                  <a:lnTo>
                    <a:pt x="14390" y="82448"/>
                  </a:lnTo>
                  <a:lnTo>
                    <a:pt x="11813" y="78863"/>
                  </a:lnTo>
                  <a:lnTo>
                    <a:pt x="9355" y="75060"/>
                  </a:lnTo>
                  <a:lnTo>
                    <a:pt x="7056" y="71213"/>
                  </a:lnTo>
                  <a:lnTo>
                    <a:pt x="4995" y="67147"/>
                  </a:lnTo>
                  <a:lnTo>
                    <a:pt x="3092" y="62950"/>
                  </a:lnTo>
                  <a:lnTo>
                    <a:pt x="1427" y="58622"/>
                  </a:lnTo>
                  <a:lnTo>
                    <a:pt x="0" y="54120"/>
                  </a:lnTo>
                  <a:lnTo>
                    <a:pt x="1070" y="51978"/>
                  </a:lnTo>
                  <a:lnTo>
                    <a:pt x="2021" y="49792"/>
                  </a:lnTo>
                  <a:lnTo>
                    <a:pt x="2893" y="47387"/>
                  </a:lnTo>
                  <a:lnTo>
                    <a:pt x="3567" y="44852"/>
                  </a:lnTo>
                  <a:lnTo>
                    <a:pt x="4122" y="42142"/>
                  </a:lnTo>
                  <a:lnTo>
                    <a:pt x="7056" y="41398"/>
                  </a:lnTo>
                  <a:lnTo>
                    <a:pt x="9831" y="40349"/>
                  </a:lnTo>
                  <a:lnTo>
                    <a:pt x="12447" y="39038"/>
                  </a:lnTo>
                  <a:lnTo>
                    <a:pt x="15024" y="37377"/>
                  </a:lnTo>
                  <a:lnTo>
                    <a:pt x="17284" y="35540"/>
                  </a:lnTo>
                  <a:lnTo>
                    <a:pt x="19504" y="33442"/>
                  </a:lnTo>
                  <a:lnTo>
                    <a:pt x="21446" y="31169"/>
                  </a:lnTo>
                  <a:lnTo>
                    <a:pt x="23191" y="28633"/>
                  </a:lnTo>
                  <a:lnTo>
                    <a:pt x="24697" y="25923"/>
                  </a:lnTo>
                  <a:lnTo>
                    <a:pt x="26005" y="23081"/>
                  </a:lnTo>
                  <a:lnTo>
                    <a:pt x="27036" y="20021"/>
                  </a:lnTo>
                  <a:lnTo>
                    <a:pt x="27750" y="16961"/>
                  </a:lnTo>
                  <a:lnTo>
                    <a:pt x="28186" y="13683"/>
                  </a:lnTo>
                  <a:lnTo>
                    <a:pt x="28344" y="10360"/>
                  </a:lnTo>
                  <a:lnTo>
                    <a:pt x="28305" y="9092"/>
                  </a:lnTo>
                  <a:lnTo>
                    <a:pt x="28067" y="7825"/>
                  </a:lnTo>
                  <a:lnTo>
                    <a:pt x="27591" y="6644"/>
                  </a:lnTo>
                  <a:lnTo>
                    <a:pt x="27036" y="5551"/>
                  </a:lnTo>
                  <a:lnTo>
                    <a:pt x="27591" y="218"/>
                  </a:lnTo>
                  <a:lnTo>
                    <a:pt x="30485" y="612"/>
                  </a:lnTo>
                  <a:lnTo>
                    <a:pt x="33339" y="1267"/>
                  </a:lnTo>
                  <a:lnTo>
                    <a:pt x="36194" y="2098"/>
                  </a:lnTo>
                  <a:lnTo>
                    <a:pt x="38929" y="3191"/>
                  </a:lnTo>
                  <a:lnTo>
                    <a:pt x="41625" y="4459"/>
                  </a:lnTo>
                  <a:lnTo>
                    <a:pt x="44241" y="5945"/>
                  </a:lnTo>
                  <a:lnTo>
                    <a:pt x="46699" y="7562"/>
                  </a:lnTo>
                  <a:lnTo>
                    <a:pt x="49038" y="9398"/>
                  </a:lnTo>
                  <a:lnTo>
                    <a:pt x="51179" y="11366"/>
                  </a:lnTo>
                  <a:lnTo>
                    <a:pt x="53161" y="13464"/>
                  </a:lnTo>
                  <a:lnTo>
                    <a:pt x="54866" y="15693"/>
                  </a:lnTo>
                  <a:lnTo>
                    <a:pt x="56372" y="18142"/>
                  </a:lnTo>
                  <a:lnTo>
                    <a:pt x="57641" y="20590"/>
                  </a:lnTo>
                  <a:lnTo>
                    <a:pt x="58592" y="23169"/>
                  </a:lnTo>
                  <a:lnTo>
                    <a:pt x="59306" y="21289"/>
                  </a:lnTo>
                  <a:lnTo>
                    <a:pt x="60178" y="19409"/>
                  </a:lnTo>
                  <a:lnTo>
                    <a:pt x="61129" y="17573"/>
                  </a:lnTo>
                  <a:lnTo>
                    <a:pt x="62279" y="15825"/>
                  </a:lnTo>
                  <a:lnTo>
                    <a:pt x="63548" y="14120"/>
                  </a:lnTo>
                  <a:lnTo>
                    <a:pt x="64935" y="12502"/>
                  </a:lnTo>
                  <a:lnTo>
                    <a:pt x="66442" y="10972"/>
                  </a:lnTo>
                  <a:lnTo>
                    <a:pt x="68027" y="9530"/>
                  </a:lnTo>
                  <a:lnTo>
                    <a:pt x="69692" y="8174"/>
                  </a:lnTo>
                  <a:lnTo>
                    <a:pt x="71476" y="6907"/>
                  </a:lnTo>
                  <a:lnTo>
                    <a:pt x="73339" y="5726"/>
                  </a:lnTo>
                  <a:lnTo>
                    <a:pt x="75242" y="4590"/>
                  </a:lnTo>
                  <a:lnTo>
                    <a:pt x="77185" y="3628"/>
                  </a:lnTo>
                  <a:lnTo>
                    <a:pt x="79246" y="2754"/>
                  </a:lnTo>
                  <a:lnTo>
                    <a:pt x="81308" y="1967"/>
                  </a:lnTo>
                  <a:lnTo>
                    <a:pt x="83409" y="1311"/>
                  </a:lnTo>
                  <a:lnTo>
                    <a:pt x="85510" y="830"/>
                  </a:lnTo>
                  <a:lnTo>
                    <a:pt x="87611" y="393"/>
                  </a:lnTo>
                  <a:lnTo>
                    <a:pt x="89752" y="131"/>
                  </a:lnTo>
                  <a:lnTo>
                    <a:pt x="91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76" y="789"/>
              <a:ext cx="650" cy="9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77" y="0"/>
                  </a:moveTo>
                  <a:lnTo>
                    <a:pt x="20392" y="121"/>
                  </a:lnTo>
                  <a:lnTo>
                    <a:pt x="21822" y="456"/>
                  </a:lnTo>
                  <a:lnTo>
                    <a:pt x="23114" y="974"/>
                  </a:lnTo>
                  <a:lnTo>
                    <a:pt x="24175" y="1736"/>
                  </a:lnTo>
                  <a:lnTo>
                    <a:pt x="25005" y="2559"/>
                  </a:lnTo>
                  <a:lnTo>
                    <a:pt x="25559" y="3533"/>
                  </a:lnTo>
                  <a:lnTo>
                    <a:pt x="25743" y="4569"/>
                  </a:lnTo>
                  <a:lnTo>
                    <a:pt x="25559" y="5605"/>
                  </a:lnTo>
                  <a:lnTo>
                    <a:pt x="25005" y="6580"/>
                  </a:lnTo>
                  <a:lnTo>
                    <a:pt x="24175" y="7433"/>
                  </a:lnTo>
                  <a:lnTo>
                    <a:pt x="23114" y="8134"/>
                  </a:lnTo>
                  <a:lnTo>
                    <a:pt x="21822" y="8651"/>
                  </a:lnTo>
                  <a:lnTo>
                    <a:pt x="20392" y="9017"/>
                  </a:lnTo>
                  <a:lnTo>
                    <a:pt x="18777" y="9108"/>
                  </a:lnTo>
                  <a:lnTo>
                    <a:pt x="17347" y="9047"/>
                  </a:lnTo>
                  <a:lnTo>
                    <a:pt x="16009" y="8743"/>
                  </a:lnTo>
                  <a:lnTo>
                    <a:pt x="14809" y="8286"/>
                  </a:lnTo>
                  <a:lnTo>
                    <a:pt x="13794" y="7707"/>
                  </a:lnTo>
                  <a:lnTo>
                    <a:pt x="8073" y="9596"/>
                  </a:lnTo>
                  <a:lnTo>
                    <a:pt x="13610" y="38994"/>
                  </a:lnTo>
                  <a:lnTo>
                    <a:pt x="14579" y="39329"/>
                  </a:lnTo>
                  <a:lnTo>
                    <a:pt x="15363" y="39817"/>
                  </a:lnTo>
                  <a:lnTo>
                    <a:pt x="15963" y="40396"/>
                  </a:lnTo>
                  <a:lnTo>
                    <a:pt x="16286" y="41066"/>
                  </a:lnTo>
                  <a:lnTo>
                    <a:pt x="16424" y="41797"/>
                  </a:lnTo>
                  <a:lnTo>
                    <a:pt x="16655" y="43594"/>
                  </a:lnTo>
                  <a:lnTo>
                    <a:pt x="17208" y="45361"/>
                  </a:lnTo>
                  <a:lnTo>
                    <a:pt x="18085" y="47037"/>
                  </a:lnTo>
                  <a:lnTo>
                    <a:pt x="19238" y="48621"/>
                  </a:lnTo>
                  <a:lnTo>
                    <a:pt x="20668" y="50053"/>
                  </a:lnTo>
                  <a:lnTo>
                    <a:pt x="22468" y="51363"/>
                  </a:lnTo>
                  <a:lnTo>
                    <a:pt x="24405" y="52490"/>
                  </a:lnTo>
                  <a:lnTo>
                    <a:pt x="26620" y="53465"/>
                  </a:lnTo>
                  <a:lnTo>
                    <a:pt x="28927" y="54257"/>
                  </a:lnTo>
                  <a:lnTo>
                    <a:pt x="31464" y="54836"/>
                  </a:lnTo>
                  <a:lnTo>
                    <a:pt x="34140" y="55201"/>
                  </a:lnTo>
                  <a:lnTo>
                    <a:pt x="36908" y="55323"/>
                  </a:lnTo>
                  <a:lnTo>
                    <a:pt x="39723" y="55201"/>
                  </a:lnTo>
                  <a:lnTo>
                    <a:pt x="42352" y="54836"/>
                  </a:lnTo>
                  <a:lnTo>
                    <a:pt x="44844" y="54257"/>
                  </a:lnTo>
                  <a:lnTo>
                    <a:pt x="47243" y="53465"/>
                  </a:lnTo>
                  <a:lnTo>
                    <a:pt x="49411" y="52490"/>
                  </a:lnTo>
                  <a:lnTo>
                    <a:pt x="51395" y="51363"/>
                  </a:lnTo>
                  <a:lnTo>
                    <a:pt x="53102" y="50053"/>
                  </a:lnTo>
                  <a:lnTo>
                    <a:pt x="54579" y="48621"/>
                  </a:lnTo>
                  <a:lnTo>
                    <a:pt x="55778" y="47037"/>
                  </a:lnTo>
                  <a:lnTo>
                    <a:pt x="56608" y="45361"/>
                  </a:lnTo>
                  <a:lnTo>
                    <a:pt x="57208" y="43594"/>
                  </a:lnTo>
                  <a:lnTo>
                    <a:pt x="57347" y="41797"/>
                  </a:lnTo>
                  <a:lnTo>
                    <a:pt x="57485" y="41066"/>
                  </a:lnTo>
                  <a:lnTo>
                    <a:pt x="57900" y="40396"/>
                  </a:lnTo>
                  <a:lnTo>
                    <a:pt x="58500" y="39817"/>
                  </a:lnTo>
                  <a:lnTo>
                    <a:pt x="59284" y="39329"/>
                  </a:lnTo>
                  <a:lnTo>
                    <a:pt x="60207" y="38994"/>
                  </a:lnTo>
                  <a:lnTo>
                    <a:pt x="65790" y="9596"/>
                  </a:lnTo>
                  <a:lnTo>
                    <a:pt x="60023" y="7677"/>
                  </a:lnTo>
                  <a:lnTo>
                    <a:pt x="58961" y="8286"/>
                  </a:lnTo>
                  <a:lnTo>
                    <a:pt x="57762" y="8743"/>
                  </a:lnTo>
                  <a:lnTo>
                    <a:pt x="56470" y="9047"/>
                  </a:lnTo>
                  <a:lnTo>
                    <a:pt x="55040" y="9108"/>
                  </a:lnTo>
                  <a:lnTo>
                    <a:pt x="53471" y="9017"/>
                  </a:lnTo>
                  <a:lnTo>
                    <a:pt x="51995" y="8651"/>
                  </a:lnTo>
                  <a:lnTo>
                    <a:pt x="50657" y="8134"/>
                  </a:lnTo>
                  <a:lnTo>
                    <a:pt x="49596" y="7433"/>
                  </a:lnTo>
                  <a:lnTo>
                    <a:pt x="48765" y="6580"/>
                  </a:lnTo>
                  <a:lnTo>
                    <a:pt x="48304" y="5605"/>
                  </a:lnTo>
                  <a:lnTo>
                    <a:pt x="48119" y="4569"/>
                  </a:lnTo>
                  <a:lnTo>
                    <a:pt x="48304" y="3533"/>
                  </a:lnTo>
                  <a:lnTo>
                    <a:pt x="48765" y="2559"/>
                  </a:lnTo>
                  <a:lnTo>
                    <a:pt x="49596" y="1736"/>
                  </a:lnTo>
                  <a:lnTo>
                    <a:pt x="50657" y="974"/>
                  </a:lnTo>
                  <a:lnTo>
                    <a:pt x="51995" y="456"/>
                  </a:lnTo>
                  <a:lnTo>
                    <a:pt x="53471" y="121"/>
                  </a:lnTo>
                  <a:lnTo>
                    <a:pt x="55040" y="0"/>
                  </a:lnTo>
                  <a:lnTo>
                    <a:pt x="56608" y="121"/>
                  </a:lnTo>
                  <a:lnTo>
                    <a:pt x="58085" y="456"/>
                  </a:lnTo>
                  <a:lnTo>
                    <a:pt x="59331" y="974"/>
                  </a:lnTo>
                  <a:lnTo>
                    <a:pt x="60392" y="1736"/>
                  </a:lnTo>
                  <a:lnTo>
                    <a:pt x="61222" y="2559"/>
                  </a:lnTo>
                  <a:lnTo>
                    <a:pt x="61776" y="3533"/>
                  </a:lnTo>
                  <a:lnTo>
                    <a:pt x="61914" y="4569"/>
                  </a:lnTo>
                  <a:lnTo>
                    <a:pt x="61914" y="4691"/>
                  </a:lnTo>
                  <a:lnTo>
                    <a:pt x="61868" y="4813"/>
                  </a:lnTo>
                  <a:lnTo>
                    <a:pt x="61868" y="4935"/>
                  </a:lnTo>
                  <a:lnTo>
                    <a:pt x="69204" y="7372"/>
                  </a:lnTo>
                  <a:lnTo>
                    <a:pt x="69803" y="7646"/>
                  </a:lnTo>
                  <a:lnTo>
                    <a:pt x="70219" y="7981"/>
                  </a:lnTo>
                  <a:lnTo>
                    <a:pt x="70449" y="8408"/>
                  </a:lnTo>
                  <a:lnTo>
                    <a:pt x="70542" y="8895"/>
                  </a:lnTo>
                  <a:lnTo>
                    <a:pt x="64728" y="39451"/>
                  </a:lnTo>
                  <a:lnTo>
                    <a:pt x="65420" y="39878"/>
                  </a:lnTo>
                  <a:lnTo>
                    <a:pt x="66020" y="40487"/>
                  </a:lnTo>
                  <a:lnTo>
                    <a:pt x="66389" y="41096"/>
                  </a:lnTo>
                  <a:lnTo>
                    <a:pt x="66574" y="41797"/>
                  </a:lnTo>
                  <a:lnTo>
                    <a:pt x="66297" y="43960"/>
                  </a:lnTo>
                  <a:lnTo>
                    <a:pt x="65790" y="46062"/>
                  </a:lnTo>
                  <a:lnTo>
                    <a:pt x="64959" y="48103"/>
                  </a:lnTo>
                  <a:lnTo>
                    <a:pt x="63713" y="50053"/>
                  </a:lnTo>
                  <a:lnTo>
                    <a:pt x="62237" y="51850"/>
                  </a:lnTo>
                  <a:lnTo>
                    <a:pt x="60530" y="53587"/>
                  </a:lnTo>
                  <a:lnTo>
                    <a:pt x="58500" y="55140"/>
                  </a:lnTo>
                  <a:lnTo>
                    <a:pt x="56239" y="56572"/>
                  </a:lnTo>
                  <a:lnTo>
                    <a:pt x="53748" y="57821"/>
                  </a:lnTo>
                  <a:lnTo>
                    <a:pt x="51072" y="58857"/>
                  </a:lnTo>
                  <a:lnTo>
                    <a:pt x="48258" y="59771"/>
                  </a:lnTo>
                  <a:lnTo>
                    <a:pt x="45213" y="60472"/>
                  </a:lnTo>
                  <a:lnTo>
                    <a:pt x="42076" y="60959"/>
                  </a:lnTo>
                  <a:lnTo>
                    <a:pt x="38800" y="61233"/>
                  </a:lnTo>
                  <a:lnTo>
                    <a:pt x="38477" y="63183"/>
                  </a:lnTo>
                  <a:lnTo>
                    <a:pt x="37831" y="65011"/>
                  </a:lnTo>
                  <a:lnTo>
                    <a:pt x="37047" y="66747"/>
                  </a:lnTo>
                  <a:lnTo>
                    <a:pt x="36170" y="68332"/>
                  </a:lnTo>
                  <a:lnTo>
                    <a:pt x="35063" y="69824"/>
                  </a:lnTo>
                  <a:lnTo>
                    <a:pt x="33817" y="71195"/>
                  </a:lnTo>
                  <a:lnTo>
                    <a:pt x="32525" y="72505"/>
                  </a:lnTo>
                  <a:lnTo>
                    <a:pt x="31095" y="73663"/>
                  </a:lnTo>
                  <a:lnTo>
                    <a:pt x="29619" y="74790"/>
                  </a:lnTo>
                  <a:lnTo>
                    <a:pt x="28050" y="75856"/>
                  </a:lnTo>
                  <a:lnTo>
                    <a:pt x="26435" y="76801"/>
                  </a:lnTo>
                  <a:lnTo>
                    <a:pt x="24775" y="77745"/>
                  </a:lnTo>
                  <a:lnTo>
                    <a:pt x="23114" y="78598"/>
                  </a:lnTo>
                  <a:lnTo>
                    <a:pt x="21453" y="79421"/>
                  </a:lnTo>
                  <a:lnTo>
                    <a:pt x="19746" y="80213"/>
                  </a:lnTo>
                  <a:lnTo>
                    <a:pt x="18131" y="80944"/>
                  </a:lnTo>
                  <a:lnTo>
                    <a:pt x="16286" y="81766"/>
                  </a:lnTo>
                  <a:lnTo>
                    <a:pt x="14579" y="82589"/>
                  </a:lnTo>
                  <a:lnTo>
                    <a:pt x="12918" y="83412"/>
                  </a:lnTo>
                  <a:lnTo>
                    <a:pt x="11395" y="84204"/>
                  </a:lnTo>
                  <a:lnTo>
                    <a:pt x="9965" y="85057"/>
                  </a:lnTo>
                  <a:lnTo>
                    <a:pt x="8673" y="85910"/>
                  </a:lnTo>
                  <a:lnTo>
                    <a:pt x="7520" y="86824"/>
                  </a:lnTo>
                  <a:lnTo>
                    <a:pt x="6597" y="87768"/>
                  </a:lnTo>
                  <a:lnTo>
                    <a:pt x="5767" y="88804"/>
                  </a:lnTo>
                  <a:lnTo>
                    <a:pt x="5167" y="89900"/>
                  </a:lnTo>
                  <a:lnTo>
                    <a:pt x="4752" y="91089"/>
                  </a:lnTo>
                  <a:lnTo>
                    <a:pt x="4567" y="92368"/>
                  </a:lnTo>
                  <a:lnTo>
                    <a:pt x="4613" y="93739"/>
                  </a:lnTo>
                  <a:lnTo>
                    <a:pt x="4982" y="96237"/>
                  </a:lnTo>
                  <a:lnTo>
                    <a:pt x="5582" y="98552"/>
                  </a:lnTo>
                  <a:lnTo>
                    <a:pt x="6228" y="100685"/>
                  </a:lnTo>
                  <a:lnTo>
                    <a:pt x="7058" y="102665"/>
                  </a:lnTo>
                  <a:lnTo>
                    <a:pt x="7981" y="104463"/>
                  </a:lnTo>
                  <a:lnTo>
                    <a:pt x="9134" y="106108"/>
                  </a:lnTo>
                  <a:lnTo>
                    <a:pt x="10334" y="107600"/>
                  </a:lnTo>
                  <a:lnTo>
                    <a:pt x="11672" y="108971"/>
                  </a:lnTo>
                  <a:lnTo>
                    <a:pt x="13102" y="110190"/>
                  </a:lnTo>
                  <a:lnTo>
                    <a:pt x="14625" y="111317"/>
                  </a:lnTo>
                  <a:lnTo>
                    <a:pt x="16378" y="112261"/>
                  </a:lnTo>
                  <a:lnTo>
                    <a:pt x="18085" y="113115"/>
                  </a:lnTo>
                  <a:lnTo>
                    <a:pt x="19976" y="113907"/>
                  </a:lnTo>
                  <a:lnTo>
                    <a:pt x="21868" y="114546"/>
                  </a:lnTo>
                  <a:lnTo>
                    <a:pt x="23944" y="115125"/>
                  </a:lnTo>
                  <a:lnTo>
                    <a:pt x="26020" y="115582"/>
                  </a:lnTo>
                  <a:lnTo>
                    <a:pt x="28189" y="115978"/>
                  </a:lnTo>
                  <a:lnTo>
                    <a:pt x="30449" y="116283"/>
                  </a:lnTo>
                  <a:lnTo>
                    <a:pt x="32756" y="116527"/>
                  </a:lnTo>
                  <a:lnTo>
                    <a:pt x="35155" y="116709"/>
                  </a:lnTo>
                  <a:lnTo>
                    <a:pt x="37508" y="116831"/>
                  </a:lnTo>
                  <a:lnTo>
                    <a:pt x="40000" y="116923"/>
                  </a:lnTo>
                  <a:lnTo>
                    <a:pt x="42491" y="116984"/>
                  </a:lnTo>
                  <a:lnTo>
                    <a:pt x="45028" y="116984"/>
                  </a:lnTo>
                  <a:lnTo>
                    <a:pt x="47612" y="116953"/>
                  </a:lnTo>
                  <a:lnTo>
                    <a:pt x="50196" y="116953"/>
                  </a:lnTo>
                  <a:lnTo>
                    <a:pt x="52825" y="116892"/>
                  </a:lnTo>
                  <a:lnTo>
                    <a:pt x="55455" y="116831"/>
                  </a:lnTo>
                  <a:lnTo>
                    <a:pt x="60576" y="116709"/>
                  </a:lnTo>
                  <a:lnTo>
                    <a:pt x="65605" y="116679"/>
                  </a:lnTo>
                  <a:lnTo>
                    <a:pt x="68927" y="116618"/>
                  </a:lnTo>
                  <a:lnTo>
                    <a:pt x="72110" y="116374"/>
                  </a:lnTo>
                  <a:lnTo>
                    <a:pt x="75109" y="115978"/>
                  </a:lnTo>
                  <a:lnTo>
                    <a:pt x="77877" y="115460"/>
                  </a:lnTo>
                  <a:lnTo>
                    <a:pt x="80415" y="114821"/>
                  </a:lnTo>
                  <a:lnTo>
                    <a:pt x="82860" y="114028"/>
                  </a:lnTo>
                  <a:lnTo>
                    <a:pt x="85121" y="113115"/>
                  </a:lnTo>
                  <a:lnTo>
                    <a:pt x="87197" y="112109"/>
                  </a:lnTo>
                  <a:lnTo>
                    <a:pt x="89088" y="111012"/>
                  </a:lnTo>
                  <a:lnTo>
                    <a:pt x="90841" y="109824"/>
                  </a:lnTo>
                  <a:lnTo>
                    <a:pt x="92502" y="108545"/>
                  </a:lnTo>
                  <a:lnTo>
                    <a:pt x="93979" y="107204"/>
                  </a:lnTo>
                  <a:lnTo>
                    <a:pt x="95317" y="105803"/>
                  </a:lnTo>
                  <a:lnTo>
                    <a:pt x="96562" y="104310"/>
                  </a:lnTo>
                  <a:lnTo>
                    <a:pt x="97670" y="102787"/>
                  </a:lnTo>
                  <a:lnTo>
                    <a:pt x="98638" y="101264"/>
                  </a:lnTo>
                  <a:lnTo>
                    <a:pt x="99515" y="99649"/>
                  </a:lnTo>
                  <a:lnTo>
                    <a:pt x="100299" y="98065"/>
                  </a:lnTo>
                  <a:lnTo>
                    <a:pt x="100991" y="96420"/>
                  </a:lnTo>
                  <a:lnTo>
                    <a:pt x="101591" y="94775"/>
                  </a:lnTo>
                  <a:lnTo>
                    <a:pt x="102053" y="93130"/>
                  </a:lnTo>
                  <a:lnTo>
                    <a:pt x="102514" y="91515"/>
                  </a:lnTo>
                  <a:lnTo>
                    <a:pt x="102883" y="89900"/>
                  </a:lnTo>
                  <a:lnTo>
                    <a:pt x="103160" y="88316"/>
                  </a:lnTo>
                  <a:lnTo>
                    <a:pt x="103437" y="86793"/>
                  </a:lnTo>
                  <a:lnTo>
                    <a:pt x="103575" y="85239"/>
                  </a:lnTo>
                  <a:lnTo>
                    <a:pt x="101591" y="84904"/>
                  </a:lnTo>
                  <a:lnTo>
                    <a:pt x="99700" y="84325"/>
                  </a:lnTo>
                  <a:lnTo>
                    <a:pt x="97946" y="83564"/>
                  </a:lnTo>
                  <a:lnTo>
                    <a:pt x="96424" y="82680"/>
                  </a:lnTo>
                  <a:lnTo>
                    <a:pt x="95040" y="81614"/>
                  </a:lnTo>
                  <a:lnTo>
                    <a:pt x="93979" y="80426"/>
                  </a:lnTo>
                  <a:lnTo>
                    <a:pt x="93241" y="79177"/>
                  </a:lnTo>
                  <a:lnTo>
                    <a:pt x="92733" y="77806"/>
                  </a:lnTo>
                  <a:lnTo>
                    <a:pt x="92595" y="76374"/>
                  </a:lnTo>
                  <a:lnTo>
                    <a:pt x="92733" y="74912"/>
                  </a:lnTo>
                  <a:lnTo>
                    <a:pt x="93287" y="73511"/>
                  </a:lnTo>
                  <a:lnTo>
                    <a:pt x="94117" y="72231"/>
                  </a:lnTo>
                  <a:lnTo>
                    <a:pt x="95178" y="71012"/>
                  </a:lnTo>
                  <a:lnTo>
                    <a:pt x="96608" y="69946"/>
                  </a:lnTo>
                  <a:lnTo>
                    <a:pt x="98223" y="69063"/>
                  </a:lnTo>
                  <a:lnTo>
                    <a:pt x="99976" y="68301"/>
                  </a:lnTo>
                  <a:lnTo>
                    <a:pt x="101914" y="67753"/>
                  </a:lnTo>
                  <a:lnTo>
                    <a:pt x="104083" y="67418"/>
                  </a:lnTo>
                  <a:lnTo>
                    <a:pt x="106251" y="67296"/>
                  </a:lnTo>
                  <a:lnTo>
                    <a:pt x="108512" y="67418"/>
                  </a:lnTo>
                  <a:lnTo>
                    <a:pt x="110634" y="67753"/>
                  </a:lnTo>
                  <a:lnTo>
                    <a:pt x="112618" y="68301"/>
                  </a:lnTo>
                  <a:lnTo>
                    <a:pt x="114371" y="69063"/>
                  </a:lnTo>
                  <a:lnTo>
                    <a:pt x="115986" y="69946"/>
                  </a:lnTo>
                  <a:lnTo>
                    <a:pt x="117324" y="71012"/>
                  </a:lnTo>
                  <a:lnTo>
                    <a:pt x="118477" y="72231"/>
                  </a:lnTo>
                  <a:lnTo>
                    <a:pt x="119307" y="73511"/>
                  </a:lnTo>
                  <a:lnTo>
                    <a:pt x="119815" y="74912"/>
                  </a:lnTo>
                  <a:lnTo>
                    <a:pt x="120000" y="76374"/>
                  </a:lnTo>
                  <a:lnTo>
                    <a:pt x="119815" y="77745"/>
                  </a:lnTo>
                  <a:lnTo>
                    <a:pt x="119400" y="79025"/>
                  </a:lnTo>
                  <a:lnTo>
                    <a:pt x="118708" y="80243"/>
                  </a:lnTo>
                  <a:lnTo>
                    <a:pt x="117693" y="81370"/>
                  </a:lnTo>
                  <a:lnTo>
                    <a:pt x="116493" y="82406"/>
                  </a:lnTo>
                  <a:lnTo>
                    <a:pt x="115155" y="83259"/>
                  </a:lnTo>
                  <a:lnTo>
                    <a:pt x="113540" y="84051"/>
                  </a:lnTo>
                  <a:lnTo>
                    <a:pt x="111833" y="84630"/>
                  </a:lnTo>
                  <a:lnTo>
                    <a:pt x="109988" y="85087"/>
                  </a:lnTo>
                  <a:lnTo>
                    <a:pt x="108004" y="85331"/>
                  </a:lnTo>
                  <a:lnTo>
                    <a:pt x="107497" y="88651"/>
                  </a:lnTo>
                  <a:lnTo>
                    <a:pt x="106805" y="91820"/>
                  </a:lnTo>
                  <a:lnTo>
                    <a:pt x="105974" y="94836"/>
                  </a:lnTo>
                  <a:lnTo>
                    <a:pt x="104959" y="97669"/>
                  </a:lnTo>
                  <a:lnTo>
                    <a:pt x="103713" y="100319"/>
                  </a:lnTo>
                  <a:lnTo>
                    <a:pt x="102329" y="102787"/>
                  </a:lnTo>
                  <a:lnTo>
                    <a:pt x="100853" y="105133"/>
                  </a:lnTo>
                  <a:lnTo>
                    <a:pt x="99146" y="107296"/>
                  </a:lnTo>
                  <a:lnTo>
                    <a:pt x="97254" y="109246"/>
                  </a:lnTo>
                  <a:lnTo>
                    <a:pt x="95224" y="111043"/>
                  </a:lnTo>
                  <a:lnTo>
                    <a:pt x="93056" y="112688"/>
                  </a:lnTo>
                  <a:lnTo>
                    <a:pt x="90657" y="114181"/>
                  </a:lnTo>
                  <a:lnTo>
                    <a:pt x="88119" y="115460"/>
                  </a:lnTo>
                  <a:lnTo>
                    <a:pt x="85397" y="116618"/>
                  </a:lnTo>
                  <a:lnTo>
                    <a:pt x="82537" y="117532"/>
                  </a:lnTo>
                  <a:lnTo>
                    <a:pt x="79492" y="118324"/>
                  </a:lnTo>
                  <a:lnTo>
                    <a:pt x="76262" y="118903"/>
                  </a:lnTo>
                  <a:lnTo>
                    <a:pt x="72895" y="119360"/>
                  </a:lnTo>
                  <a:lnTo>
                    <a:pt x="69342" y="119634"/>
                  </a:lnTo>
                  <a:lnTo>
                    <a:pt x="65605" y="119695"/>
                  </a:lnTo>
                  <a:lnTo>
                    <a:pt x="60668" y="119786"/>
                  </a:lnTo>
                  <a:lnTo>
                    <a:pt x="55594" y="119847"/>
                  </a:lnTo>
                  <a:lnTo>
                    <a:pt x="50380" y="119969"/>
                  </a:lnTo>
                  <a:lnTo>
                    <a:pt x="45121" y="120000"/>
                  </a:lnTo>
                  <a:lnTo>
                    <a:pt x="42537" y="120000"/>
                  </a:lnTo>
                  <a:lnTo>
                    <a:pt x="40000" y="119969"/>
                  </a:lnTo>
                  <a:lnTo>
                    <a:pt x="37462" y="119847"/>
                  </a:lnTo>
                  <a:lnTo>
                    <a:pt x="34971" y="119725"/>
                  </a:lnTo>
                  <a:lnTo>
                    <a:pt x="32479" y="119543"/>
                  </a:lnTo>
                  <a:lnTo>
                    <a:pt x="30034" y="119268"/>
                  </a:lnTo>
                  <a:lnTo>
                    <a:pt x="27681" y="118964"/>
                  </a:lnTo>
                  <a:lnTo>
                    <a:pt x="25328" y="118568"/>
                  </a:lnTo>
                  <a:lnTo>
                    <a:pt x="23068" y="118080"/>
                  </a:lnTo>
                  <a:lnTo>
                    <a:pt x="20853" y="117532"/>
                  </a:lnTo>
                  <a:lnTo>
                    <a:pt x="18685" y="116892"/>
                  </a:lnTo>
                  <a:lnTo>
                    <a:pt x="16655" y="116100"/>
                  </a:lnTo>
                  <a:lnTo>
                    <a:pt x="14625" y="115247"/>
                  </a:lnTo>
                  <a:lnTo>
                    <a:pt x="12733" y="114272"/>
                  </a:lnTo>
                  <a:lnTo>
                    <a:pt x="10980" y="113175"/>
                  </a:lnTo>
                  <a:lnTo>
                    <a:pt x="9319" y="111957"/>
                  </a:lnTo>
                  <a:lnTo>
                    <a:pt x="7750" y="110586"/>
                  </a:lnTo>
                  <a:lnTo>
                    <a:pt x="6274" y="109063"/>
                  </a:lnTo>
                  <a:lnTo>
                    <a:pt x="4982" y="107418"/>
                  </a:lnTo>
                  <a:lnTo>
                    <a:pt x="3783" y="105620"/>
                  </a:lnTo>
                  <a:lnTo>
                    <a:pt x="2722" y="103640"/>
                  </a:lnTo>
                  <a:lnTo>
                    <a:pt x="1845" y="101507"/>
                  </a:lnTo>
                  <a:lnTo>
                    <a:pt x="1107" y="99192"/>
                  </a:lnTo>
                  <a:lnTo>
                    <a:pt x="553" y="96694"/>
                  </a:lnTo>
                  <a:lnTo>
                    <a:pt x="138" y="94013"/>
                  </a:lnTo>
                  <a:lnTo>
                    <a:pt x="0" y="92460"/>
                  </a:lnTo>
                  <a:lnTo>
                    <a:pt x="184" y="90997"/>
                  </a:lnTo>
                  <a:lnTo>
                    <a:pt x="553" y="89626"/>
                  </a:lnTo>
                  <a:lnTo>
                    <a:pt x="1107" y="88377"/>
                  </a:lnTo>
                  <a:lnTo>
                    <a:pt x="1845" y="87220"/>
                  </a:lnTo>
                  <a:lnTo>
                    <a:pt x="2768" y="86123"/>
                  </a:lnTo>
                  <a:lnTo>
                    <a:pt x="3829" y="85087"/>
                  </a:lnTo>
                  <a:lnTo>
                    <a:pt x="5028" y="84112"/>
                  </a:lnTo>
                  <a:lnTo>
                    <a:pt x="6320" y="83229"/>
                  </a:lnTo>
                  <a:lnTo>
                    <a:pt x="7704" y="82345"/>
                  </a:lnTo>
                  <a:lnTo>
                    <a:pt x="9181" y="81523"/>
                  </a:lnTo>
                  <a:lnTo>
                    <a:pt x="10749" y="80761"/>
                  </a:lnTo>
                  <a:lnTo>
                    <a:pt x="12318" y="79969"/>
                  </a:lnTo>
                  <a:lnTo>
                    <a:pt x="13933" y="79238"/>
                  </a:lnTo>
                  <a:lnTo>
                    <a:pt x="15547" y="78476"/>
                  </a:lnTo>
                  <a:lnTo>
                    <a:pt x="17347" y="77623"/>
                  </a:lnTo>
                  <a:lnTo>
                    <a:pt x="19192" y="76770"/>
                  </a:lnTo>
                  <a:lnTo>
                    <a:pt x="20991" y="75887"/>
                  </a:lnTo>
                  <a:lnTo>
                    <a:pt x="22698" y="74973"/>
                  </a:lnTo>
                  <a:lnTo>
                    <a:pt x="24405" y="73968"/>
                  </a:lnTo>
                  <a:lnTo>
                    <a:pt x="26020" y="72962"/>
                  </a:lnTo>
                  <a:lnTo>
                    <a:pt x="27543" y="71865"/>
                  </a:lnTo>
                  <a:lnTo>
                    <a:pt x="28973" y="70647"/>
                  </a:lnTo>
                  <a:lnTo>
                    <a:pt x="30265" y="69398"/>
                  </a:lnTo>
                  <a:lnTo>
                    <a:pt x="31418" y="67996"/>
                  </a:lnTo>
                  <a:lnTo>
                    <a:pt x="32433" y="66504"/>
                  </a:lnTo>
                  <a:lnTo>
                    <a:pt x="33264" y="64859"/>
                  </a:lnTo>
                  <a:lnTo>
                    <a:pt x="33910" y="63092"/>
                  </a:lnTo>
                  <a:lnTo>
                    <a:pt x="34325" y="61172"/>
                  </a:lnTo>
                  <a:lnTo>
                    <a:pt x="31095" y="60868"/>
                  </a:lnTo>
                  <a:lnTo>
                    <a:pt x="28096" y="60350"/>
                  </a:lnTo>
                  <a:lnTo>
                    <a:pt x="25144" y="59649"/>
                  </a:lnTo>
                  <a:lnTo>
                    <a:pt x="22329" y="58766"/>
                  </a:lnTo>
                  <a:lnTo>
                    <a:pt x="19746" y="57669"/>
                  </a:lnTo>
                  <a:lnTo>
                    <a:pt x="17347" y="56420"/>
                  </a:lnTo>
                  <a:lnTo>
                    <a:pt x="15132" y="54988"/>
                  </a:lnTo>
                  <a:lnTo>
                    <a:pt x="13148" y="53434"/>
                  </a:lnTo>
                  <a:lnTo>
                    <a:pt x="11441" y="51759"/>
                  </a:lnTo>
                  <a:lnTo>
                    <a:pt x="10011" y="49961"/>
                  </a:lnTo>
                  <a:lnTo>
                    <a:pt x="8811" y="48042"/>
                  </a:lnTo>
                  <a:lnTo>
                    <a:pt x="7981" y="46031"/>
                  </a:lnTo>
                  <a:lnTo>
                    <a:pt x="7474" y="43960"/>
                  </a:lnTo>
                  <a:lnTo>
                    <a:pt x="7289" y="41797"/>
                  </a:lnTo>
                  <a:lnTo>
                    <a:pt x="7427" y="41096"/>
                  </a:lnTo>
                  <a:lnTo>
                    <a:pt x="7750" y="40426"/>
                  </a:lnTo>
                  <a:lnTo>
                    <a:pt x="8350" y="39878"/>
                  </a:lnTo>
                  <a:lnTo>
                    <a:pt x="9134" y="39421"/>
                  </a:lnTo>
                  <a:lnTo>
                    <a:pt x="3321" y="8895"/>
                  </a:lnTo>
                  <a:lnTo>
                    <a:pt x="3367" y="8408"/>
                  </a:lnTo>
                  <a:lnTo>
                    <a:pt x="3552" y="7981"/>
                  </a:lnTo>
                  <a:lnTo>
                    <a:pt x="3967" y="7646"/>
                  </a:lnTo>
                  <a:lnTo>
                    <a:pt x="4567" y="7372"/>
                  </a:lnTo>
                  <a:lnTo>
                    <a:pt x="11949" y="4935"/>
                  </a:lnTo>
                  <a:lnTo>
                    <a:pt x="11903" y="4813"/>
                  </a:lnTo>
                  <a:lnTo>
                    <a:pt x="11903" y="4691"/>
                  </a:lnTo>
                  <a:lnTo>
                    <a:pt x="11856" y="4569"/>
                  </a:lnTo>
                  <a:lnTo>
                    <a:pt x="12041" y="3533"/>
                  </a:lnTo>
                  <a:lnTo>
                    <a:pt x="12549" y="2559"/>
                  </a:lnTo>
                  <a:lnTo>
                    <a:pt x="13379" y="1736"/>
                  </a:lnTo>
                  <a:lnTo>
                    <a:pt x="14440" y="974"/>
                  </a:lnTo>
                  <a:lnTo>
                    <a:pt x="15778" y="456"/>
                  </a:lnTo>
                  <a:lnTo>
                    <a:pt x="17208" y="121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Shape 367"/>
          <p:cNvSpPr/>
          <p:nvPr/>
        </p:nvSpPr>
        <p:spPr>
          <a:xfrm>
            <a:off x="2676148" y="2352675"/>
            <a:ext cx="3893431" cy="3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4500" b="1" dirty="0"/>
              <a:t>THANK</a:t>
            </a:r>
            <a:r>
              <a:rPr lang="en-US" sz="4500" b="1" dirty="0">
                <a:solidFill>
                  <a:srgbClr val="FF0000"/>
                </a:solidFill>
              </a:rPr>
              <a:t> </a:t>
            </a:r>
            <a:r>
              <a:rPr lang="en-US" sz="4500" b="1" dirty="0">
                <a:solidFill>
                  <a:srgbClr val="2C3F50"/>
                </a:solidFill>
              </a:rPr>
              <a:t>YOU</a:t>
            </a:r>
            <a:br>
              <a:rPr lang="en-US" sz="4500" b="1" dirty="0">
                <a:solidFill>
                  <a:srgbClr val="2C3F50"/>
                </a:solidFill>
              </a:rPr>
            </a:br>
            <a:r>
              <a:rPr lang="en-US" sz="4500" b="1" dirty="0">
                <a:solidFill>
                  <a:srgbClr val="2C3F50"/>
                </a:solidFill>
              </a:rPr>
              <a:t>          &amp;</a:t>
            </a:r>
            <a:br>
              <a:rPr lang="en-US" sz="4500" b="1" dirty="0">
                <a:solidFill>
                  <a:srgbClr val="2C3F50"/>
                </a:solidFill>
              </a:rPr>
            </a:br>
            <a:r>
              <a:rPr lang="en-US" sz="4500" b="1" dirty="0">
                <a:solidFill>
                  <a:srgbClr val="2C3F50"/>
                </a:solidFill>
              </a:rPr>
              <a:t>  </a:t>
            </a:r>
            <a:r>
              <a:rPr lang="en-US" sz="2700" b="1" dirty="0">
                <a:solidFill>
                  <a:srgbClr val="2C3F50"/>
                </a:solidFill>
              </a:rPr>
              <a:t>I Expect Questions…</a:t>
            </a:r>
            <a:endParaRPr sz="2700" b="1" dirty="0">
              <a:solidFill>
                <a:srgbClr val="2C3F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hape 215">
            <a:extLst>
              <a:ext uri="{FF2B5EF4-FFF2-40B4-BE49-F238E27FC236}">
                <a16:creationId xmlns:a16="http://schemas.microsoft.com/office/drawing/2014/main" id="{B40B102D-2BA3-6C4D-AB63-81D1E7F43025}"/>
              </a:ext>
            </a:extLst>
          </p:cNvPr>
          <p:cNvSpPr/>
          <p:nvPr/>
        </p:nvSpPr>
        <p:spPr>
          <a:xfrm>
            <a:off x="51807" y="1319372"/>
            <a:ext cx="1771650" cy="83700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8" name="Shape 216">
            <a:extLst>
              <a:ext uri="{FF2B5EF4-FFF2-40B4-BE49-F238E27FC236}">
                <a16:creationId xmlns:a16="http://schemas.microsoft.com/office/drawing/2014/main" id="{80993E5A-33A7-2743-A082-CE261F6D99CF}"/>
              </a:ext>
            </a:extLst>
          </p:cNvPr>
          <p:cNvSpPr/>
          <p:nvPr/>
        </p:nvSpPr>
        <p:spPr>
          <a:xfrm>
            <a:off x="51807" y="1310062"/>
            <a:ext cx="1143000" cy="83700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" name="Shape 217">
            <a:extLst>
              <a:ext uri="{FF2B5EF4-FFF2-40B4-BE49-F238E27FC236}">
                <a16:creationId xmlns:a16="http://schemas.microsoft.com/office/drawing/2014/main" id="{B8BF000C-9EA0-B94D-9B53-7744702A2816}"/>
              </a:ext>
            </a:extLst>
          </p:cNvPr>
          <p:cNvSpPr/>
          <p:nvPr/>
        </p:nvSpPr>
        <p:spPr>
          <a:xfrm>
            <a:off x="0" y="911684"/>
            <a:ext cx="971550" cy="38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0" name="Shape 218">
            <a:extLst>
              <a:ext uri="{FF2B5EF4-FFF2-40B4-BE49-F238E27FC236}">
                <a16:creationId xmlns:a16="http://schemas.microsoft.com/office/drawing/2014/main" id="{2F473D87-86E5-1141-944D-83AD8D884A04}"/>
              </a:ext>
            </a:extLst>
          </p:cNvPr>
          <p:cNvSpPr/>
          <p:nvPr/>
        </p:nvSpPr>
        <p:spPr>
          <a:xfrm>
            <a:off x="485775" y="1862356"/>
            <a:ext cx="5588100" cy="20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800" b="1" dirty="0">
              <a:solidFill>
                <a:schemeClr val="dk1"/>
              </a:solidFill>
            </a:endParaRPr>
          </a:p>
          <a:p>
            <a:endParaRPr sz="1800" b="1" dirty="0">
              <a:solidFill>
                <a:schemeClr val="dk1"/>
              </a:solidFill>
            </a:endParaRPr>
          </a:p>
          <a:p>
            <a:endParaRPr sz="1800" b="1" dirty="0">
              <a:solidFill>
                <a:schemeClr val="dk1"/>
              </a:solidFill>
            </a:endParaRPr>
          </a:p>
          <a:p>
            <a:endParaRPr sz="1800" b="1" dirty="0">
              <a:solidFill>
                <a:schemeClr val="dk1"/>
              </a:solidFill>
            </a:endParaRPr>
          </a:p>
          <a:p>
            <a:r>
              <a:rPr lang="en-US" sz="1800" b="1" dirty="0">
                <a:solidFill>
                  <a:schemeClr val="dk1"/>
                </a:solidFill>
              </a:rPr>
              <a:t>GOAL OF OUR PROJECT:</a:t>
            </a:r>
            <a:endParaRPr sz="1800" b="1" dirty="0">
              <a:solidFill>
                <a:schemeClr val="dk1"/>
              </a:solidFill>
            </a:endParaRPr>
          </a:p>
          <a:p>
            <a:r>
              <a:rPr lang="en-US" sz="1200" b="1" dirty="0">
                <a:solidFill>
                  <a:schemeClr val="dk1"/>
                </a:solidFill>
              </a:rPr>
              <a:t>					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238125">
              <a:buClr>
                <a:schemeClr val="dk1"/>
              </a:buClr>
              <a:buSzPts val="1400"/>
              <a:buChar char="●"/>
            </a:pPr>
            <a:r>
              <a:rPr lang="en-US" sz="1200" b="1" dirty="0">
                <a:solidFill>
                  <a:schemeClr val="dk1"/>
                </a:solidFill>
              </a:rPr>
              <a:t>Doctors should be able to,</a:t>
            </a:r>
            <a:endParaRPr sz="1200" b="1" dirty="0">
              <a:solidFill>
                <a:schemeClr val="dk1"/>
              </a:solidFill>
            </a:endParaRPr>
          </a:p>
          <a:p>
            <a:pPr marL="685800" lvl="1" indent="-238125">
              <a:buClr>
                <a:schemeClr val="dk1"/>
              </a:buClr>
              <a:buSzPts val="1400"/>
              <a:buChar char="○"/>
            </a:pPr>
            <a:r>
              <a:rPr lang="en-US" sz="1200" b="1" dirty="0">
                <a:solidFill>
                  <a:schemeClr val="dk1"/>
                </a:solidFill>
              </a:rPr>
              <a:t>Manage prescriptions of medicines.</a:t>
            </a:r>
            <a:endParaRPr sz="1200" b="1" dirty="0">
              <a:solidFill>
                <a:schemeClr val="dk1"/>
              </a:solidFill>
            </a:endParaRPr>
          </a:p>
          <a:p>
            <a:pPr marL="685800" lvl="1" indent="-238125">
              <a:buClr>
                <a:schemeClr val="dk1"/>
              </a:buClr>
              <a:buSzPts val="1400"/>
              <a:buChar char="○"/>
            </a:pPr>
            <a:r>
              <a:rPr lang="en-US" sz="1200" b="1" dirty="0">
                <a:solidFill>
                  <a:schemeClr val="dk1"/>
                </a:solidFill>
              </a:rPr>
              <a:t>Patient history and personal data.</a:t>
            </a:r>
            <a:endParaRPr sz="1200" b="1" dirty="0">
              <a:solidFill>
                <a:schemeClr val="dk1"/>
              </a:solidFill>
            </a:endParaRPr>
          </a:p>
          <a:p>
            <a:pPr marL="685800" lvl="1" indent="-238125">
              <a:buClr>
                <a:schemeClr val="dk1"/>
              </a:buClr>
              <a:buSzPts val="1400"/>
              <a:buChar char="○"/>
            </a:pPr>
            <a:r>
              <a:rPr lang="en-US" sz="1200" b="1" dirty="0">
                <a:solidFill>
                  <a:schemeClr val="dk1"/>
                </a:solidFill>
              </a:rPr>
              <a:t>Received treatments and undertaken exams. </a:t>
            </a:r>
            <a:endParaRPr sz="1200" b="1" dirty="0">
              <a:solidFill>
                <a:schemeClr val="dk1"/>
              </a:solidFill>
            </a:endParaRPr>
          </a:p>
          <a:p>
            <a:pPr marL="342900"/>
            <a:endParaRPr sz="1200" b="1" dirty="0">
              <a:solidFill>
                <a:schemeClr val="dk1"/>
              </a:solidFill>
            </a:endParaRPr>
          </a:p>
          <a:p>
            <a:pPr marL="342900" indent="-238125">
              <a:buClr>
                <a:schemeClr val="dk1"/>
              </a:buClr>
              <a:buSzPts val="1400"/>
              <a:buChar char="●"/>
            </a:pPr>
            <a:r>
              <a:rPr lang="en-US" sz="1200" b="1" dirty="0">
                <a:solidFill>
                  <a:schemeClr val="dk1"/>
                </a:solidFill>
              </a:rPr>
              <a:t>Every doctor should be able to freely access his/her own patients’ information and to share them with colleagues.</a:t>
            </a:r>
            <a:endParaRPr sz="120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endParaRPr sz="105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endParaRPr sz="105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hape 224">
            <a:extLst>
              <a:ext uri="{FF2B5EF4-FFF2-40B4-BE49-F238E27FC236}">
                <a16:creationId xmlns:a16="http://schemas.microsoft.com/office/drawing/2014/main" id="{FEF9F301-7194-D642-814A-AD1CE3BE25EC}"/>
              </a:ext>
            </a:extLst>
          </p:cNvPr>
          <p:cNvSpPr/>
          <p:nvPr/>
        </p:nvSpPr>
        <p:spPr>
          <a:xfrm>
            <a:off x="2516" y="1295195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8" name="Shape 225">
            <a:extLst>
              <a:ext uri="{FF2B5EF4-FFF2-40B4-BE49-F238E27FC236}">
                <a16:creationId xmlns:a16="http://schemas.microsoft.com/office/drawing/2014/main" id="{747B7325-70E1-4946-BE3E-7C9022C986B2}"/>
              </a:ext>
            </a:extLst>
          </p:cNvPr>
          <p:cNvSpPr/>
          <p:nvPr/>
        </p:nvSpPr>
        <p:spPr>
          <a:xfrm>
            <a:off x="2516" y="1295195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" name="Shape 226">
            <a:extLst>
              <a:ext uri="{FF2B5EF4-FFF2-40B4-BE49-F238E27FC236}">
                <a16:creationId xmlns:a16="http://schemas.microsoft.com/office/drawing/2014/main" id="{15CC05E9-47B7-4F4C-94C4-96C528CB2108}"/>
              </a:ext>
            </a:extLst>
          </p:cNvPr>
          <p:cNvSpPr/>
          <p:nvPr/>
        </p:nvSpPr>
        <p:spPr>
          <a:xfrm>
            <a:off x="2516" y="90459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10" name="Shape 227">
            <a:extLst>
              <a:ext uri="{FF2B5EF4-FFF2-40B4-BE49-F238E27FC236}">
                <a16:creationId xmlns:a16="http://schemas.microsoft.com/office/drawing/2014/main" id="{666071F0-13D9-9C46-8750-B922A3610D55}"/>
              </a:ext>
            </a:extLst>
          </p:cNvPr>
          <p:cNvSpPr txBox="1"/>
          <p:nvPr/>
        </p:nvSpPr>
        <p:spPr>
          <a:xfrm>
            <a:off x="341699" y="1140845"/>
            <a:ext cx="5936400" cy="4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					</a:t>
            </a:r>
            <a:endParaRPr sz="1200" dirty="0">
              <a:solidFill>
                <a:schemeClr val="dk1"/>
              </a:solidFill>
            </a:endParaRPr>
          </a:p>
          <a:p>
            <a:pPr algn="just"/>
            <a:endParaRPr sz="1200" b="1" dirty="0">
              <a:solidFill>
                <a:schemeClr val="dk1"/>
              </a:solidFill>
            </a:endParaRPr>
          </a:p>
          <a:p>
            <a:pPr algn="just"/>
            <a:r>
              <a:rPr lang="en-US" sz="2800" b="1" dirty="0"/>
              <a:t>Requirements of Doctors</a:t>
            </a:r>
          </a:p>
          <a:p>
            <a:pPr algn="just"/>
            <a:r>
              <a:rPr lang="en-US" sz="1200" b="1" dirty="0">
                <a:solidFill>
                  <a:schemeClr val="dk1"/>
                </a:solidFill>
              </a:rPr>
              <a:t>						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171450" algn="just">
              <a:buClr>
                <a:schemeClr val="dk1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</a:rPr>
              <a:t>●  Allow doctors to insert, modify, query and delete data about patients	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171450" algn="just">
              <a:buClr>
                <a:schemeClr val="dk1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</a:rPr>
              <a:t>● Guarantee access to doctors just after they log in the system upon insertion of a personal password		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171450" algn="just">
              <a:buClr>
                <a:schemeClr val="dk1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</a:rPr>
              <a:t>●  Patient records should contain: name, surname, fiscal Code, birth date and place of birth, telephone number, emails, ULSS, date of taking under care, vaccinations, allergies, diseases, hospitalizations, received prescriptions, prescription history, medical history, exemptions, certificates	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171450" algn="just">
              <a:buClr>
                <a:schemeClr val="dk1"/>
              </a:buClr>
              <a:buSzPts val="1400"/>
            </a:pPr>
            <a:r>
              <a:rPr lang="en-US" sz="1200" b="1" dirty="0">
                <a:solidFill>
                  <a:schemeClr val="dk1"/>
                </a:solidFill>
              </a:rPr>
              <a:t>●  Manage submissions from different doctors on the same patient</a:t>
            </a:r>
            <a:endParaRPr sz="1200" b="1" dirty="0">
              <a:solidFill>
                <a:schemeClr val="dk1"/>
              </a:solidFill>
            </a:endParaRPr>
          </a:p>
          <a:p>
            <a:pPr marL="342900" indent="-171450" algn="just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							</a:t>
            </a:r>
            <a:endParaRPr sz="1200" dirty="0">
              <a:solidFill>
                <a:schemeClr val="dk1"/>
              </a:solidFill>
            </a:endParaRPr>
          </a:p>
          <a:p>
            <a:pPr algn="just"/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6224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hape 224">
            <a:extLst>
              <a:ext uri="{FF2B5EF4-FFF2-40B4-BE49-F238E27FC236}">
                <a16:creationId xmlns:a16="http://schemas.microsoft.com/office/drawing/2014/main" id="{FEF9F301-7194-D642-814A-AD1CE3BE25EC}"/>
              </a:ext>
            </a:extLst>
          </p:cNvPr>
          <p:cNvSpPr/>
          <p:nvPr/>
        </p:nvSpPr>
        <p:spPr>
          <a:xfrm>
            <a:off x="2516" y="1295195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8" name="Shape 225">
            <a:extLst>
              <a:ext uri="{FF2B5EF4-FFF2-40B4-BE49-F238E27FC236}">
                <a16:creationId xmlns:a16="http://schemas.microsoft.com/office/drawing/2014/main" id="{747B7325-70E1-4946-BE3E-7C9022C986B2}"/>
              </a:ext>
            </a:extLst>
          </p:cNvPr>
          <p:cNvSpPr/>
          <p:nvPr/>
        </p:nvSpPr>
        <p:spPr>
          <a:xfrm>
            <a:off x="2516" y="1295195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" name="Shape 226">
            <a:extLst>
              <a:ext uri="{FF2B5EF4-FFF2-40B4-BE49-F238E27FC236}">
                <a16:creationId xmlns:a16="http://schemas.microsoft.com/office/drawing/2014/main" id="{15CC05E9-47B7-4F4C-94C4-96C528CB2108}"/>
              </a:ext>
            </a:extLst>
          </p:cNvPr>
          <p:cNvSpPr/>
          <p:nvPr/>
        </p:nvSpPr>
        <p:spPr>
          <a:xfrm>
            <a:off x="2516" y="90459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2B9B49-0025-0D4A-9BED-5ED16B68E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903722"/>
              </p:ext>
            </p:extLst>
          </p:nvPr>
        </p:nvGraphicFramePr>
        <p:xfrm>
          <a:off x="1192397" y="1627449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177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7" name="Shape 224">
            <a:extLst>
              <a:ext uri="{FF2B5EF4-FFF2-40B4-BE49-F238E27FC236}">
                <a16:creationId xmlns:a16="http://schemas.microsoft.com/office/drawing/2014/main" id="{FEF9F301-7194-D642-814A-AD1CE3BE25EC}"/>
              </a:ext>
            </a:extLst>
          </p:cNvPr>
          <p:cNvSpPr/>
          <p:nvPr/>
        </p:nvSpPr>
        <p:spPr>
          <a:xfrm>
            <a:off x="2516" y="1295195"/>
            <a:ext cx="1771650" cy="85725"/>
          </a:xfrm>
          <a:prstGeom prst="roundRect">
            <a:avLst>
              <a:gd name="adj" fmla="val 50000"/>
            </a:avLst>
          </a:prstGeom>
          <a:solidFill>
            <a:srgbClr val="91B1CA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8" name="Shape 225">
            <a:extLst>
              <a:ext uri="{FF2B5EF4-FFF2-40B4-BE49-F238E27FC236}">
                <a16:creationId xmlns:a16="http://schemas.microsoft.com/office/drawing/2014/main" id="{747B7325-70E1-4946-BE3E-7C9022C986B2}"/>
              </a:ext>
            </a:extLst>
          </p:cNvPr>
          <p:cNvSpPr/>
          <p:nvPr/>
        </p:nvSpPr>
        <p:spPr>
          <a:xfrm>
            <a:off x="2516" y="1295195"/>
            <a:ext cx="1600200" cy="85725"/>
          </a:xfrm>
          <a:prstGeom prst="roundRect">
            <a:avLst>
              <a:gd name="adj" fmla="val 50000"/>
            </a:avLst>
          </a:prstGeom>
          <a:solidFill>
            <a:srgbClr val="E91D2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9" name="Shape 226">
            <a:extLst>
              <a:ext uri="{FF2B5EF4-FFF2-40B4-BE49-F238E27FC236}">
                <a16:creationId xmlns:a16="http://schemas.microsoft.com/office/drawing/2014/main" id="{15CC05E9-47B7-4F4C-94C4-96C528CB2108}"/>
              </a:ext>
            </a:extLst>
          </p:cNvPr>
          <p:cNvSpPr/>
          <p:nvPr/>
        </p:nvSpPr>
        <p:spPr>
          <a:xfrm>
            <a:off x="2516" y="904593"/>
            <a:ext cx="97155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700" b="1" baseline="3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DCFC9-1E8A-8345-8A62-EA72B7075BF0}"/>
              </a:ext>
            </a:extLst>
          </p:cNvPr>
          <p:cNvSpPr txBox="1"/>
          <p:nvPr/>
        </p:nvSpPr>
        <p:spPr>
          <a:xfrm>
            <a:off x="2116753" y="917459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The protagonists of TREATIT</a:t>
            </a:r>
          </a:p>
          <a:p>
            <a:endParaRPr lang="en-US" sz="1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CC82E5-A1D4-1442-B2FD-31730319F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969741"/>
              </p:ext>
            </p:extLst>
          </p:nvPr>
        </p:nvGraphicFramePr>
        <p:xfrm>
          <a:off x="604569" y="1204758"/>
          <a:ext cx="5725893" cy="119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7C4549F-A954-9C45-9646-634715C6E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807143"/>
              </p:ext>
            </p:extLst>
          </p:nvPr>
        </p:nvGraphicFramePr>
        <p:xfrm>
          <a:off x="538533" y="2440790"/>
          <a:ext cx="5812026" cy="124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13CD1CA-9523-1D40-A278-EE7C5681F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77242"/>
              </p:ext>
            </p:extLst>
          </p:nvPr>
        </p:nvGraphicFramePr>
        <p:xfrm>
          <a:off x="538534" y="3689540"/>
          <a:ext cx="5812026" cy="124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6920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15" name="1 Título">
            <a:extLst>
              <a:ext uri="{FF2B5EF4-FFF2-40B4-BE49-F238E27FC236}">
                <a16:creationId xmlns:a16="http://schemas.microsoft.com/office/drawing/2014/main" id="{8F212087-36EA-4D4D-9055-C5C3ED377EDE}"/>
              </a:ext>
            </a:extLst>
          </p:cNvPr>
          <p:cNvSpPr txBox="1">
            <a:spLocks/>
          </p:cNvSpPr>
          <p:nvPr/>
        </p:nvSpPr>
        <p:spPr>
          <a:xfrm>
            <a:off x="1112520" y="2089804"/>
            <a:ext cx="4526280" cy="63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Conceptual Design</a:t>
            </a:r>
          </a:p>
        </p:txBody>
      </p:sp>
      <p:sp>
        <p:nvSpPr>
          <p:cNvPr id="16" name="2 Subtítulo">
            <a:extLst>
              <a:ext uri="{FF2B5EF4-FFF2-40B4-BE49-F238E27FC236}">
                <a16:creationId xmlns:a16="http://schemas.microsoft.com/office/drawing/2014/main" id="{E4A5C314-FA83-4868-B8BB-0A1DECF221B8}"/>
              </a:ext>
            </a:extLst>
          </p:cNvPr>
          <p:cNvSpPr txBox="1">
            <a:spLocks/>
          </p:cNvSpPr>
          <p:nvPr/>
        </p:nvSpPr>
        <p:spPr>
          <a:xfrm>
            <a:off x="514350" y="2855969"/>
            <a:ext cx="5829300" cy="6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7175" marR="0" lvl="1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4350" marR="0" lvl="2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71525" marR="0" lvl="3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0" marR="0" lvl="4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5875" marR="0" lvl="5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3050" marR="0" lvl="6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00225" marR="0" lvl="7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0" algn="ctr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600" dirty="0"/>
              <a:t>ER schema construction and Functional Requirements check</a:t>
            </a:r>
          </a:p>
        </p:txBody>
      </p:sp>
    </p:spTree>
    <p:extLst>
      <p:ext uri="{BB962C8B-B14F-4D97-AF65-F5344CB8AC3E}">
        <p14:creationId xmlns:p14="http://schemas.microsoft.com/office/powerpoint/2010/main" val="193350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logo">
            <a:extLst>
              <a:ext uri="{FF2B5EF4-FFF2-40B4-BE49-F238E27FC236}">
                <a16:creationId xmlns:a16="http://schemas.microsoft.com/office/drawing/2014/main" id="{C2F18A92-9CAE-9548-819A-889E26CC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14" y="28160"/>
            <a:ext cx="1039770" cy="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6">
            <a:extLst>
              <a:ext uri="{FF2B5EF4-FFF2-40B4-BE49-F238E27FC236}">
                <a16:creationId xmlns:a16="http://schemas.microsoft.com/office/drawing/2014/main" id="{DEFDF839-F8A8-DE4D-B2CC-C2A0016B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874759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8E617AEA-4809-9D4B-9486-D43E0F9F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4" y="-21435"/>
            <a:ext cx="50447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 sz="1350" dirty="0">
                <a:solidFill>
                  <a:schemeClr val="tx1"/>
                </a:solidFill>
              </a:rPr>
              <a:t>Università degli Studi di Padova</a:t>
            </a:r>
          </a:p>
          <a:p>
            <a:pPr algn="ctr"/>
            <a:r>
              <a:rPr lang="it-IT" altLang="it-IT" sz="1050" dirty="0" err="1">
                <a:solidFill>
                  <a:schemeClr val="tx1"/>
                </a:solidFill>
              </a:rPr>
              <a:t>Department</a:t>
            </a:r>
            <a:r>
              <a:rPr lang="it-IT" altLang="it-IT" sz="1050" dirty="0">
                <a:solidFill>
                  <a:schemeClr val="tx1"/>
                </a:solidFill>
              </a:rPr>
              <a:t> of Information Engineering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Masters Degree in ICT for Internet and Multimedia</a:t>
            </a:r>
          </a:p>
          <a:p>
            <a:pPr algn="ctr"/>
            <a:r>
              <a:rPr lang="it-IT" altLang="it-IT" sz="1050" dirty="0">
                <a:solidFill>
                  <a:schemeClr val="tx1"/>
                </a:solidFill>
              </a:rPr>
              <a:t>Master Degree in Computer Science Engineering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B5283D8B-EBB4-0A46-9C31-4E5A92D02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" y="4921978"/>
            <a:ext cx="688657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050"/>
          </a:p>
        </p:txBody>
      </p:sp>
      <p:pic>
        <p:nvPicPr>
          <p:cNvPr id="46" name="Immagine 2">
            <a:extLst>
              <a:ext uri="{FF2B5EF4-FFF2-40B4-BE49-F238E27FC236}">
                <a16:creationId xmlns:a16="http://schemas.microsoft.com/office/drawing/2014/main" id="{8E0A609D-E485-A648-A37B-87AA1A19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" y="70247"/>
            <a:ext cx="671513" cy="67151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53A7527-33A9-41A5-B2B9-3B242FA6D3F0}"/>
              </a:ext>
            </a:extLst>
          </p:cNvPr>
          <p:cNvSpPr txBox="1">
            <a:spLocks noChangeArrowheads="1"/>
          </p:cNvSpPr>
          <p:nvPr/>
        </p:nvSpPr>
        <p:spPr>
          <a:xfrm>
            <a:off x="4376" y="1341759"/>
            <a:ext cx="6767901" cy="66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19803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tabLst>
                <a:tab pos="369389" algn="l"/>
                <a:tab pos="738776" algn="l"/>
                <a:tab pos="1108163" algn="l"/>
                <a:tab pos="1477551" algn="l"/>
                <a:tab pos="1846939" algn="l"/>
                <a:tab pos="2216326" algn="l"/>
                <a:tab pos="2585714" algn="l"/>
                <a:tab pos="2955101" algn="l"/>
                <a:tab pos="3324490" algn="l"/>
                <a:tab pos="3693878" algn="l"/>
                <a:tab pos="4063265" algn="l"/>
              </a:tabLst>
            </a:pPr>
            <a:r>
              <a:rPr lang="it-IT" altLang="it-IT" sz="2400" dirty="0" err="1"/>
              <a:t>Transitioning</a:t>
            </a:r>
            <a:r>
              <a:rPr lang="it-IT" altLang="it-IT" sz="2400" dirty="0"/>
              <a:t> to ER schema: </a:t>
            </a:r>
            <a:r>
              <a:rPr lang="it-IT" altLang="it-IT" sz="2400" dirty="0" err="1"/>
              <a:t>requirements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variation</a:t>
            </a:r>
            <a:endParaRPr lang="it-IT" alt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6CCB304-AAD0-4273-A37A-EF79527C54F8}"/>
              </a:ext>
            </a:extLst>
          </p:cNvPr>
          <p:cNvSpPr txBox="1">
            <a:spLocks noChangeArrowheads="1"/>
          </p:cNvSpPr>
          <p:nvPr/>
        </p:nvSpPr>
        <p:spPr>
          <a:xfrm>
            <a:off x="290033" y="2147260"/>
            <a:ext cx="5915025" cy="244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it-IT" altLang="en-US" sz="2100" dirty="0" err="1"/>
              <a:t>Vaccination</a:t>
            </a:r>
            <a:r>
              <a:rPr lang="it-IT" altLang="en-US" sz="2100" dirty="0"/>
              <a:t> </a:t>
            </a:r>
            <a:r>
              <a:rPr lang="it-IT" altLang="en-US" sz="2100" dirty="0" err="1"/>
              <a:t>calls</a:t>
            </a:r>
            <a:endParaRPr lang="it-IT" altLang="en-US" sz="2100" dirty="0"/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Medical History details specification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Kinship information needed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Exam Results Date</a:t>
            </a:r>
          </a:p>
          <a:p>
            <a:pPr marL="342884" indent="-342884" algn="l">
              <a:buFont typeface="Wingdings" panose="05000000000000000000" pitchFamily="2" charset="2"/>
              <a:buChar char="v"/>
            </a:pPr>
            <a:r>
              <a:rPr lang="en-US" altLang="en-US" sz="2100" dirty="0"/>
              <a:t>Further external constraints specification</a:t>
            </a:r>
          </a:p>
          <a:p>
            <a:pPr marL="233297" indent="-233297" algn="l">
              <a:buFont typeface="Arial" panose="020B0604020202020204" pitchFamily="34" charset="0"/>
              <a:buChar char="•"/>
            </a:pPr>
            <a:endParaRPr lang="it-IT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3938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1521</Words>
  <Application>Microsoft Macintosh PowerPoint</Application>
  <PresentationFormat>Custom</PresentationFormat>
  <Paragraphs>312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DejaVu Sans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Edoardo</dc:creator>
  <cp:lastModifiedBy>dj cheeka</cp:lastModifiedBy>
  <cp:revision>50</cp:revision>
  <dcterms:modified xsi:type="dcterms:W3CDTF">2018-06-21T10:50:42Z</dcterms:modified>
</cp:coreProperties>
</file>